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イプシロン版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6A53CF-147D-FF9C-2F4D-8D55DE0665B1}"/>
              </a:ext>
            </a:extLst>
          </p:cNvPr>
          <p:cNvSpPr txBox="1"/>
          <p:nvPr/>
        </p:nvSpPr>
        <p:spPr>
          <a:xfrm>
            <a:off x="1393371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完成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4A6695-02CB-5CD9-CA12-2893F7ACB493}"/>
              </a:ext>
            </a:extLst>
          </p:cNvPr>
          <p:cNvSpPr txBox="1"/>
          <p:nvPr/>
        </p:nvSpPr>
        <p:spPr>
          <a:xfrm>
            <a:off x="9244148" y="6966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未完成</a:t>
            </a:r>
          </a:p>
        </p:txBody>
      </p:sp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855978D3-5BA8-82B5-9BC7-C312A754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19" y="3323863"/>
            <a:ext cx="720000" cy="720000"/>
          </a:xfrm>
          <a:prstGeom prst="rect">
            <a:avLst/>
          </a:prstGeom>
        </p:spPr>
      </p:pic>
      <p:pic>
        <p:nvPicPr>
          <p:cNvPr id="7" name="図 6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0517EE62-FA10-42CB-7A32-7112286DF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1168487"/>
            <a:ext cx="720000" cy="72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B93BD0FA-B7C0-0FA1-8374-DC41BA3CA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1401055"/>
            <a:ext cx="720000" cy="720000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6DB596E-FA78-6735-6138-3A96E3DFD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1" y="2243863"/>
            <a:ext cx="720000" cy="72000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79706594-A760-3078-B04C-BA8B29DA4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48" y="1735955"/>
            <a:ext cx="720000" cy="720000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1A44AF5E-1A41-F9F5-63BE-F13411A18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00" y="1989000"/>
            <a:ext cx="720000" cy="720000"/>
          </a:xfrm>
          <a:prstGeom prst="rect">
            <a:avLst/>
          </a:prstGeom>
        </p:spPr>
      </p:pic>
      <p:pic>
        <p:nvPicPr>
          <p:cNvPr id="25" name="図 2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173145D-8162-2148-1CC7-BE04C74DE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37" y="2095955"/>
            <a:ext cx="720000" cy="720000"/>
          </a:xfrm>
          <a:prstGeom prst="rect">
            <a:avLst/>
          </a:prstGeom>
        </p:spPr>
      </p:pic>
      <p:pic>
        <p:nvPicPr>
          <p:cNvPr id="27" name="図 26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394825D-5FA0-BA3E-F7E7-FC0D18387E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2" y="2603863"/>
            <a:ext cx="720000" cy="72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5B001E06-BBD3-14F9-8DCF-D1A07CC6C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74" y="3435521"/>
            <a:ext cx="720000" cy="72000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1DEF2A25-80F2-9265-7F54-3890462805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37" y="2709000"/>
            <a:ext cx="720000" cy="720000"/>
          </a:xfrm>
          <a:prstGeom prst="rect">
            <a:avLst/>
          </a:prstGeom>
        </p:spPr>
      </p:pic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2739C547-D71F-01A1-2365-40016BD5CD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61" y="2963863"/>
            <a:ext cx="720000" cy="7200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1A61FF2-CA1C-25C2-FB6E-74DAC8F52B94}"/>
              </a:ext>
            </a:extLst>
          </p:cNvPr>
          <p:cNvCxnSpPr/>
          <p:nvPr/>
        </p:nvCxnSpPr>
        <p:spPr>
          <a:xfrm flipH="1">
            <a:off x="5077097" y="813110"/>
            <a:ext cx="75004" cy="50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6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16" y="549874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059D44A6-3528-DC5E-D55D-F05304EE0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796841"/>
            <a:ext cx="900000" cy="900000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87C639B-0869-02FD-CDF8-6207FBBC7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39BB6AF3-D1FA-EE46-A123-12C4A94E9A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22258"/>
            <a:ext cx="900000" cy="90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01F9F4A-2392-C0E2-881E-9F026C501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28" y="4219271"/>
            <a:ext cx="900000" cy="900000"/>
          </a:xfrm>
          <a:prstGeom prst="rect">
            <a:avLst/>
          </a:prstGeom>
        </p:spPr>
      </p:pic>
      <p:pic>
        <p:nvPicPr>
          <p:cNvPr id="14" name="図 13" descr="ボール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6E98BE31-28DF-2C41-09DB-215235A88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43159"/>
            <a:ext cx="918000" cy="918000"/>
          </a:xfrm>
          <a:prstGeom prst="rect">
            <a:avLst/>
          </a:prstGeom>
        </p:spPr>
      </p:pic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74054000-7677-D4ED-337A-4DC80DB11D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75082"/>
            <a:ext cx="900000" cy="900000"/>
          </a:xfrm>
          <a:prstGeom prst="rect">
            <a:avLst/>
          </a:prstGeom>
        </p:spPr>
      </p:pic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BB3F3270-F3D2-0A11-A9B7-7BBA49FD4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2354"/>
            <a:ext cx="900000" cy="900000"/>
          </a:xfrm>
          <a:prstGeom prst="rect">
            <a:avLst/>
          </a:prstGeom>
        </p:spPr>
      </p:pic>
      <p:pic>
        <p:nvPicPr>
          <p:cNvPr id="26" name="図 25" descr="ウィンドウ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AEA942AB-E187-22F0-8D94-13351156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47134"/>
            <a:ext cx="900000" cy="90000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B63D9F2C-9A4B-A48C-216C-496B3B7F21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40" y="833863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20</cp:revision>
  <dcterms:created xsi:type="dcterms:W3CDTF">2023-10-28T05:56:28Z</dcterms:created>
  <dcterms:modified xsi:type="dcterms:W3CDTF">2023-11-07T05:31:40Z</dcterms:modified>
</cp:coreProperties>
</file>