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7525"/>
    <a:srgbClr val="C78E54"/>
    <a:srgbClr val="F6CB57"/>
    <a:srgbClr val="7A560C"/>
    <a:srgbClr val="EDE6EC"/>
    <a:srgbClr val="FEE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50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88AE5-15C1-ED66-8610-FCF608FAE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5581A4-29B2-E9BD-899A-4B314E48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5A3E4F-E1ED-3557-FE11-E4F405CF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4B083F-647E-FB46-F49E-F2DBE194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9BC0D1-F057-9FBD-0182-EBE17C22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1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48153-DDE8-412E-F2C8-C4AEDABC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041C1F-0844-EE7C-F6D4-3146E8A66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8F0B5A-B4AE-4B34-FEEA-D2D5B58F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D66EE-4B84-2A53-0FD0-023C1C7E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34926-0306-4C64-265E-2B5C43B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12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A3043E-6D65-3CA5-5546-8CEFA114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C0A64E-9945-FF0B-0A6D-824EF8CF1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FB1DC1-A95B-F840-055A-238C9515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9869AA-5554-B8DD-7445-CF76BC5D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0CCCB-CE64-0ECD-6185-E608DF46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67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CFCD7-B468-44D0-B2D4-2DDE160A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30EC63-B398-717E-218C-93BE68F7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7D3CB9-912C-D89E-6CB1-F516EBA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FCDA4-50E1-236D-23AE-0DDACAC6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B55A7-B23E-BC5B-B823-F7865F7E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18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2EA3C-8CFA-4510-35BE-8317D32F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331C60-E960-5BA7-56E5-F48A6636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478217-F9D0-451A-F175-ED080C43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C5CBDD-C6AB-7360-E7BA-5B382FD1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8C4654-B1F3-E836-818A-DE570C4B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5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825B4-3F9C-FD7E-8B92-F9293B4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20993-BC40-EC5C-FC38-386F47E09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08C5CC-A4CD-86EE-E045-4E1FE1817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BC0913-BBD2-5B1C-7177-59EAAA68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E357B6-AAB1-A02F-0BCC-41759AD2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6142D2-9B78-47B2-01FA-09084E14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2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8971D-2047-17D6-CFFE-C1460C6B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BC91E3-F358-54AE-F4E7-128022DC9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1AC38D-B221-55CB-EB73-4629513E7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EB5B3B-10F2-F911-1F94-5E800D24E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80425D-C7C8-2180-75FF-DA96D1B63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0502819-5C4F-6670-8706-ABB7A3BA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E77BE0-5B2B-FB08-B71F-DD87BE6A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1BE4A9-6062-FD93-21FD-FE8F7DBA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32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28FA8-443D-6A2E-4279-B77B3498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ECFAFD-48AB-3CC8-DB47-7FAE400B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3BB4A4-307F-881B-44BE-0D164E83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D24811-4A16-F76A-828C-DF9DBB64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58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032F98-9902-25B5-2341-64AEE6AB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4D9140-458F-FEF1-9E00-55C14591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B12F60-280D-2282-84ED-F6F653E6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62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FE89D-7936-3159-4AAD-C92A4036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A8098-3D5E-D7D8-7F26-AF938843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6B2D2E-2B33-5AE7-B051-EE7BDCAF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46AD36-B827-6D8C-3E1C-9FC982D1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EBA39A-49CF-0850-BBA7-EBB22FCA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DDD2C0-3D94-E706-AD43-344D3790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54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20DC0-15BD-4881-283F-6E6BC88A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88786C-9908-8E32-941C-6DFB404B7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4FB27D-5F75-D9D2-0BBB-8718626D2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8F56F5-9AA1-1685-2192-DCE1F086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43A553-DB6F-52BD-AAD4-1B4E349F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234A2E-8609-DE1B-D5A9-3F971AA3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72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FE0635-3A1E-176B-0604-B0E099CF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AB7F4E-9355-85DE-D6C4-D7AAA8710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4257F9-F3E7-23A7-C969-6AC946658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BAD493-3331-253E-879D-1C8F36C44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A4AA6-E72E-91D9-8829-F60EFF540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16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BED878DB-4F51-1508-D8DB-0D28AB8C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08" y="0"/>
            <a:ext cx="3933983" cy="6858000"/>
          </a:xfrm>
          <a:prstGeom prst="rect">
            <a:avLst/>
          </a:prstGeom>
        </p:spPr>
      </p:pic>
      <p:pic>
        <p:nvPicPr>
          <p:cNvPr id="13" name="Picture 2" descr="シャボン玉のイラスト">
            <a:extLst>
              <a:ext uri="{FF2B5EF4-FFF2-40B4-BE49-F238E27FC236}">
                <a16:creationId xmlns:a16="http://schemas.microsoft.com/office/drawing/2014/main" id="{5F8F1F3E-B742-B933-078A-44A051C2E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4253345" y="232233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91764C8-D9BD-6E1E-F928-855E080CAAA6}"/>
              </a:ext>
            </a:extLst>
          </p:cNvPr>
          <p:cNvCxnSpPr>
            <a:cxnSpLocks/>
          </p:cNvCxnSpPr>
          <p:nvPr/>
        </p:nvCxnSpPr>
        <p:spPr>
          <a:xfrm>
            <a:off x="4253345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6B5C915-DB3D-F1DD-87E3-101B797012C2}"/>
              </a:ext>
            </a:extLst>
          </p:cNvPr>
          <p:cNvCxnSpPr>
            <a:cxnSpLocks/>
          </p:cNvCxnSpPr>
          <p:nvPr/>
        </p:nvCxnSpPr>
        <p:spPr>
          <a:xfrm>
            <a:off x="7970631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AD51392-F379-1C7C-B639-6C5478810404}"/>
              </a:ext>
            </a:extLst>
          </p:cNvPr>
          <p:cNvCxnSpPr>
            <a:cxnSpLocks/>
          </p:cNvCxnSpPr>
          <p:nvPr/>
        </p:nvCxnSpPr>
        <p:spPr>
          <a:xfrm>
            <a:off x="4196341" y="6797963"/>
            <a:ext cx="3836193" cy="0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 descr="図形, 円&#10;&#10;自動的に生成された説明">
            <a:extLst>
              <a:ext uri="{FF2B5EF4-FFF2-40B4-BE49-F238E27FC236}">
                <a16:creationId xmlns:a16="http://schemas.microsoft.com/office/drawing/2014/main" id="{25A3B447-D530-0534-74E0-20D3F9129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82" y="5400337"/>
            <a:ext cx="1337590" cy="1337590"/>
          </a:xfrm>
          <a:prstGeom prst="rect">
            <a:avLst/>
          </a:prstGeom>
        </p:spPr>
      </p:pic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C0E97C3F-D57D-E233-2759-EA2550E733F6}"/>
              </a:ext>
            </a:extLst>
          </p:cNvPr>
          <p:cNvSpPr txBox="1"/>
          <p:nvPr/>
        </p:nvSpPr>
        <p:spPr>
          <a:xfrm>
            <a:off x="4169216" y="101604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スコア</a:t>
            </a:r>
          </a:p>
        </p:txBody>
      </p:sp>
      <p:pic>
        <p:nvPicPr>
          <p:cNvPr id="22" name="Picture 2" descr="シャボン玉のイラスト">
            <a:extLst>
              <a:ext uri="{FF2B5EF4-FFF2-40B4-BE49-F238E27FC236}">
                <a16:creationId xmlns:a16="http://schemas.microsoft.com/office/drawing/2014/main" id="{B88822B9-8BFC-8D58-97C0-B0F567DF2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6774827" y="266669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17">
            <a:extLst>
              <a:ext uri="{FF2B5EF4-FFF2-40B4-BE49-F238E27FC236}">
                <a16:creationId xmlns:a16="http://schemas.microsoft.com/office/drawing/2014/main" id="{91252757-C3AD-B012-13E1-356821B69120}"/>
              </a:ext>
            </a:extLst>
          </p:cNvPr>
          <p:cNvSpPr txBox="1"/>
          <p:nvPr/>
        </p:nvSpPr>
        <p:spPr>
          <a:xfrm>
            <a:off x="6690698" y="136040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ネクスト</a:t>
            </a:r>
            <a:endParaRPr kumimoji="1" lang="ja-JP" altLang="en-US" sz="2000" dirty="0">
              <a:ln w="285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  <p:pic>
        <p:nvPicPr>
          <p:cNvPr id="25" name="図 24" descr="図形, 円&#10;&#10;自動的に生成された説明">
            <a:extLst>
              <a:ext uri="{FF2B5EF4-FFF2-40B4-BE49-F238E27FC236}">
                <a16:creationId xmlns:a16="http://schemas.microsoft.com/office/drawing/2014/main" id="{027F978E-C5B8-50BB-AD16-C666EE2F9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40" y="545291"/>
            <a:ext cx="508098" cy="5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3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AD49F3-8F5D-20A2-1EB4-48C6DAF5C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輸送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20F4C94D-6ABA-9592-FB39-FADE0BB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C2509C3D-67B1-1A4D-5A44-1135BFB11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1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A15A959-FA32-07CA-3085-28F7D03FF69D}"/>
              </a:ext>
            </a:extLst>
          </p:cNvPr>
          <p:cNvSpPr/>
          <p:nvPr/>
        </p:nvSpPr>
        <p:spPr>
          <a:xfrm>
            <a:off x="5962650" y="123826"/>
            <a:ext cx="266700" cy="3884462"/>
          </a:xfrm>
          <a:prstGeom prst="rect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723E812-6500-66AF-1CC9-EAED217676EE}"/>
              </a:ext>
            </a:extLst>
          </p:cNvPr>
          <p:cNvSpPr/>
          <p:nvPr/>
        </p:nvSpPr>
        <p:spPr>
          <a:xfrm rot="18900000">
            <a:off x="4648542" y="4763167"/>
            <a:ext cx="1490629" cy="1490629"/>
          </a:xfrm>
          <a:custGeom>
            <a:avLst/>
            <a:gdLst>
              <a:gd name="connsiteX0" fmla="*/ 1490629 w 1490629"/>
              <a:gd name="connsiteY0" fmla="*/ 0 h 1490629"/>
              <a:gd name="connsiteX1" fmla="*/ 1490629 w 1490629"/>
              <a:gd name="connsiteY1" fmla="*/ 316865 h 1490629"/>
              <a:gd name="connsiteX2" fmla="*/ 316865 w 1490629"/>
              <a:gd name="connsiteY2" fmla="*/ 316865 h 1490629"/>
              <a:gd name="connsiteX3" fmla="*/ 316865 w 1490629"/>
              <a:gd name="connsiteY3" fmla="*/ 1490629 h 1490629"/>
              <a:gd name="connsiteX4" fmla="*/ 0 w 1490629"/>
              <a:gd name="connsiteY4" fmla="*/ 1490629 h 1490629"/>
              <a:gd name="connsiteX5" fmla="*/ 0 w 1490629"/>
              <a:gd name="connsiteY5" fmla="*/ 2319 h 1490629"/>
              <a:gd name="connsiteX6" fmla="*/ 2319 w 1490629"/>
              <a:gd name="connsiteY6" fmla="*/ 2319 h 1490629"/>
              <a:gd name="connsiteX7" fmla="*/ 2319 w 1490629"/>
              <a:gd name="connsiteY7" fmla="*/ 0 h 14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0629" h="1490629">
                <a:moveTo>
                  <a:pt x="1490629" y="0"/>
                </a:moveTo>
                <a:lnTo>
                  <a:pt x="1490629" y="316865"/>
                </a:lnTo>
                <a:lnTo>
                  <a:pt x="316865" y="316865"/>
                </a:lnTo>
                <a:lnTo>
                  <a:pt x="316865" y="1490629"/>
                </a:lnTo>
                <a:lnTo>
                  <a:pt x="0" y="1490629"/>
                </a:lnTo>
                <a:lnTo>
                  <a:pt x="0" y="2319"/>
                </a:lnTo>
                <a:lnTo>
                  <a:pt x="2319" y="2319"/>
                </a:lnTo>
                <a:lnTo>
                  <a:pt x="2319" y="0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E8EB4481-8385-8A83-FA84-13A707843181}"/>
              </a:ext>
            </a:extLst>
          </p:cNvPr>
          <p:cNvSpPr/>
          <p:nvPr/>
        </p:nvSpPr>
        <p:spPr>
          <a:xfrm rot="2700000">
            <a:off x="6049659" y="4765964"/>
            <a:ext cx="1498937" cy="1491584"/>
          </a:xfrm>
          <a:custGeom>
            <a:avLst/>
            <a:gdLst>
              <a:gd name="connsiteX0" fmla="*/ 0 w 1498937"/>
              <a:gd name="connsiteY0" fmla="*/ 0 h 1491584"/>
              <a:gd name="connsiteX1" fmla="*/ 1488310 w 1498937"/>
              <a:gd name="connsiteY1" fmla="*/ 0 h 1491584"/>
              <a:gd name="connsiteX2" fmla="*/ 1488310 w 1498937"/>
              <a:gd name="connsiteY2" fmla="*/ 1331 h 1491584"/>
              <a:gd name="connsiteX3" fmla="*/ 1489633 w 1498937"/>
              <a:gd name="connsiteY3" fmla="*/ 1323 h 1491584"/>
              <a:gd name="connsiteX4" fmla="*/ 1498937 w 1498937"/>
              <a:gd name="connsiteY4" fmla="*/ 1489603 h 1491584"/>
              <a:gd name="connsiteX5" fmla="*/ 1182078 w 1498937"/>
              <a:gd name="connsiteY5" fmla="*/ 1491584 h 1491584"/>
              <a:gd name="connsiteX6" fmla="*/ 1174734 w 1498937"/>
              <a:gd name="connsiteY6" fmla="*/ 316865 h 1491584"/>
              <a:gd name="connsiteX7" fmla="*/ 0 w 1498937"/>
              <a:gd name="connsiteY7" fmla="*/ 316865 h 149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937" h="1491584">
                <a:moveTo>
                  <a:pt x="0" y="0"/>
                </a:moveTo>
                <a:lnTo>
                  <a:pt x="1488310" y="0"/>
                </a:lnTo>
                <a:lnTo>
                  <a:pt x="1488310" y="1331"/>
                </a:lnTo>
                <a:lnTo>
                  <a:pt x="1489633" y="1323"/>
                </a:lnTo>
                <a:lnTo>
                  <a:pt x="1498937" y="1489603"/>
                </a:lnTo>
                <a:lnTo>
                  <a:pt x="1182078" y="1491584"/>
                </a:lnTo>
                <a:lnTo>
                  <a:pt x="1174734" y="316865"/>
                </a:lnTo>
                <a:lnTo>
                  <a:pt x="0" y="316865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1422056-9DDF-970F-ED46-97EBD7EDAD0B}"/>
              </a:ext>
            </a:extLst>
          </p:cNvPr>
          <p:cNvSpPr/>
          <p:nvPr/>
        </p:nvSpPr>
        <p:spPr>
          <a:xfrm>
            <a:off x="4981303" y="3879105"/>
            <a:ext cx="2229394" cy="1332412"/>
          </a:xfrm>
          <a:prstGeom prst="ellipse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8B21F57-2945-5F12-A3F9-41868BBFC695}"/>
              </a:ext>
            </a:extLst>
          </p:cNvPr>
          <p:cNvSpPr/>
          <p:nvPr/>
        </p:nvSpPr>
        <p:spPr>
          <a:xfrm>
            <a:off x="5376000" y="4185311"/>
            <a:ext cx="1440000" cy="720000"/>
          </a:xfrm>
          <a:prstGeom prst="ellipse">
            <a:avLst/>
          </a:prstGeom>
          <a:solidFill>
            <a:srgbClr val="B27525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01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A15A959-FA32-07CA-3085-28F7D03FF69D}"/>
              </a:ext>
            </a:extLst>
          </p:cNvPr>
          <p:cNvSpPr/>
          <p:nvPr/>
        </p:nvSpPr>
        <p:spPr>
          <a:xfrm>
            <a:off x="5962650" y="123826"/>
            <a:ext cx="266700" cy="3884462"/>
          </a:xfrm>
          <a:prstGeom prst="rect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723E812-6500-66AF-1CC9-EAED217676EE}"/>
              </a:ext>
            </a:extLst>
          </p:cNvPr>
          <p:cNvSpPr/>
          <p:nvPr/>
        </p:nvSpPr>
        <p:spPr>
          <a:xfrm>
            <a:off x="4068280" y="4399662"/>
            <a:ext cx="1490629" cy="1490629"/>
          </a:xfrm>
          <a:custGeom>
            <a:avLst/>
            <a:gdLst>
              <a:gd name="connsiteX0" fmla="*/ 1490629 w 1490629"/>
              <a:gd name="connsiteY0" fmla="*/ 0 h 1490629"/>
              <a:gd name="connsiteX1" fmla="*/ 1490629 w 1490629"/>
              <a:gd name="connsiteY1" fmla="*/ 316865 h 1490629"/>
              <a:gd name="connsiteX2" fmla="*/ 316865 w 1490629"/>
              <a:gd name="connsiteY2" fmla="*/ 316865 h 1490629"/>
              <a:gd name="connsiteX3" fmla="*/ 316865 w 1490629"/>
              <a:gd name="connsiteY3" fmla="*/ 1490629 h 1490629"/>
              <a:gd name="connsiteX4" fmla="*/ 0 w 1490629"/>
              <a:gd name="connsiteY4" fmla="*/ 1490629 h 1490629"/>
              <a:gd name="connsiteX5" fmla="*/ 0 w 1490629"/>
              <a:gd name="connsiteY5" fmla="*/ 2319 h 1490629"/>
              <a:gd name="connsiteX6" fmla="*/ 2319 w 1490629"/>
              <a:gd name="connsiteY6" fmla="*/ 2319 h 1490629"/>
              <a:gd name="connsiteX7" fmla="*/ 2319 w 1490629"/>
              <a:gd name="connsiteY7" fmla="*/ 0 h 14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0629" h="1490629">
                <a:moveTo>
                  <a:pt x="1490629" y="0"/>
                </a:moveTo>
                <a:lnTo>
                  <a:pt x="1490629" y="316865"/>
                </a:lnTo>
                <a:lnTo>
                  <a:pt x="316865" y="316865"/>
                </a:lnTo>
                <a:lnTo>
                  <a:pt x="316865" y="1490629"/>
                </a:lnTo>
                <a:lnTo>
                  <a:pt x="0" y="1490629"/>
                </a:lnTo>
                <a:lnTo>
                  <a:pt x="0" y="2319"/>
                </a:lnTo>
                <a:lnTo>
                  <a:pt x="2319" y="2319"/>
                </a:lnTo>
                <a:lnTo>
                  <a:pt x="2319" y="0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E8EB4481-8385-8A83-FA84-13A707843181}"/>
              </a:ext>
            </a:extLst>
          </p:cNvPr>
          <p:cNvSpPr/>
          <p:nvPr/>
        </p:nvSpPr>
        <p:spPr>
          <a:xfrm>
            <a:off x="6633093" y="4399662"/>
            <a:ext cx="1498937" cy="1491584"/>
          </a:xfrm>
          <a:custGeom>
            <a:avLst/>
            <a:gdLst>
              <a:gd name="connsiteX0" fmla="*/ 0 w 1498937"/>
              <a:gd name="connsiteY0" fmla="*/ 0 h 1491584"/>
              <a:gd name="connsiteX1" fmla="*/ 1488310 w 1498937"/>
              <a:gd name="connsiteY1" fmla="*/ 0 h 1491584"/>
              <a:gd name="connsiteX2" fmla="*/ 1488310 w 1498937"/>
              <a:gd name="connsiteY2" fmla="*/ 1331 h 1491584"/>
              <a:gd name="connsiteX3" fmla="*/ 1489633 w 1498937"/>
              <a:gd name="connsiteY3" fmla="*/ 1323 h 1491584"/>
              <a:gd name="connsiteX4" fmla="*/ 1498937 w 1498937"/>
              <a:gd name="connsiteY4" fmla="*/ 1489603 h 1491584"/>
              <a:gd name="connsiteX5" fmla="*/ 1182078 w 1498937"/>
              <a:gd name="connsiteY5" fmla="*/ 1491584 h 1491584"/>
              <a:gd name="connsiteX6" fmla="*/ 1174734 w 1498937"/>
              <a:gd name="connsiteY6" fmla="*/ 316865 h 1491584"/>
              <a:gd name="connsiteX7" fmla="*/ 0 w 1498937"/>
              <a:gd name="connsiteY7" fmla="*/ 316865 h 149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937" h="1491584">
                <a:moveTo>
                  <a:pt x="0" y="0"/>
                </a:moveTo>
                <a:lnTo>
                  <a:pt x="1488310" y="0"/>
                </a:lnTo>
                <a:lnTo>
                  <a:pt x="1488310" y="1331"/>
                </a:lnTo>
                <a:lnTo>
                  <a:pt x="1489633" y="1323"/>
                </a:lnTo>
                <a:lnTo>
                  <a:pt x="1498937" y="1489603"/>
                </a:lnTo>
                <a:lnTo>
                  <a:pt x="1182078" y="1491584"/>
                </a:lnTo>
                <a:lnTo>
                  <a:pt x="1174734" y="316865"/>
                </a:lnTo>
                <a:lnTo>
                  <a:pt x="0" y="316865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1422056-9DDF-970F-ED46-97EBD7EDAD0B}"/>
              </a:ext>
            </a:extLst>
          </p:cNvPr>
          <p:cNvSpPr/>
          <p:nvPr/>
        </p:nvSpPr>
        <p:spPr>
          <a:xfrm>
            <a:off x="4981303" y="3879105"/>
            <a:ext cx="2229394" cy="1332412"/>
          </a:xfrm>
          <a:prstGeom prst="ellipse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8B21F57-2945-5F12-A3F9-41868BBFC695}"/>
              </a:ext>
            </a:extLst>
          </p:cNvPr>
          <p:cNvSpPr/>
          <p:nvPr/>
        </p:nvSpPr>
        <p:spPr>
          <a:xfrm>
            <a:off x="5376000" y="4185311"/>
            <a:ext cx="1440000" cy="720000"/>
          </a:xfrm>
          <a:prstGeom prst="ellipse">
            <a:avLst/>
          </a:prstGeom>
          <a:solidFill>
            <a:srgbClr val="B27525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61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DC2B73-F005-BA58-DE8A-8204A1C3FB43}"/>
              </a:ext>
            </a:extLst>
          </p:cNvPr>
          <p:cNvSpPr txBox="1"/>
          <p:nvPr/>
        </p:nvSpPr>
        <p:spPr>
          <a:xfrm>
            <a:off x="0" y="3429000"/>
            <a:ext cx="12192000" cy="540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kumimoji="1"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ボール</a:t>
            </a:r>
            <a:r>
              <a:rPr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ゲーム</a:t>
            </a:r>
            <a:endParaRPr kumimoji="1" lang="ja-JP" altLang="en-US" sz="11500" spc="-2500" dirty="0">
              <a:ln w="76200">
                <a:solidFill>
                  <a:srgbClr val="5A1E16"/>
                </a:solidFill>
              </a:ln>
              <a:solidFill>
                <a:srgbClr val="F7B923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794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FA1C8FB-F772-03CD-A3BD-915E5DBDE5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8F066AA4-6758-B4BE-C49E-29A20942A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25" y="0"/>
            <a:ext cx="6865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6D987CF-B49F-C99A-8B1E-56FABEBC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57" y="464316"/>
            <a:ext cx="5823485" cy="5929367"/>
          </a:xfrm>
          <a:prstGeom prst="rect">
            <a:avLst/>
          </a:prstGeom>
        </p:spPr>
      </p:pic>
      <p:sp>
        <p:nvSpPr>
          <p:cNvPr id="4" name="円弧 3">
            <a:extLst>
              <a:ext uri="{FF2B5EF4-FFF2-40B4-BE49-F238E27FC236}">
                <a16:creationId xmlns:a16="http://schemas.microsoft.com/office/drawing/2014/main" id="{3E06C386-E852-2B17-236D-A2C7875718E4}"/>
              </a:ext>
            </a:extLst>
          </p:cNvPr>
          <p:cNvSpPr/>
          <p:nvPr/>
        </p:nvSpPr>
        <p:spPr>
          <a:xfrm>
            <a:off x="3815113" y="1535348"/>
            <a:ext cx="3960000" cy="3960000"/>
          </a:xfrm>
          <a:prstGeom prst="arc">
            <a:avLst>
              <a:gd name="adj1" fmla="val 16200000"/>
              <a:gd name="adj2" fmla="val 13825276"/>
            </a:avLst>
          </a:prstGeom>
          <a:ln w="1270000">
            <a:solidFill>
              <a:schemeClr val="accent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72854107-1855-1E7C-4474-726A4FD88FA2}"/>
              </a:ext>
            </a:extLst>
          </p:cNvPr>
          <p:cNvSpPr/>
          <p:nvPr/>
        </p:nvSpPr>
        <p:spPr>
          <a:xfrm rot="3184848">
            <a:off x="3972472" y="1149308"/>
            <a:ext cx="1814460" cy="1154076"/>
          </a:xfrm>
          <a:custGeom>
            <a:avLst/>
            <a:gdLst>
              <a:gd name="connsiteX0" fmla="*/ 0 w 1814460"/>
              <a:gd name="connsiteY0" fmla="*/ 791403 h 1154076"/>
              <a:gd name="connsiteX1" fmla="*/ 605869 w 1814460"/>
              <a:gd name="connsiteY1" fmla="*/ 32276 h 1154076"/>
              <a:gd name="connsiteX2" fmla="*/ 1242265 w 1814460"/>
              <a:gd name="connsiteY2" fmla="*/ 0 h 1154076"/>
              <a:gd name="connsiteX3" fmla="*/ 1814460 w 1814460"/>
              <a:gd name="connsiteY3" fmla="*/ 716935 h 1154076"/>
              <a:gd name="connsiteX4" fmla="*/ 1604313 w 1814460"/>
              <a:gd name="connsiteY4" fmla="*/ 1154076 h 1154076"/>
              <a:gd name="connsiteX5" fmla="*/ 182057 w 1814460"/>
              <a:gd name="connsiteY5" fmla="*/ 1154076 h 115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4460" h="1154076">
                <a:moveTo>
                  <a:pt x="0" y="791403"/>
                </a:moveTo>
                <a:lnTo>
                  <a:pt x="605869" y="32276"/>
                </a:lnTo>
                <a:lnTo>
                  <a:pt x="1242265" y="0"/>
                </a:lnTo>
                <a:lnTo>
                  <a:pt x="1814460" y="716935"/>
                </a:lnTo>
                <a:lnTo>
                  <a:pt x="1604313" y="1154076"/>
                </a:lnTo>
                <a:lnTo>
                  <a:pt x="182057" y="115407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9F5AE4D-5258-F6C2-5F80-0E2F8F4CAAE0}"/>
              </a:ext>
            </a:extLst>
          </p:cNvPr>
          <p:cNvSpPr/>
          <p:nvPr/>
        </p:nvSpPr>
        <p:spPr>
          <a:xfrm>
            <a:off x="4756150" y="1157287"/>
            <a:ext cx="780256" cy="87868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4AC9C56-8310-5C94-356D-AB7D78A0DFF3}"/>
              </a:ext>
            </a:extLst>
          </p:cNvPr>
          <p:cNvSpPr/>
          <p:nvPr/>
        </p:nvSpPr>
        <p:spPr>
          <a:xfrm>
            <a:off x="3926681" y="1126331"/>
            <a:ext cx="431006" cy="440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72A198B-FE1A-FF99-6B5F-E456A18CACD6}"/>
              </a:ext>
            </a:extLst>
          </p:cNvPr>
          <p:cNvSpPr/>
          <p:nvPr/>
        </p:nvSpPr>
        <p:spPr>
          <a:xfrm>
            <a:off x="4797114" y="2252963"/>
            <a:ext cx="514350" cy="4929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20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弧 3">
            <a:extLst>
              <a:ext uri="{FF2B5EF4-FFF2-40B4-BE49-F238E27FC236}">
                <a16:creationId xmlns:a16="http://schemas.microsoft.com/office/drawing/2014/main" id="{3E06C386-E852-2B17-236D-A2C7875718E4}"/>
              </a:ext>
            </a:extLst>
          </p:cNvPr>
          <p:cNvSpPr/>
          <p:nvPr/>
        </p:nvSpPr>
        <p:spPr>
          <a:xfrm>
            <a:off x="3815113" y="1535348"/>
            <a:ext cx="3960000" cy="3960000"/>
          </a:xfrm>
          <a:prstGeom prst="arc">
            <a:avLst>
              <a:gd name="adj1" fmla="val 16200000"/>
              <a:gd name="adj2" fmla="val 16181080"/>
            </a:avLst>
          </a:prstGeom>
          <a:ln w="1270000">
            <a:solidFill>
              <a:schemeClr val="accent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25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C11F4A2-8D2F-FB59-06C0-65FE7C0485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ロゴ, アイコン&#10;&#10;自動的に生成された説明">
            <a:extLst>
              <a:ext uri="{FF2B5EF4-FFF2-40B4-BE49-F238E27FC236}">
                <a16:creationId xmlns:a16="http://schemas.microsoft.com/office/drawing/2014/main" id="{D7A3933A-2E2D-DCB1-AC7F-F31FD8AE8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3CC834B5-2CD5-FC28-1B0B-17DB72627E55}"/>
              </a:ext>
            </a:extLst>
          </p:cNvPr>
          <p:cNvSpPr/>
          <p:nvPr/>
        </p:nvSpPr>
        <p:spPr>
          <a:xfrm rot="20910173">
            <a:off x="4015248" y="468073"/>
            <a:ext cx="445583" cy="177718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8DE876-BDB7-6DF4-AD3F-B6C35FA46B2A}"/>
              </a:ext>
            </a:extLst>
          </p:cNvPr>
          <p:cNvSpPr/>
          <p:nvPr/>
        </p:nvSpPr>
        <p:spPr>
          <a:xfrm rot="5006545">
            <a:off x="5403430" y="833004"/>
            <a:ext cx="255597" cy="16313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B800B0C-0F85-CE1B-4886-27226E6AC109}"/>
              </a:ext>
            </a:extLst>
          </p:cNvPr>
          <p:cNvSpPr/>
          <p:nvPr/>
        </p:nvSpPr>
        <p:spPr>
          <a:xfrm rot="6109647">
            <a:off x="5163641" y="1339622"/>
            <a:ext cx="573325" cy="127089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D612A28-D202-AE34-CC52-60FB018DBC2F}"/>
              </a:ext>
            </a:extLst>
          </p:cNvPr>
          <p:cNvSpPr/>
          <p:nvPr/>
        </p:nvSpPr>
        <p:spPr>
          <a:xfrm rot="19331957">
            <a:off x="7931260" y="5847014"/>
            <a:ext cx="555407" cy="18245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FB1E6FA-51CB-E55C-0859-A4A3F712E979}"/>
              </a:ext>
            </a:extLst>
          </p:cNvPr>
          <p:cNvSpPr/>
          <p:nvPr/>
        </p:nvSpPr>
        <p:spPr>
          <a:xfrm rot="21101030">
            <a:off x="5271332" y="139174"/>
            <a:ext cx="373572" cy="9486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82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3469ED80-2249-5AAE-4B40-004A15BD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1BA5651-9A84-54F7-28FF-55F5CFDA3BBA}"/>
              </a:ext>
            </a:extLst>
          </p:cNvPr>
          <p:cNvGrpSpPr/>
          <p:nvPr/>
        </p:nvGrpSpPr>
        <p:grpSpPr>
          <a:xfrm>
            <a:off x="3239440" y="812391"/>
            <a:ext cx="5713119" cy="5570799"/>
            <a:chOff x="3141251" y="811896"/>
            <a:chExt cx="5909496" cy="5571851"/>
          </a:xfrm>
        </p:grpSpPr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3D40B897-98C7-E952-170C-5D78D2776DFB}"/>
                </a:ext>
              </a:extLst>
            </p:cNvPr>
            <p:cNvSpPr/>
            <p:nvPr/>
          </p:nvSpPr>
          <p:spPr>
            <a:xfrm>
              <a:off x="6921575" y="811896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 dirty="0"/>
            </a:p>
          </p:txBody>
        </p:sp>
        <p:sp>
          <p:nvSpPr>
            <p:cNvPr id="17" name="フリーフォーム: 図形 16">
              <a:extLst>
                <a:ext uri="{FF2B5EF4-FFF2-40B4-BE49-F238E27FC236}">
                  <a16:creationId xmlns:a16="http://schemas.microsoft.com/office/drawing/2014/main" id="{7A54634A-4A8D-DFA1-C8DE-3A431F706FDB}"/>
                </a:ext>
              </a:extLst>
            </p:cNvPr>
            <p:cNvSpPr/>
            <p:nvPr/>
          </p:nvSpPr>
          <p:spPr>
            <a:xfrm>
              <a:off x="7844038" y="1734359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B2E27094-D64A-FD5F-380C-2C74E1D8181E}"/>
                </a:ext>
              </a:extLst>
            </p:cNvPr>
            <p:cNvSpPr/>
            <p:nvPr/>
          </p:nvSpPr>
          <p:spPr>
            <a:xfrm>
              <a:off x="8181683" y="2994467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39B75EE7-C873-965D-C357-EE87E05D3610}"/>
                </a:ext>
              </a:extLst>
            </p:cNvPr>
            <p:cNvSpPr/>
            <p:nvPr/>
          </p:nvSpPr>
          <p:spPr>
            <a:xfrm>
              <a:off x="7844038" y="4254575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B1D27883-6613-5D3F-528E-C05A77C29AD8}"/>
                </a:ext>
              </a:extLst>
            </p:cNvPr>
            <p:cNvSpPr/>
            <p:nvPr/>
          </p:nvSpPr>
          <p:spPr>
            <a:xfrm>
              <a:off x="6921575" y="5177039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25" name="フリーフォーム: 図形 24">
              <a:extLst>
                <a:ext uri="{FF2B5EF4-FFF2-40B4-BE49-F238E27FC236}">
                  <a16:creationId xmlns:a16="http://schemas.microsoft.com/office/drawing/2014/main" id="{1A517D74-421E-86CB-8572-399D39F076D5}"/>
                </a:ext>
              </a:extLst>
            </p:cNvPr>
            <p:cNvSpPr/>
            <p:nvPr/>
          </p:nvSpPr>
          <p:spPr>
            <a:xfrm>
              <a:off x="5661467" y="5514683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27238241-9C1C-3D28-50A9-3B1E776A332D}"/>
                </a:ext>
              </a:extLst>
            </p:cNvPr>
            <p:cNvSpPr/>
            <p:nvPr/>
          </p:nvSpPr>
          <p:spPr>
            <a:xfrm>
              <a:off x="4401359" y="5177039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20BFEFFB-80B3-E298-24A0-B4BAF0542AD9}"/>
                </a:ext>
              </a:extLst>
            </p:cNvPr>
            <p:cNvSpPr/>
            <p:nvPr/>
          </p:nvSpPr>
          <p:spPr>
            <a:xfrm>
              <a:off x="3141251" y="2994467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 dirty="0"/>
            </a:p>
          </p:txBody>
        </p:sp>
        <p:sp>
          <p:nvSpPr>
            <p:cNvPr id="33" name="フリーフォーム: 図形 32">
              <a:extLst>
                <a:ext uri="{FF2B5EF4-FFF2-40B4-BE49-F238E27FC236}">
                  <a16:creationId xmlns:a16="http://schemas.microsoft.com/office/drawing/2014/main" id="{64ABCFAA-FEF2-E5E9-FAF4-12D1F4B834A2}"/>
                </a:ext>
              </a:extLst>
            </p:cNvPr>
            <p:cNvSpPr/>
            <p:nvPr/>
          </p:nvSpPr>
          <p:spPr>
            <a:xfrm>
              <a:off x="3478896" y="1734359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 dirty="0"/>
            </a:p>
          </p:txBody>
        </p: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9F701888-6B47-D212-A06D-6CD955C7108D}"/>
                </a:ext>
              </a:extLst>
            </p:cNvPr>
            <p:cNvSpPr/>
            <p:nvPr/>
          </p:nvSpPr>
          <p:spPr>
            <a:xfrm>
              <a:off x="4401359" y="811896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</p:grpSp>
      <p:pic>
        <p:nvPicPr>
          <p:cNvPr id="48" name="図 47" descr="アイコン&#10;&#10;自動的に生成された説明">
            <a:extLst>
              <a:ext uri="{FF2B5EF4-FFF2-40B4-BE49-F238E27FC236}">
                <a16:creationId xmlns:a16="http://schemas.microsoft.com/office/drawing/2014/main" id="{81061D99-9C51-F284-939B-4B623D184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3" y="796841"/>
            <a:ext cx="900000" cy="900000"/>
          </a:xfrm>
          <a:prstGeom prst="rect">
            <a:avLst/>
          </a:prstGeom>
        </p:spPr>
      </p:pic>
      <p:pic>
        <p:nvPicPr>
          <p:cNvPr id="50" name="図 49" descr="図形&#10;&#10;自動的に生成された説明">
            <a:extLst>
              <a:ext uri="{FF2B5EF4-FFF2-40B4-BE49-F238E27FC236}">
                <a16:creationId xmlns:a16="http://schemas.microsoft.com/office/drawing/2014/main" id="{FBDC6E95-F4C1-D2B4-F309-01DA55E80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28" y="1719130"/>
            <a:ext cx="900000" cy="900000"/>
          </a:xfrm>
          <a:prstGeom prst="rect">
            <a:avLst/>
          </a:prstGeom>
        </p:spPr>
      </p:pic>
      <p:pic>
        <p:nvPicPr>
          <p:cNvPr id="52" name="図 51" descr="図形, 円&#10;&#10;自動的に生成された説明">
            <a:extLst>
              <a:ext uri="{FF2B5EF4-FFF2-40B4-BE49-F238E27FC236}">
                <a16:creationId xmlns:a16="http://schemas.microsoft.com/office/drawing/2014/main" id="{1005DE04-F963-3721-B27C-535C68545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467" y="2986775"/>
            <a:ext cx="900000" cy="900000"/>
          </a:xfrm>
          <a:prstGeom prst="rect">
            <a:avLst/>
          </a:prstGeom>
        </p:spPr>
      </p:pic>
      <p:pic>
        <p:nvPicPr>
          <p:cNvPr id="54" name="図 53" descr="図形&#10;&#10;低い精度で自動的に生成された説明">
            <a:extLst>
              <a:ext uri="{FF2B5EF4-FFF2-40B4-BE49-F238E27FC236}">
                <a16:creationId xmlns:a16="http://schemas.microsoft.com/office/drawing/2014/main" id="{9835A620-BF13-4955-87EC-498EC2FA95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42" y="4238871"/>
            <a:ext cx="900000" cy="900000"/>
          </a:xfrm>
          <a:prstGeom prst="rect">
            <a:avLst/>
          </a:prstGeom>
        </p:spPr>
      </p:pic>
      <p:pic>
        <p:nvPicPr>
          <p:cNvPr id="56" name="図 55" descr="図形, 円&#10;&#10;自動的に生成された説明">
            <a:extLst>
              <a:ext uri="{FF2B5EF4-FFF2-40B4-BE49-F238E27FC236}">
                <a16:creationId xmlns:a16="http://schemas.microsoft.com/office/drawing/2014/main" id="{A65E75E5-CEBA-0C18-1ADE-844C35E403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3" y="5161160"/>
            <a:ext cx="900000" cy="900000"/>
          </a:xfrm>
          <a:prstGeom prst="rect">
            <a:avLst/>
          </a:prstGeom>
        </p:spPr>
      </p:pic>
      <p:pic>
        <p:nvPicPr>
          <p:cNvPr id="58" name="図 57" descr="アイコン&#10;&#10;自動的に生成された説明">
            <a:extLst>
              <a:ext uri="{FF2B5EF4-FFF2-40B4-BE49-F238E27FC236}">
                <a16:creationId xmlns:a16="http://schemas.microsoft.com/office/drawing/2014/main" id="{8AA9BA37-40C8-A6B1-BA04-20DF2F8C30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00" y="5498740"/>
            <a:ext cx="900000" cy="900000"/>
          </a:xfrm>
          <a:prstGeom prst="rect">
            <a:avLst/>
          </a:prstGeom>
        </p:spPr>
      </p:pic>
      <p:pic>
        <p:nvPicPr>
          <p:cNvPr id="60" name="図 59" descr="図形, 円&#10;&#10;自動的に生成された説明">
            <a:extLst>
              <a:ext uri="{FF2B5EF4-FFF2-40B4-BE49-F238E27FC236}">
                <a16:creationId xmlns:a16="http://schemas.microsoft.com/office/drawing/2014/main" id="{EBE81624-8397-2131-83CC-19FD44420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5161160"/>
            <a:ext cx="900000" cy="900000"/>
          </a:xfrm>
          <a:prstGeom prst="rect">
            <a:avLst/>
          </a:prstGeom>
        </p:spPr>
      </p:pic>
      <p:pic>
        <p:nvPicPr>
          <p:cNvPr id="62" name="図 61" descr="アイコン&#10;&#10;自動的に生成された説明">
            <a:extLst>
              <a:ext uri="{FF2B5EF4-FFF2-40B4-BE49-F238E27FC236}">
                <a16:creationId xmlns:a16="http://schemas.microsoft.com/office/drawing/2014/main" id="{950BC751-2417-4092-2583-4787A0ED58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7" y="4280790"/>
            <a:ext cx="900000" cy="900000"/>
          </a:xfrm>
          <a:prstGeom prst="rect">
            <a:avLst/>
          </a:prstGeom>
        </p:spPr>
      </p:pic>
      <p:pic>
        <p:nvPicPr>
          <p:cNvPr id="64" name="図 63" descr="図形, 円&#10;&#10;自動的に生成された説明">
            <a:extLst>
              <a:ext uri="{FF2B5EF4-FFF2-40B4-BE49-F238E27FC236}">
                <a16:creationId xmlns:a16="http://schemas.microsoft.com/office/drawing/2014/main" id="{DF27CF93-E1BD-0D75-5414-3EF5842B36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32" y="2994550"/>
            <a:ext cx="900000" cy="900000"/>
          </a:xfrm>
          <a:prstGeom prst="rect">
            <a:avLst/>
          </a:prstGeom>
        </p:spPr>
      </p:pic>
      <p:pic>
        <p:nvPicPr>
          <p:cNvPr id="66" name="図 65" descr="図形, 円&#10;&#10;自動的に生成された説明">
            <a:extLst>
              <a:ext uri="{FF2B5EF4-FFF2-40B4-BE49-F238E27FC236}">
                <a16:creationId xmlns:a16="http://schemas.microsoft.com/office/drawing/2014/main" id="{41FC710F-6795-A70E-76CF-B10A38A6E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7" y="1719130"/>
            <a:ext cx="900000" cy="900000"/>
          </a:xfrm>
          <a:prstGeom prst="rect">
            <a:avLst/>
          </a:prstGeom>
        </p:spPr>
      </p:pic>
      <p:pic>
        <p:nvPicPr>
          <p:cNvPr id="68" name="図 67" descr="図形, 円&#10;&#10;自動的に生成された説明">
            <a:extLst>
              <a:ext uri="{FF2B5EF4-FFF2-40B4-BE49-F238E27FC236}">
                <a16:creationId xmlns:a16="http://schemas.microsoft.com/office/drawing/2014/main" id="{F96E9E0A-B0C8-F0CA-59DE-62B19B7E10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811355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8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3469ED80-2249-5AAE-4B40-004A15BD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48" name="図 47" descr="アイコン&#10;&#10;自動的に生成された説明">
            <a:extLst>
              <a:ext uri="{FF2B5EF4-FFF2-40B4-BE49-F238E27FC236}">
                <a16:creationId xmlns:a16="http://schemas.microsoft.com/office/drawing/2014/main" id="{81061D99-9C51-F284-939B-4B623D184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3" y="796841"/>
            <a:ext cx="900000" cy="900000"/>
          </a:xfrm>
          <a:prstGeom prst="rect">
            <a:avLst/>
          </a:prstGeom>
        </p:spPr>
      </p:pic>
      <p:pic>
        <p:nvPicPr>
          <p:cNvPr id="54" name="図 53" descr="図形&#10;&#10;低い精度で自動的に生成された説明">
            <a:extLst>
              <a:ext uri="{FF2B5EF4-FFF2-40B4-BE49-F238E27FC236}">
                <a16:creationId xmlns:a16="http://schemas.microsoft.com/office/drawing/2014/main" id="{9835A620-BF13-4955-87EC-498EC2FA9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42" y="4238871"/>
            <a:ext cx="900000" cy="900000"/>
          </a:xfrm>
          <a:prstGeom prst="rect">
            <a:avLst/>
          </a:prstGeom>
        </p:spPr>
      </p:pic>
      <p:pic>
        <p:nvPicPr>
          <p:cNvPr id="60" name="図 59" descr="図形, 円&#10;&#10;自動的に生成された説明">
            <a:extLst>
              <a:ext uri="{FF2B5EF4-FFF2-40B4-BE49-F238E27FC236}">
                <a16:creationId xmlns:a16="http://schemas.microsoft.com/office/drawing/2014/main" id="{EBE81624-8397-2131-83CC-19FD44420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5161160"/>
            <a:ext cx="900000" cy="900000"/>
          </a:xfrm>
          <a:prstGeom prst="rect">
            <a:avLst/>
          </a:prstGeom>
        </p:spPr>
      </p:pic>
      <p:pic>
        <p:nvPicPr>
          <p:cNvPr id="10" name="図 9" descr="ロゴ, アイコン&#10;&#10;中程度の精度で自動的に生成された説明">
            <a:extLst>
              <a:ext uri="{FF2B5EF4-FFF2-40B4-BE49-F238E27FC236}">
                <a16:creationId xmlns:a16="http://schemas.microsoft.com/office/drawing/2014/main" id="{6BA75744-39F2-CDD8-7BC4-91BBC9FB24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66" name="図 65" descr="図形, 円&#10;&#10;自動的に生成された説明">
            <a:extLst>
              <a:ext uri="{FF2B5EF4-FFF2-40B4-BE49-F238E27FC236}">
                <a16:creationId xmlns:a16="http://schemas.microsoft.com/office/drawing/2014/main" id="{41FC710F-6795-A70E-76CF-B10A38A6E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7" y="1719130"/>
            <a:ext cx="900000" cy="900000"/>
          </a:xfrm>
          <a:prstGeom prst="rect">
            <a:avLst/>
          </a:prstGeom>
        </p:spPr>
      </p:pic>
      <p:pic>
        <p:nvPicPr>
          <p:cNvPr id="3" name="図 2" descr="図形, 円&#10;&#10;自動的に生成された説明">
            <a:extLst>
              <a:ext uri="{FF2B5EF4-FFF2-40B4-BE49-F238E27FC236}">
                <a16:creationId xmlns:a16="http://schemas.microsoft.com/office/drawing/2014/main" id="{E3DC0768-CA3E-6B75-3A63-69926C176E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42" y="796841"/>
            <a:ext cx="900000" cy="900000"/>
          </a:xfrm>
          <a:prstGeom prst="rect">
            <a:avLst/>
          </a:prstGeom>
        </p:spPr>
      </p:pic>
      <p:pic>
        <p:nvPicPr>
          <p:cNvPr id="5" name="図 4" descr="図形, 円&#10;&#10;自動的に生成された説明">
            <a:extLst>
              <a:ext uri="{FF2B5EF4-FFF2-40B4-BE49-F238E27FC236}">
                <a16:creationId xmlns:a16="http://schemas.microsoft.com/office/drawing/2014/main" id="{48A01BDB-C957-07D6-592F-EAADE42929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42" y="4238871"/>
            <a:ext cx="900000" cy="900000"/>
          </a:xfrm>
          <a:prstGeom prst="rect">
            <a:avLst/>
          </a:prstGeom>
        </p:spPr>
      </p:pic>
      <p:pic>
        <p:nvPicPr>
          <p:cNvPr id="8" name="図 7" descr="図形, 円&#10;&#10;自動的に生成された説明">
            <a:extLst>
              <a:ext uri="{FF2B5EF4-FFF2-40B4-BE49-F238E27FC236}">
                <a16:creationId xmlns:a16="http://schemas.microsoft.com/office/drawing/2014/main" id="{1429A445-0814-FE44-DAD4-559A9B2532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516116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1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AD49F3-8F5D-20A2-1EB4-48C6DAF5C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輸送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20F4C94D-6ABA-9592-FB39-FADE0BB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30F9614-CF71-FD4A-07E5-AE4934B9B9B0}"/>
              </a:ext>
            </a:extLst>
          </p:cNvPr>
          <p:cNvSpPr/>
          <p:nvPr/>
        </p:nvSpPr>
        <p:spPr>
          <a:xfrm>
            <a:off x="2496000" y="-171000"/>
            <a:ext cx="7200000" cy="72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>
            <a:extLst>
              <a:ext uri="{FF2B5EF4-FFF2-40B4-BE49-F238E27FC236}">
                <a16:creationId xmlns:a16="http://schemas.microsoft.com/office/drawing/2014/main" id="{1E21266E-6B0D-F7D4-2929-CB7AD7204355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blockArc">
            <a:avLst>
              <a:gd name="adj1" fmla="val 16954500"/>
              <a:gd name="adj2" fmla="val 18909981"/>
              <a:gd name="adj3" fmla="val 23314"/>
            </a:avLst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5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</Words>
  <Application>Microsoft Office PowerPoint</Application>
  <PresentationFormat>ワイド画面</PresentationFormat>
  <Paragraphs>3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mini-わくわく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Iwai Hayato</dc:creator>
  <cp:lastModifiedBy>Iwai Hayato</cp:lastModifiedBy>
  <cp:revision>10</cp:revision>
  <dcterms:created xsi:type="dcterms:W3CDTF">2023-10-28T05:56:28Z</dcterms:created>
  <dcterms:modified xsi:type="dcterms:W3CDTF">2023-11-02T08:05:33Z</dcterms:modified>
</cp:coreProperties>
</file>