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I" id="{0089CE12-4C93-4523-AA77-76558827D78C}">
          <p14:sldIdLst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2375DA-1391-4B12-877C-94CBAB3ACD3A}" v="18" dt="2025-04-30T09:23:47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700" autoAdjust="0"/>
    <p:restoredTop sz="96242" autoAdjust="0"/>
  </p:normalViewPr>
  <p:slideViewPr>
    <p:cSldViewPr snapToGrid="0">
      <p:cViewPr>
        <p:scale>
          <a:sx n="100" d="100"/>
          <a:sy n="100" d="100"/>
        </p:scale>
        <p:origin x="55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yato Iwai" userId="6598bac4696f9085" providerId="LiveId" clId="{31490F5D-819F-4953-8F07-88B7E8A05790}"/>
    <pc:docChg chg="undo redo custSel addSld delSld modSld modMainMaster addSection modSection">
      <pc:chgData name="Hayato Iwai" userId="6598bac4696f9085" providerId="LiveId" clId="{31490F5D-819F-4953-8F07-88B7E8A05790}" dt="2025-04-19T11:57:57.339" v="751" actId="20577"/>
      <pc:docMkLst>
        <pc:docMk/>
      </pc:docMkLst>
      <pc:sldChg chg="addSp delSp modSp new mod">
        <pc:chgData name="Hayato Iwai" userId="6598bac4696f9085" providerId="LiveId" clId="{31490F5D-819F-4953-8F07-88B7E8A05790}" dt="2025-04-19T11:49:58.710" v="732" actId="208"/>
        <pc:sldMkLst>
          <pc:docMk/>
          <pc:sldMk cId="3098510329" sldId="256"/>
        </pc:sldMkLst>
      </pc:sldChg>
      <pc:sldChg chg="addSp modSp new mod">
        <pc:chgData name="Hayato Iwai" userId="6598bac4696f9085" providerId="LiveId" clId="{31490F5D-819F-4953-8F07-88B7E8A05790}" dt="2025-04-19T11:49:48.454" v="728" actId="1076"/>
        <pc:sldMkLst>
          <pc:docMk/>
          <pc:sldMk cId="2290025091" sldId="257"/>
        </pc:sldMkLst>
      </pc:sldChg>
      <pc:sldChg chg="modSp new mod">
        <pc:chgData name="Hayato Iwai" userId="6598bac4696f9085" providerId="LiveId" clId="{31490F5D-819F-4953-8F07-88B7E8A05790}" dt="2025-04-19T09:18:03.772" v="325" actId="15"/>
        <pc:sldMkLst>
          <pc:docMk/>
          <pc:sldMk cId="19176681" sldId="258"/>
        </pc:sldMkLst>
        <pc:spChg chg="mod">
          <ac:chgData name="Hayato Iwai" userId="6598bac4696f9085" providerId="LiveId" clId="{31490F5D-819F-4953-8F07-88B7E8A05790}" dt="2025-04-19T09:06:36.114" v="114" actId="20577"/>
          <ac:spMkLst>
            <pc:docMk/>
            <pc:sldMk cId="19176681" sldId="258"/>
            <ac:spMk id="2" creationId="{E8CB8A4E-41F3-83DD-54FA-1BF799CA5F67}"/>
          </ac:spMkLst>
        </pc:spChg>
        <pc:spChg chg="mod">
          <ac:chgData name="Hayato Iwai" userId="6598bac4696f9085" providerId="LiveId" clId="{31490F5D-819F-4953-8F07-88B7E8A05790}" dt="2025-04-19T09:18:03.772" v="325" actId="15"/>
          <ac:spMkLst>
            <pc:docMk/>
            <pc:sldMk cId="19176681" sldId="258"/>
            <ac:spMk id="3" creationId="{0AF3BA7C-877A-8766-7C44-BEE82BE9348E}"/>
          </ac:spMkLst>
        </pc:spChg>
      </pc:sldChg>
      <pc:sldChg chg="new del">
        <pc:chgData name="Hayato Iwai" userId="6598bac4696f9085" providerId="LiveId" clId="{31490F5D-819F-4953-8F07-88B7E8A05790}" dt="2025-04-19T09:03:00.523" v="57" actId="47"/>
        <pc:sldMkLst>
          <pc:docMk/>
          <pc:sldMk cId="3623630546" sldId="258"/>
        </pc:sldMkLst>
      </pc:sldChg>
      <pc:sldChg chg="modSp new del mod">
        <pc:chgData name="Hayato Iwai" userId="6598bac4696f9085" providerId="LiveId" clId="{31490F5D-819F-4953-8F07-88B7E8A05790}" dt="2025-04-19T11:44:38.691" v="708" actId="47"/>
        <pc:sldMkLst>
          <pc:docMk/>
          <pc:sldMk cId="4020820509" sldId="259"/>
        </pc:sldMkLst>
      </pc:sldChg>
      <pc:sldChg chg="new del">
        <pc:chgData name="Hayato Iwai" userId="6598bac4696f9085" providerId="LiveId" clId="{31490F5D-819F-4953-8F07-88B7E8A05790}" dt="2025-04-19T09:18:10.213" v="327" actId="47"/>
        <pc:sldMkLst>
          <pc:docMk/>
          <pc:sldMk cId="4270010685" sldId="259"/>
        </pc:sldMkLst>
      </pc:sldChg>
      <pc:sldChg chg="modSp new mod">
        <pc:chgData name="Hayato Iwai" userId="6598bac4696f9085" providerId="LiveId" clId="{31490F5D-819F-4953-8F07-88B7E8A05790}" dt="2025-04-19T11:57:57.339" v="751" actId="20577"/>
        <pc:sldMkLst>
          <pc:docMk/>
          <pc:sldMk cId="1844926180" sldId="260"/>
        </pc:sldMkLst>
        <pc:spChg chg="mod">
          <ac:chgData name="Hayato Iwai" userId="6598bac4696f9085" providerId="LiveId" clId="{31490F5D-819F-4953-8F07-88B7E8A05790}" dt="2025-04-19T11:44:08.115" v="685" actId="20577"/>
          <ac:spMkLst>
            <pc:docMk/>
            <pc:sldMk cId="1844926180" sldId="260"/>
            <ac:spMk id="2" creationId="{90890C8D-B83B-3C39-E808-1C61427F9283}"/>
          </ac:spMkLst>
        </pc:spChg>
        <pc:spChg chg="mod">
          <ac:chgData name="Hayato Iwai" userId="6598bac4696f9085" providerId="LiveId" clId="{31490F5D-819F-4953-8F07-88B7E8A05790}" dt="2025-04-19T11:57:33.515" v="733" actId="20577"/>
          <ac:spMkLst>
            <pc:docMk/>
            <pc:sldMk cId="1844926180" sldId="260"/>
            <ac:spMk id="3" creationId="{2DE3ACEE-9217-62E9-28A3-161ABF0455C8}"/>
          </ac:spMkLst>
        </pc:spChg>
        <pc:spChg chg="mod">
          <ac:chgData name="Hayato Iwai" userId="6598bac4696f9085" providerId="LiveId" clId="{31490F5D-819F-4953-8F07-88B7E8A05790}" dt="2025-04-19T11:57:57.339" v="751" actId="20577"/>
          <ac:spMkLst>
            <pc:docMk/>
            <pc:sldMk cId="1844926180" sldId="260"/>
            <ac:spMk id="4" creationId="{09A191BF-6637-34CD-F4D7-529570AC9CE5}"/>
          </ac:spMkLst>
        </pc:spChg>
        <pc:spChg chg="mod">
          <ac:chgData name="Hayato Iwai" userId="6598bac4696f9085" providerId="LiveId" clId="{31490F5D-819F-4953-8F07-88B7E8A05790}" dt="2025-04-19T11:44:32.074" v="705" actId="20577"/>
          <ac:spMkLst>
            <pc:docMk/>
            <pc:sldMk cId="1844926180" sldId="260"/>
            <ac:spMk id="5" creationId="{19770458-D5EA-902B-2296-E98AD1BE94B6}"/>
          </ac:spMkLst>
        </pc:spChg>
      </pc:sldChg>
      <pc:sldMasterChg chg="delSp modSp mod setBg modSldLayout sldLayoutOrd">
        <pc:chgData name="Hayato Iwai" userId="6598bac4696f9085" providerId="LiveId" clId="{31490F5D-819F-4953-8F07-88B7E8A05790}" dt="2025-04-19T11:43:53.525" v="659" actId="1076"/>
        <pc:sldMasterMkLst>
          <pc:docMk/>
          <pc:sldMasterMk cId="3672005272" sldId="2147483648"/>
        </pc:sldMasterMkLst>
        <pc:spChg chg="mod">
          <ac:chgData name="Hayato Iwai" userId="6598bac4696f9085" providerId="LiveId" clId="{31490F5D-819F-4953-8F07-88B7E8A05790}" dt="2025-04-19T09:03:34.157" v="60" actId="14100"/>
          <ac:spMkLst>
            <pc:docMk/>
            <pc:sldMasterMk cId="3672005272" sldId="2147483648"/>
            <ac:spMk id="2" creationId="{81394001-C443-5DC2-BA97-137C064C6059}"/>
          </ac:spMkLst>
        </pc:spChg>
        <pc:spChg chg="mod">
          <ac:chgData name="Hayato Iwai" userId="6598bac4696f9085" providerId="LiveId" clId="{31490F5D-819F-4953-8F07-88B7E8A05790}" dt="2025-04-19T09:04:29.024" v="75" actId="179"/>
          <ac:spMkLst>
            <pc:docMk/>
            <pc:sldMasterMk cId="3672005272" sldId="2147483648"/>
            <ac:spMk id="3" creationId="{ED220123-2E0E-82E0-ACB9-D567E99C17A7}"/>
          </ac:spMkLst>
        </pc:spChg>
        <pc:sldLayoutChg chg="delSp mod setBg">
          <pc:chgData name="Hayato Iwai" userId="6598bac4696f9085" providerId="LiveId" clId="{31490F5D-819F-4953-8F07-88B7E8A05790}" dt="2025-04-19T01:32:19.346" v="9"/>
          <pc:sldLayoutMkLst>
            <pc:docMk/>
            <pc:sldMasterMk cId="3672005272" sldId="2147483648"/>
            <pc:sldLayoutMk cId="1134881487" sldId="2147483649"/>
          </pc:sldLayoutMkLst>
        </pc:sldLayoutChg>
        <pc:sldLayoutChg chg="delSp mod setBg">
          <pc:chgData name="Hayato Iwai" userId="6598bac4696f9085" providerId="LiveId" clId="{31490F5D-819F-4953-8F07-88B7E8A05790}" dt="2025-04-19T01:32:19.346" v="9"/>
          <pc:sldLayoutMkLst>
            <pc:docMk/>
            <pc:sldMasterMk cId="3672005272" sldId="2147483648"/>
            <pc:sldLayoutMk cId="1492508058" sldId="2147483650"/>
          </pc:sldLayoutMkLst>
        </pc:sldLayoutChg>
        <pc:sldLayoutChg chg="delSp mod">
          <pc:chgData name="Hayato Iwai" userId="6598bac4696f9085" providerId="LiveId" clId="{31490F5D-819F-4953-8F07-88B7E8A05790}" dt="2025-04-19T09:03:17.671" v="58" actId="478"/>
          <pc:sldLayoutMkLst>
            <pc:docMk/>
            <pc:sldMasterMk cId="3672005272" sldId="2147483648"/>
            <pc:sldLayoutMk cId="1072011771" sldId="2147483651"/>
          </pc:sldLayoutMkLst>
        </pc:sldLayoutChg>
        <pc:sldLayoutChg chg="addSp delSp modSp mod">
          <pc:chgData name="Hayato Iwai" userId="6598bac4696f9085" providerId="LiveId" clId="{31490F5D-819F-4953-8F07-88B7E8A05790}" dt="2025-04-19T09:05:22.663" v="82" actId="693"/>
          <pc:sldLayoutMkLst>
            <pc:docMk/>
            <pc:sldMasterMk cId="3672005272" sldId="2147483648"/>
            <pc:sldLayoutMk cId="2439254111" sldId="2147483651"/>
          </pc:sldLayoutMkLst>
          <pc:spChg chg="add mod">
            <ac:chgData name="Hayato Iwai" userId="6598bac4696f9085" providerId="LiveId" clId="{31490F5D-819F-4953-8F07-88B7E8A05790}" dt="2025-04-19T09:04:43.932" v="78" actId="14100"/>
            <ac:spMkLst>
              <pc:docMk/>
              <pc:sldMasterMk cId="3672005272" sldId="2147483648"/>
              <pc:sldLayoutMk cId="2439254111" sldId="2147483651"/>
              <ac:spMk id="4" creationId="{23729451-D8A6-D4B7-FF06-72D29E6EA28D}"/>
            </ac:spMkLst>
          </pc:spChg>
          <pc:cxnChg chg="add mod">
            <ac:chgData name="Hayato Iwai" userId="6598bac4696f9085" providerId="LiveId" clId="{31490F5D-819F-4953-8F07-88B7E8A05790}" dt="2025-04-19T09:05:22.663" v="82" actId="693"/>
            <ac:cxnSpMkLst>
              <pc:docMk/>
              <pc:sldMasterMk cId="3672005272" sldId="2147483648"/>
              <pc:sldLayoutMk cId="2439254111" sldId="2147483651"/>
              <ac:cxnSpMk id="6" creationId="{A80333A5-7477-5131-A73A-F8E1D466537C}"/>
            </ac:cxnSpMkLst>
          </pc:cxnChg>
        </pc:sldLayoutChg>
        <pc:sldLayoutChg chg="addSp modSp mod">
          <pc:chgData name="Hayato Iwai" userId="6598bac4696f9085" providerId="LiveId" clId="{31490F5D-819F-4953-8F07-88B7E8A05790}" dt="2025-04-19T11:43:11.791" v="652" actId="1076"/>
          <pc:sldLayoutMkLst>
            <pc:docMk/>
            <pc:sldMasterMk cId="3672005272" sldId="2147483648"/>
            <pc:sldLayoutMk cId="708638076" sldId="2147483652"/>
          </pc:sldLayoutMkLst>
          <pc:spChg chg="add mod">
            <ac:chgData name="Hayato Iwai" userId="6598bac4696f9085" providerId="LiveId" clId="{31490F5D-819F-4953-8F07-88B7E8A05790}" dt="2025-04-19T11:43:11.791" v="652" actId="1076"/>
            <ac:spMkLst>
              <pc:docMk/>
              <pc:sldMasterMk cId="3672005272" sldId="2147483648"/>
              <pc:sldLayoutMk cId="708638076" sldId="2147483652"/>
              <ac:spMk id="3" creationId="{3EBAB608-4DCA-D657-C130-3DC1D7E6403F}"/>
            </ac:spMkLst>
          </pc:spChg>
          <pc:spChg chg="mod">
            <ac:chgData name="Hayato Iwai" userId="6598bac4696f9085" providerId="LiveId" clId="{31490F5D-819F-4953-8F07-88B7E8A05790}" dt="2025-04-19T11:43:02.423" v="649" actId="14100"/>
            <ac:spMkLst>
              <pc:docMk/>
              <pc:sldMasterMk cId="3672005272" sldId="2147483648"/>
              <pc:sldLayoutMk cId="708638076" sldId="2147483652"/>
              <ac:spMk id="4" creationId="{23729451-D8A6-D4B7-FF06-72D29E6EA28D}"/>
            </ac:spMkLst>
          </pc:spChg>
        </pc:sldLayoutChg>
        <pc:sldLayoutChg chg="addSp modSp mod ord">
          <pc:chgData name="Hayato Iwai" userId="6598bac4696f9085" providerId="LiveId" clId="{31490F5D-819F-4953-8F07-88B7E8A05790}" dt="2025-04-19T11:43:53.525" v="659" actId="1076"/>
          <pc:sldLayoutMkLst>
            <pc:docMk/>
            <pc:sldMasterMk cId="3672005272" sldId="2147483648"/>
            <pc:sldLayoutMk cId="1046373314" sldId="2147483653"/>
          </pc:sldLayoutMkLst>
          <pc:spChg chg="add mod">
            <ac:chgData name="Hayato Iwai" userId="6598bac4696f9085" providerId="LiveId" clId="{31490F5D-819F-4953-8F07-88B7E8A05790}" dt="2025-04-19T11:43:41.739" v="656" actId="1076"/>
            <ac:spMkLst>
              <pc:docMk/>
              <pc:sldMasterMk cId="3672005272" sldId="2147483648"/>
              <pc:sldLayoutMk cId="1046373314" sldId="2147483653"/>
              <ac:spMk id="3" creationId="{9E8EED66-9495-6EE3-263D-4CF37FBC076B}"/>
            </ac:spMkLst>
          </pc:spChg>
          <pc:spChg chg="mod">
            <ac:chgData name="Hayato Iwai" userId="6598bac4696f9085" providerId="LiveId" clId="{31490F5D-819F-4953-8F07-88B7E8A05790}" dt="2025-04-19T11:43:37.737" v="654" actId="14100"/>
            <ac:spMkLst>
              <pc:docMk/>
              <pc:sldMasterMk cId="3672005272" sldId="2147483648"/>
              <pc:sldLayoutMk cId="1046373314" sldId="2147483653"/>
              <ac:spMk id="4" creationId="{23729451-D8A6-D4B7-FF06-72D29E6EA28D}"/>
            </ac:spMkLst>
          </pc:spChg>
          <pc:spChg chg="add mod">
            <ac:chgData name="Hayato Iwai" userId="6598bac4696f9085" providerId="LiveId" clId="{31490F5D-819F-4953-8F07-88B7E8A05790}" dt="2025-04-19T11:43:53.525" v="659" actId="1076"/>
            <ac:spMkLst>
              <pc:docMk/>
              <pc:sldMasterMk cId="3672005272" sldId="2147483648"/>
              <pc:sldLayoutMk cId="1046373314" sldId="2147483653"/>
              <ac:spMk id="5" creationId="{4FF1DF72-0F44-B185-DCE4-67AABCB52F1D}"/>
            </ac:spMkLst>
          </pc:spChg>
        </pc:sldLayoutChg>
      </pc:sldMasterChg>
    </pc:docChg>
  </pc:docChgLst>
  <pc:docChgLst>
    <pc:chgData name="Hayato Iwai" userId="6598bac4696f9085" providerId="LiveId" clId="{FA2375DA-1391-4B12-877C-94CBAB3ACD3A}"/>
    <pc:docChg chg="undo custSel addSld delSld modSld addSection delSection modSection">
      <pc:chgData name="Hayato Iwai" userId="6598bac4696f9085" providerId="LiveId" clId="{FA2375DA-1391-4B12-877C-94CBAB3ACD3A}" dt="2025-04-30T12:40:38.613" v="2885" actId="1076"/>
      <pc:docMkLst>
        <pc:docMk/>
      </pc:docMkLst>
      <pc:sldChg chg="del">
        <pc:chgData name="Hayato Iwai" userId="6598bac4696f9085" providerId="LiveId" clId="{FA2375DA-1391-4B12-877C-94CBAB3ACD3A}" dt="2025-04-28T03:32:36.930" v="1642" actId="47"/>
        <pc:sldMkLst>
          <pc:docMk/>
          <pc:sldMk cId="3098510329" sldId="256"/>
        </pc:sldMkLst>
      </pc:sldChg>
      <pc:sldChg chg="del">
        <pc:chgData name="Hayato Iwai" userId="6598bac4696f9085" providerId="LiveId" clId="{FA2375DA-1391-4B12-877C-94CBAB3ACD3A}" dt="2025-04-28T03:32:36.930" v="1642" actId="47"/>
        <pc:sldMkLst>
          <pc:docMk/>
          <pc:sldMk cId="2290025091" sldId="257"/>
        </pc:sldMkLst>
      </pc:sldChg>
      <pc:sldChg chg="modSp mod">
        <pc:chgData name="Hayato Iwai" userId="6598bac4696f9085" providerId="LiveId" clId="{FA2375DA-1391-4B12-877C-94CBAB3ACD3A}" dt="2025-04-20T12:05:07.544" v="64" actId="6549"/>
        <pc:sldMkLst>
          <pc:docMk/>
          <pc:sldMk cId="1844926180" sldId="260"/>
        </pc:sldMkLst>
        <pc:spChg chg="mod">
          <ac:chgData name="Hayato Iwai" userId="6598bac4696f9085" providerId="LiveId" clId="{FA2375DA-1391-4B12-877C-94CBAB3ACD3A}" dt="2025-04-20T12:05:07.544" v="64" actId="6549"/>
          <ac:spMkLst>
            <pc:docMk/>
            <pc:sldMk cId="1844926180" sldId="260"/>
            <ac:spMk id="4" creationId="{09A191BF-6637-34CD-F4D7-529570AC9CE5}"/>
          </ac:spMkLst>
        </pc:spChg>
      </pc:sldChg>
      <pc:sldChg chg="new del">
        <pc:chgData name="Hayato Iwai" userId="6598bac4696f9085" providerId="LiveId" clId="{FA2375DA-1391-4B12-877C-94CBAB3ACD3A}" dt="2025-04-20T12:07:05.811" v="67" actId="47"/>
        <pc:sldMkLst>
          <pc:docMk/>
          <pc:sldMk cId="3580154861" sldId="261"/>
        </pc:sldMkLst>
      </pc:sldChg>
      <pc:sldChg chg="addSp delSp modSp new mod">
        <pc:chgData name="Hayato Iwai" userId="6598bac4696f9085" providerId="LiveId" clId="{FA2375DA-1391-4B12-877C-94CBAB3ACD3A}" dt="2025-04-20T13:57:54.027" v="402" actId="20577"/>
        <pc:sldMkLst>
          <pc:docMk/>
          <pc:sldMk cId="681342870" sldId="262"/>
        </pc:sldMkLst>
        <pc:spChg chg="mod">
          <ac:chgData name="Hayato Iwai" userId="6598bac4696f9085" providerId="LiveId" clId="{FA2375DA-1391-4B12-877C-94CBAB3ACD3A}" dt="2025-04-20T12:07:09.121" v="76" actId="20577"/>
          <ac:spMkLst>
            <pc:docMk/>
            <pc:sldMk cId="681342870" sldId="262"/>
            <ac:spMk id="2" creationId="{7B8F3F1B-ABBA-D504-36E7-E79A328E5825}"/>
          </ac:spMkLst>
        </pc:spChg>
        <pc:spChg chg="mod">
          <ac:chgData name="Hayato Iwai" userId="6598bac4696f9085" providerId="LiveId" clId="{FA2375DA-1391-4B12-877C-94CBAB3ACD3A}" dt="2025-04-20T13:57:54.027" v="402" actId="20577"/>
          <ac:spMkLst>
            <pc:docMk/>
            <pc:sldMk cId="681342870" sldId="262"/>
            <ac:spMk id="3" creationId="{F99A0AE6-E850-F4E9-DCE3-CEE7A31D58D4}"/>
          </ac:spMkLst>
        </pc:spChg>
        <pc:spChg chg="mod">
          <ac:chgData name="Hayato Iwai" userId="6598bac4696f9085" providerId="LiveId" clId="{FA2375DA-1391-4B12-877C-94CBAB3ACD3A}" dt="2025-04-20T13:56:43.781" v="351" actId="20577"/>
          <ac:spMkLst>
            <pc:docMk/>
            <pc:sldMk cId="681342870" sldId="262"/>
            <ac:spMk id="4" creationId="{258628FB-919E-790E-A723-011563A62B28}"/>
          </ac:spMkLst>
        </pc:spChg>
      </pc:sldChg>
      <pc:sldChg chg="modSp new del mod">
        <pc:chgData name="Hayato Iwai" userId="6598bac4696f9085" providerId="LiveId" clId="{FA2375DA-1391-4B12-877C-94CBAB3ACD3A}" dt="2025-04-21T03:30:14.958" v="410" actId="47"/>
        <pc:sldMkLst>
          <pc:docMk/>
          <pc:sldMk cId="2182045528" sldId="263"/>
        </pc:sldMkLst>
      </pc:sldChg>
      <pc:sldChg chg="modSp new del mod">
        <pc:chgData name="Hayato Iwai" userId="6598bac4696f9085" providerId="LiveId" clId="{FA2375DA-1391-4B12-877C-94CBAB3ACD3A}" dt="2025-04-28T03:32:31.880" v="1640" actId="47"/>
        <pc:sldMkLst>
          <pc:docMk/>
          <pc:sldMk cId="762015514" sldId="264"/>
        </pc:sldMkLst>
      </pc:sldChg>
      <pc:sldChg chg="new del">
        <pc:chgData name="Hayato Iwai" userId="6598bac4696f9085" providerId="LiveId" clId="{FA2375DA-1391-4B12-877C-94CBAB3ACD3A}" dt="2025-04-21T11:13:19.988" v="592" actId="47"/>
        <pc:sldMkLst>
          <pc:docMk/>
          <pc:sldMk cId="2049353923" sldId="265"/>
        </pc:sldMkLst>
      </pc:sldChg>
      <pc:sldChg chg="modSp new del mod">
        <pc:chgData name="Hayato Iwai" userId="6598bac4696f9085" providerId="LiveId" clId="{FA2375DA-1391-4B12-877C-94CBAB3ACD3A}" dt="2025-04-28T03:32:20.636" v="1637" actId="47"/>
        <pc:sldMkLst>
          <pc:docMk/>
          <pc:sldMk cId="1091178251" sldId="266"/>
        </pc:sldMkLst>
      </pc:sldChg>
      <pc:sldChg chg="new del">
        <pc:chgData name="Hayato Iwai" userId="6598bac4696f9085" providerId="LiveId" clId="{FA2375DA-1391-4B12-877C-94CBAB3ACD3A}" dt="2025-04-28T03:24:50.572" v="888" actId="47"/>
        <pc:sldMkLst>
          <pc:docMk/>
          <pc:sldMk cId="209787618" sldId="267"/>
        </pc:sldMkLst>
      </pc:sldChg>
      <pc:sldChg chg="modSp new mod">
        <pc:chgData name="Hayato Iwai" userId="6598bac4696f9085" providerId="LiveId" clId="{FA2375DA-1391-4B12-877C-94CBAB3ACD3A}" dt="2025-04-28T03:29:52.293" v="1429" actId="207"/>
        <pc:sldMkLst>
          <pc:docMk/>
          <pc:sldMk cId="3573284089" sldId="268"/>
        </pc:sldMkLst>
        <pc:spChg chg="mod">
          <ac:chgData name="Hayato Iwai" userId="6598bac4696f9085" providerId="LiveId" clId="{FA2375DA-1391-4B12-877C-94CBAB3ACD3A}" dt="2025-04-28T03:28:12.100" v="1233" actId="20577"/>
          <ac:spMkLst>
            <pc:docMk/>
            <pc:sldMk cId="3573284089" sldId="268"/>
            <ac:spMk id="2" creationId="{D590F187-C751-B9EB-0937-C2002959D72C}"/>
          </ac:spMkLst>
        </pc:spChg>
        <pc:spChg chg="mod">
          <ac:chgData name="Hayato Iwai" userId="6598bac4696f9085" providerId="LiveId" clId="{FA2375DA-1391-4B12-877C-94CBAB3ACD3A}" dt="2025-04-28T03:29:52.293" v="1429" actId="207"/>
          <ac:spMkLst>
            <pc:docMk/>
            <pc:sldMk cId="3573284089" sldId="268"/>
            <ac:spMk id="3" creationId="{3BB6B158-214E-A86A-0A63-051BB7263144}"/>
          </ac:spMkLst>
        </pc:spChg>
      </pc:sldChg>
      <pc:sldChg chg="modSp new mod">
        <pc:chgData name="Hayato Iwai" userId="6598bac4696f9085" providerId="LiveId" clId="{FA2375DA-1391-4B12-877C-94CBAB3ACD3A}" dt="2025-04-28T03:31:52.454" v="1636" actId="15"/>
        <pc:sldMkLst>
          <pc:docMk/>
          <pc:sldMk cId="2577664482" sldId="269"/>
        </pc:sldMkLst>
        <pc:spChg chg="mod">
          <ac:chgData name="Hayato Iwai" userId="6598bac4696f9085" providerId="LiveId" clId="{FA2375DA-1391-4B12-877C-94CBAB3ACD3A}" dt="2025-04-28T03:28:23.106" v="1255" actId="20577"/>
          <ac:spMkLst>
            <pc:docMk/>
            <pc:sldMk cId="2577664482" sldId="269"/>
            <ac:spMk id="2" creationId="{D1854FA2-E671-0C9D-3BF8-9E5170AFF188}"/>
          </ac:spMkLst>
        </pc:spChg>
        <pc:spChg chg="mod">
          <ac:chgData name="Hayato Iwai" userId="6598bac4696f9085" providerId="LiveId" clId="{FA2375DA-1391-4B12-877C-94CBAB3ACD3A}" dt="2025-04-28T03:31:52.454" v="1636" actId="15"/>
          <ac:spMkLst>
            <pc:docMk/>
            <pc:sldMk cId="2577664482" sldId="269"/>
            <ac:spMk id="3" creationId="{9D1E0C1A-EC95-A247-BF22-7CE53A8FE71B}"/>
          </ac:spMkLst>
        </pc:spChg>
        <pc:spChg chg="mod">
          <ac:chgData name="Hayato Iwai" userId="6598bac4696f9085" providerId="LiveId" clId="{FA2375DA-1391-4B12-877C-94CBAB3ACD3A}" dt="2025-04-28T03:31:38.667" v="1626" actId="6549"/>
          <ac:spMkLst>
            <pc:docMk/>
            <pc:sldMk cId="2577664482" sldId="269"/>
            <ac:spMk id="4" creationId="{9F3B30BC-586C-4B3C-C65D-319D9CDFF7F4}"/>
          </ac:spMkLst>
        </pc:spChg>
      </pc:sldChg>
      <pc:sldChg chg="new del">
        <pc:chgData name="Hayato Iwai" userId="6598bac4696f9085" providerId="LiveId" clId="{FA2375DA-1391-4B12-877C-94CBAB3ACD3A}" dt="2025-04-28T03:32:33.114" v="1641" actId="47"/>
        <pc:sldMkLst>
          <pc:docMk/>
          <pc:sldMk cId="1395324597" sldId="270"/>
        </pc:sldMkLst>
      </pc:sldChg>
      <pc:sldChg chg="new del">
        <pc:chgData name="Hayato Iwai" userId="6598bac4696f9085" providerId="LiveId" clId="{FA2375DA-1391-4B12-877C-94CBAB3ACD3A}" dt="2025-04-28T03:28:18.696" v="1236" actId="47"/>
        <pc:sldMkLst>
          <pc:docMk/>
          <pc:sldMk cId="3465495644" sldId="270"/>
        </pc:sldMkLst>
      </pc:sldChg>
      <pc:sldChg chg="modSp new mod">
        <pc:chgData name="Hayato Iwai" userId="6598bac4696f9085" providerId="LiveId" clId="{FA2375DA-1391-4B12-877C-94CBAB3ACD3A}" dt="2025-04-28T03:36:50.614" v="2034" actId="20577"/>
        <pc:sldMkLst>
          <pc:docMk/>
          <pc:sldMk cId="44876590" sldId="271"/>
        </pc:sldMkLst>
        <pc:spChg chg="mod">
          <ac:chgData name="Hayato Iwai" userId="6598bac4696f9085" providerId="LiveId" clId="{FA2375DA-1391-4B12-877C-94CBAB3ACD3A}" dt="2025-04-28T03:32:39.513" v="1648" actId="20577"/>
          <ac:spMkLst>
            <pc:docMk/>
            <pc:sldMk cId="44876590" sldId="271"/>
            <ac:spMk id="2" creationId="{07602E2E-9CB4-3932-F038-CDB73DC6CE1B}"/>
          </ac:spMkLst>
        </pc:spChg>
        <pc:spChg chg="mod">
          <ac:chgData name="Hayato Iwai" userId="6598bac4696f9085" providerId="LiveId" clId="{FA2375DA-1391-4B12-877C-94CBAB3ACD3A}" dt="2025-04-28T03:36:50.614" v="2034" actId="20577"/>
          <ac:spMkLst>
            <pc:docMk/>
            <pc:sldMk cId="44876590" sldId="271"/>
            <ac:spMk id="3" creationId="{32CD8C4D-A1DB-E953-EF97-00DB847E5A19}"/>
          </ac:spMkLst>
        </pc:spChg>
      </pc:sldChg>
      <pc:sldChg chg="new del">
        <pc:chgData name="Hayato Iwai" userId="6598bac4696f9085" providerId="LiveId" clId="{FA2375DA-1391-4B12-877C-94CBAB3ACD3A}" dt="2025-04-28T11:41:33.865" v="2039" actId="47"/>
        <pc:sldMkLst>
          <pc:docMk/>
          <pc:sldMk cId="2378027106" sldId="272"/>
        </pc:sldMkLst>
      </pc:sldChg>
      <pc:sldChg chg="new del">
        <pc:chgData name="Hayato Iwai" userId="6598bac4696f9085" providerId="LiveId" clId="{FA2375DA-1391-4B12-877C-94CBAB3ACD3A}" dt="2025-04-28T03:37:02.275" v="2036" actId="47"/>
        <pc:sldMkLst>
          <pc:docMk/>
          <pc:sldMk cId="4075729072" sldId="272"/>
        </pc:sldMkLst>
      </pc:sldChg>
      <pc:sldChg chg="modSp new mod">
        <pc:chgData name="Hayato Iwai" userId="6598bac4696f9085" providerId="LiveId" clId="{FA2375DA-1391-4B12-877C-94CBAB3ACD3A}" dt="2025-04-28T12:05:19.267" v="2331" actId="20577"/>
        <pc:sldMkLst>
          <pc:docMk/>
          <pc:sldMk cId="1874167222" sldId="273"/>
        </pc:sldMkLst>
        <pc:spChg chg="mod">
          <ac:chgData name="Hayato Iwai" userId="6598bac4696f9085" providerId="LiveId" clId="{FA2375DA-1391-4B12-877C-94CBAB3ACD3A}" dt="2025-04-28T11:41:36.368" v="2051" actId="20577"/>
          <ac:spMkLst>
            <pc:docMk/>
            <pc:sldMk cId="1874167222" sldId="273"/>
            <ac:spMk id="2" creationId="{3DA702B3-9B0F-7CE9-AC36-BEFDFF3C2384}"/>
          </ac:spMkLst>
        </pc:spChg>
        <pc:spChg chg="mod">
          <ac:chgData name="Hayato Iwai" userId="6598bac4696f9085" providerId="LiveId" clId="{FA2375DA-1391-4B12-877C-94CBAB3ACD3A}" dt="2025-04-28T12:05:19.267" v="2331" actId="20577"/>
          <ac:spMkLst>
            <pc:docMk/>
            <pc:sldMk cId="1874167222" sldId="273"/>
            <ac:spMk id="3" creationId="{A082B39C-F434-A7FE-7E6A-8AD018015257}"/>
          </ac:spMkLst>
        </pc:spChg>
      </pc:sldChg>
      <pc:sldChg chg="new del">
        <pc:chgData name="Hayato Iwai" userId="6598bac4696f9085" providerId="LiveId" clId="{FA2375DA-1391-4B12-877C-94CBAB3ACD3A}" dt="2025-04-30T09:02:40.707" v="2334" actId="47"/>
        <pc:sldMkLst>
          <pc:docMk/>
          <pc:sldMk cId="3799608934" sldId="274"/>
        </pc:sldMkLst>
      </pc:sldChg>
      <pc:sldChg chg="new del">
        <pc:chgData name="Hayato Iwai" userId="6598bac4696f9085" providerId="LiveId" clId="{FA2375DA-1391-4B12-877C-94CBAB3ACD3A}" dt="2025-04-30T09:03:25.528" v="2338" actId="47"/>
        <pc:sldMkLst>
          <pc:docMk/>
          <pc:sldMk cId="1554537605" sldId="275"/>
        </pc:sldMkLst>
      </pc:sldChg>
      <pc:sldChg chg="addSp modSp add mod">
        <pc:chgData name="Hayato Iwai" userId="6598bac4696f9085" providerId="LiveId" clId="{FA2375DA-1391-4B12-877C-94CBAB3ACD3A}" dt="2025-04-30T09:23:11.383" v="2812" actId="1076"/>
        <pc:sldMkLst>
          <pc:docMk/>
          <pc:sldMk cId="754056099" sldId="276"/>
        </pc:sldMkLst>
        <pc:spChg chg="add mod">
          <ac:chgData name="Hayato Iwai" userId="6598bac4696f9085" providerId="LiveId" clId="{FA2375DA-1391-4B12-877C-94CBAB3ACD3A}" dt="2025-04-30T09:06:55.772" v="2376" actId="1076"/>
          <ac:spMkLst>
            <pc:docMk/>
            <pc:sldMk cId="754056099" sldId="276"/>
            <ac:spMk id="2" creationId="{9CCB79D6-D55C-F846-FCB3-6624B72391AC}"/>
          </ac:spMkLst>
        </pc:spChg>
        <pc:spChg chg="add mod">
          <ac:chgData name="Hayato Iwai" userId="6598bac4696f9085" providerId="LiveId" clId="{FA2375DA-1391-4B12-877C-94CBAB3ACD3A}" dt="2025-04-30T09:23:11.383" v="2812" actId="1076"/>
          <ac:spMkLst>
            <pc:docMk/>
            <pc:sldMk cId="754056099" sldId="276"/>
            <ac:spMk id="3" creationId="{7681EA1E-639F-EB59-37E7-C3F3C9698918}"/>
          </ac:spMkLst>
        </pc:spChg>
      </pc:sldChg>
      <pc:sldChg chg="addSp delSp modSp add mod">
        <pc:chgData name="Hayato Iwai" userId="6598bac4696f9085" providerId="LiveId" clId="{FA2375DA-1391-4B12-877C-94CBAB3ACD3A}" dt="2025-04-30T12:40:38.613" v="2885" actId="1076"/>
        <pc:sldMkLst>
          <pc:docMk/>
          <pc:sldMk cId="4259512748" sldId="277"/>
        </pc:sldMkLst>
        <pc:spChg chg="add mod">
          <ac:chgData name="Hayato Iwai" userId="6598bac4696f9085" providerId="LiveId" clId="{FA2375DA-1391-4B12-877C-94CBAB3ACD3A}" dt="2025-04-30T09:12:46.846" v="2460" actId="14100"/>
          <ac:spMkLst>
            <pc:docMk/>
            <pc:sldMk cId="4259512748" sldId="277"/>
            <ac:spMk id="2" creationId="{E42EF5A9-9008-D9F1-A45B-6FD7DA57A6A4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3" creationId="{CC2F3BE5-156B-19D3-D436-E6E46A6722CA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4" creationId="{E3361281-6307-AAE3-5AE6-A7CA4682EF8B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5" creationId="{913DE689-E9D4-81BA-6422-417F932E908E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6" creationId="{336A5983-78D0-5F32-423B-F920CF7B562E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7" creationId="{170C02AF-3223-E945-4DB4-8DA4D557AA6F}"/>
          </ac:spMkLst>
        </pc:spChg>
        <pc:spChg chg="add mod">
          <ac:chgData name="Hayato Iwai" userId="6598bac4696f9085" providerId="LiveId" clId="{FA2375DA-1391-4B12-877C-94CBAB3ACD3A}" dt="2025-04-30T09:20:10.541" v="2678" actId="1076"/>
          <ac:spMkLst>
            <pc:docMk/>
            <pc:sldMk cId="4259512748" sldId="277"/>
            <ac:spMk id="8" creationId="{6A5A7C02-17C2-0E12-D51B-78BB8448DB3C}"/>
          </ac:spMkLst>
        </pc:spChg>
        <pc:spChg chg="add mod">
          <ac:chgData name="Hayato Iwai" userId="6598bac4696f9085" providerId="LiveId" clId="{FA2375DA-1391-4B12-877C-94CBAB3ACD3A}" dt="2025-04-30T12:40:38.613" v="2885" actId="1076"/>
          <ac:spMkLst>
            <pc:docMk/>
            <pc:sldMk cId="4259512748" sldId="277"/>
            <ac:spMk id="9" creationId="{612568A3-1DEE-49F5-DC88-745A48A45B1C}"/>
          </ac:spMkLst>
        </pc:spChg>
        <pc:spChg chg="add del mod">
          <ac:chgData name="Hayato Iwai" userId="6598bac4696f9085" providerId="LiveId" clId="{FA2375DA-1391-4B12-877C-94CBAB3ACD3A}" dt="2025-04-30T12:22:52.026" v="2884" actId="478"/>
          <ac:spMkLst>
            <pc:docMk/>
            <pc:sldMk cId="4259512748" sldId="277"/>
            <ac:spMk id="10" creationId="{08DC797B-0CED-CBD1-F965-856EDA1D209E}"/>
          </ac:spMkLst>
        </pc:spChg>
        <pc:spChg chg="add del">
          <ac:chgData name="Hayato Iwai" userId="6598bac4696f9085" providerId="LiveId" clId="{FA2375DA-1391-4B12-877C-94CBAB3ACD3A}" dt="2025-04-30T09:21:24.317" v="2694" actId="478"/>
          <ac:spMkLst>
            <pc:docMk/>
            <pc:sldMk cId="4259512748" sldId="277"/>
            <ac:spMk id="11" creationId="{7DBFABFC-74A0-06A4-298B-8C940DE302DB}"/>
          </ac:spMkLst>
        </pc:spChg>
        <pc:spChg chg="add mod">
          <ac:chgData name="Hayato Iwai" userId="6598bac4696f9085" providerId="LiveId" clId="{FA2375DA-1391-4B12-877C-94CBAB3ACD3A}" dt="2025-04-30T09:23:49.988" v="2814" actId="14100"/>
          <ac:spMkLst>
            <pc:docMk/>
            <pc:sldMk cId="4259512748" sldId="277"/>
            <ac:spMk id="12" creationId="{940F6D9F-563B-B1D1-FCBE-96CA696990F0}"/>
          </ac:spMkLst>
        </pc:spChg>
        <pc:spChg chg="add del mod">
          <ac:chgData name="Hayato Iwai" userId="6598bac4696f9085" providerId="LiveId" clId="{FA2375DA-1391-4B12-877C-94CBAB3ACD3A}" dt="2025-04-30T12:22:52.026" v="2884" actId="478"/>
          <ac:spMkLst>
            <pc:docMk/>
            <pc:sldMk cId="4259512748" sldId="277"/>
            <ac:spMk id="13" creationId="{864D079A-6D8A-9D8C-D6F7-A37006415BE3}"/>
          </ac:spMkLst>
        </pc:spChg>
      </pc:sldChg>
      <pc:sldChg chg="add">
        <pc:chgData name="Hayato Iwai" userId="6598bac4696f9085" providerId="LiveId" clId="{FA2375DA-1391-4B12-877C-94CBAB3ACD3A}" dt="2025-04-30T09:12:34.121" v="2456"/>
        <pc:sldMkLst>
          <pc:docMk/>
          <pc:sldMk cId="2905789752" sldId="278"/>
        </pc:sldMkLst>
      </pc:sldChg>
      <pc:sldChg chg="new del">
        <pc:chgData name="Hayato Iwai" userId="6598bac4696f9085" providerId="LiveId" clId="{FA2375DA-1391-4B12-877C-94CBAB3ACD3A}" dt="2025-04-30T09:15:40.906" v="2558" actId="47"/>
        <pc:sldMkLst>
          <pc:docMk/>
          <pc:sldMk cId="2884182087" sldId="279"/>
        </pc:sldMkLst>
      </pc:sldChg>
      <pc:sldChg chg="addSp delSp modSp new del mod">
        <pc:chgData name="Hayato Iwai" userId="6598bac4696f9085" providerId="LiveId" clId="{FA2375DA-1391-4B12-877C-94CBAB3ACD3A}" dt="2025-04-30T09:16:48.539" v="2643" actId="47"/>
        <pc:sldMkLst>
          <pc:docMk/>
          <pc:sldMk cId="313098363" sldId="280"/>
        </pc:sldMkLst>
        <pc:spChg chg="mod">
          <ac:chgData name="Hayato Iwai" userId="6598bac4696f9085" providerId="LiveId" clId="{FA2375DA-1391-4B12-877C-94CBAB3ACD3A}" dt="2025-04-30T09:15:49.599" v="2569" actId="20577"/>
          <ac:spMkLst>
            <pc:docMk/>
            <pc:sldMk cId="313098363" sldId="280"/>
            <ac:spMk id="2" creationId="{55BA060C-C491-6A61-7A04-179BA2AFC84E}"/>
          </ac:spMkLst>
        </pc:spChg>
        <pc:spChg chg="add del mod">
          <ac:chgData name="Hayato Iwai" userId="6598bac4696f9085" providerId="LiveId" clId="{FA2375DA-1391-4B12-877C-94CBAB3ACD3A}" dt="2025-04-30T09:16:20.210" v="2613" actId="20577"/>
          <ac:spMkLst>
            <pc:docMk/>
            <pc:sldMk cId="313098363" sldId="280"/>
            <ac:spMk id="3" creationId="{0F88459C-4B39-EE06-2A1C-64B7C21E5327}"/>
          </ac:spMkLst>
        </pc:spChg>
      </pc:sldChg>
      <pc:sldChg chg="addSp modSp new mod">
        <pc:chgData name="Hayato Iwai" userId="6598bac4696f9085" providerId="LiveId" clId="{FA2375DA-1391-4B12-877C-94CBAB3ACD3A}" dt="2025-04-30T09:19:08.144" v="2676" actId="20577"/>
        <pc:sldMkLst>
          <pc:docMk/>
          <pc:sldMk cId="2656070957" sldId="281"/>
        </pc:sldMkLst>
        <pc:spChg chg="mod">
          <ac:chgData name="Hayato Iwai" userId="6598bac4696f9085" providerId="LiveId" clId="{FA2375DA-1391-4B12-877C-94CBAB3ACD3A}" dt="2025-04-30T09:16:37.750" v="2617" actId="20577"/>
          <ac:spMkLst>
            <pc:docMk/>
            <pc:sldMk cId="2656070957" sldId="281"/>
            <ac:spMk id="2" creationId="{F50C2191-ECD1-6EDB-573D-3A8C81DB1D7F}"/>
          </ac:spMkLst>
        </pc:spChg>
        <pc:spChg chg="mod">
          <ac:chgData name="Hayato Iwai" userId="6598bac4696f9085" providerId="LiveId" clId="{FA2375DA-1391-4B12-877C-94CBAB3ACD3A}" dt="2025-04-30T09:16:40.375" v="2623" actId="20577"/>
          <ac:spMkLst>
            <pc:docMk/>
            <pc:sldMk cId="2656070957" sldId="281"/>
            <ac:spMk id="3" creationId="{DF95679E-E212-0F16-7A55-9532B90A4439}"/>
          </ac:spMkLst>
        </pc:spChg>
        <pc:spChg chg="mod">
          <ac:chgData name="Hayato Iwai" userId="6598bac4696f9085" providerId="LiveId" clId="{FA2375DA-1391-4B12-877C-94CBAB3ACD3A}" dt="2025-04-30T09:19:08.144" v="2676" actId="20577"/>
          <ac:spMkLst>
            <pc:docMk/>
            <pc:sldMk cId="2656070957" sldId="281"/>
            <ac:spMk id="4" creationId="{926699FB-735D-6876-8690-F285533B0628}"/>
          </ac:spMkLst>
        </pc:spChg>
        <pc:spChg chg="mod">
          <ac:chgData name="Hayato Iwai" userId="6598bac4696f9085" providerId="LiveId" clId="{FA2375DA-1391-4B12-877C-94CBAB3ACD3A}" dt="2025-04-30T09:16:43.318" v="2633" actId="20577"/>
          <ac:spMkLst>
            <pc:docMk/>
            <pc:sldMk cId="2656070957" sldId="281"/>
            <ac:spMk id="5" creationId="{3F9DD7FC-73DA-4D14-CB54-D44F84378140}"/>
          </ac:spMkLst>
        </pc:spChg>
        <pc:spChg chg="add mod">
          <ac:chgData name="Hayato Iwai" userId="6598bac4696f9085" providerId="LiveId" clId="{FA2375DA-1391-4B12-877C-94CBAB3ACD3A}" dt="2025-04-30T09:17:00.056" v="2651" actId="20577"/>
          <ac:spMkLst>
            <pc:docMk/>
            <pc:sldMk cId="2656070957" sldId="281"/>
            <ac:spMk id="6" creationId="{18A742DF-C325-5D23-7ABF-FBE6F19A6B68}"/>
          </ac:spMkLst>
        </pc:spChg>
        <pc:spChg chg="add mod">
          <ac:chgData name="Hayato Iwai" userId="6598bac4696f9085" providerId="LiveId" clId="{FA2375DA-1391-4B12-877C-94CBAB3ACD3A}" dt="2025-04-30T09:18:08.636" v="2669" actId="13822"/>
          <ac:spMkLst>
            <pc:docMk/>
            <pc:sldMk cId="2656070957" sldId="281"/>
            <ac:spMk id="7" creationId="{65D98A68-6939-430D-1320-56828743AA6F}"/>
          </ac:spMkLst>
        </pc:spChg>
        <pc:spChg chg="add mod">
          <ac:chgData name="Hayato Iwai" userId="6598bac4696f9085" providerId="LiveId" clId="{FA2375DA-1391-4B12-877C-94CBAB3ACD3A}" dt="2025-04-30T09:19:04.101" v="2673" actId="207"/>
          <ac:spMkLst>
            <pc:docMk/>
            <pc:sldMk cId="2656070957" sldId="281"/>
            <ac:spMk id="8" creationId="{AA74D4A7-8344-DBA5-7CDF-DA4653A34963}"/>
          </ac:spMkLst>
        </pc:spChg>
        <pc:spChg chg="add mod ord">
          <ac:chgData name="Hayato Iwai" userId="6598bac4696f9085" providerId="LiveId" clId="{FA2375DA-1391-4B12-877C-94CBAB3ACD3A}" dt="2025-04-30T09:18:04.270" v="2668" actId="1076"/>
          <ac:spMkLst>
            <pc:docMk/>
            <pc:sldMk cId="2656070957" sldId="281"/>
            <ac:spMk id="9" creationId="{AC5B3EA8-59AD-7316-5E5C-247025C0C4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488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2005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C41CA2-5C0E-3DE5-C4B9-C2832F1D7377}"/>
              </a:ext>
            </a:extLst>
          </p:cNvPr>
          <p:cNvSpPr txBox="1"/>
          <p:nvPr/>
        </p:nvSpPr>
        <p:spPr>
          <a:xfrm>
            <a:off x="3196007" y="1515292"/>
            <a:ext cx="5799986" cy="264687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altLang="ja-JP" sz="16600" dirty="0"/>
              <a:t>Cubis</a:t>
            </a:r>
            <a:endParaRPr kumimoji="1" lang="ja-JP" altLang="en-US" sz="166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BF3DC5A-A35F-5EBE-9BF1-6B6E879FD7A0}"/>
              </a:ext>
            </a:extLst>
          </p:cNvPr>
          <p:cNvSpPr/>
          <p:nvPr/>
        </p:nvSpPr>
        <p:spPr>
          <a:xfrm>
            <a:off x="3683725" y="4437941"/>
            <a:ext cx="4824549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800" dirty="0"/>
              <a:t>Press [Return] / [A] to Start</a:t>
            </a:r>
          </a:p>
        </p:txBody>
      </p:sp>
    </p:spTree>
    <p:extLst>
      <p:ext uri="{BB962C8B-B14F-4D97-AF65-F5344CB8AC3E}">
        <p14:creationId xmlns:p14="http://schemas.microsoft.com/office/powerpoint/2010/main" val="1741898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48224-476A-D7D4-EEC1-4F48C3BD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A095D62-8500-7E2F-FD7A-86E2173E5B5D}"/>
              </a:ext>
            </a:extLst>
          </p:cNvPr>
          <p:cNvSpPr txBox="1"/>
          <p:nvPr/>
        </p:nvSpPr>
        <p:spPr>
          <a:xfrm>
            <a:off x="0" y="361950"/>
            <a:ext cx="6096000" cy="186204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1500" dirty="0"/>
              <a:t>Cubis</a:t>
            </a:r>
            <a:endParaRPr kumimoji="1" lang="ja-JP" altLang="en-US" sz="11500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4398179-FE03-F422-3AB1-FFF50D76771A}"/>
              </a:ext>
            </a:extLst>
          </p:cNvPr>
          <p:cNvSpPr/>
          <p:nvPr/>
        </p:nvSpPr>
        <p:spPr>
          <a:xfrm>
            <a:off x="1900556" y="2091035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Local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6BB688-7A56-321F-64FF-B18C42BECB06}"/>
              </a:ext>
            </a:extLst>
          </p:cNvPr>
          <p:cNvSpPr/>
          <p:nvPr/>
        </p:nvSpPr>
        <p:spPr>
          <a:xfrm>
            <a:off x="1900556" y="2679728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Online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2EBE726-8A43-5EA8-964B-2DE9508501D1}"/>
              </a:ext>
            </a:extLst>
          </p:cNvPr>
          <p:cNvSpPr/>
          <p:nvPr/>
        </p:nvSpPr>
        <p:spPr>
          <a:xfrm>
            <a:off x="1900556" y="5224999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Exit Game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D5A335-E6AC-0C17-4372-D9B55951DF50}"/>
              </a:ext>
            </a:extLst>
          </p:cNvPr>
          <p:cNvSpPr/>
          <p:nvPr/>
        </p:nvSpPr>
        <p:spPr>
          <a:xfrm>
            <a:off x="1900556" y="4047614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Theme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73C0121-6D42-4E43-6BA9-548D98142F63}"/>
              </a:ext>
            </a:extLst>
          </p:cNvPr>
          <p:cNvSpPr/>
          <p:nvPr/>
        </p:nvSpPr>
        <p:spPr>
          <a:xfrm>
            <a:off x="1905637" y="4636307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Setting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2B30689-9BB8-400E-4D37-C3F0A2F92771}"/>
              </a:ext>
            </a:extLst>
          </p:cNvPr>
          <p:cNvSpPr/>
          <p:nvPr/>
        </p:nvSpPr>
        <p:spPr>
          <a:xfrm>
            <a:off x="1900556" y="3458921"/>
            <a:ext cx="2150744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Leaderboard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1EF69EC-1A88-DEBC-908C-99CC1C952BFC}"/>
              </a:ext>
            </a:extLst>
          </p:cNvPr>
          <p:cNvSpPr txBox="1"/>
          <p:nvPr/>
        </p:nvSpPr>
        <p:spPr>
          <a:xfrm>
            <a:off x="5089519" y="2280756"/>
            <a:ext cx="319087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2800" dirty="0"/>
              <a:t>Battle Mode:</a:t>
            </a:r>
            <a:endParaRPr kumimoji="1" lang="ja-JP" altLang="en-US" sz="2800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40D56CAA-291C-C4F4-67E6-B52998C98C7A}"/>
              </a:ext>
            </a:extLst>
          </p:cNvPr>
          <p:cNvSpPr/>
          <p:nvPr/>
        </p:nvSpPr>
        <p:spPr>
          <a:xfrm>
            <a:off x="10729166" y="2315942"/>
            <a:ext cx="460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&gt;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AF3EF3-2852-27F5-DC35-BC41AD55750A}"/>
              </a:ext>
            </a:extLst>
          </p:cNvPr>
          <p:cNvSpPr txBox="1"/>
          <p:nvPr/>
        </p:nvSpPr>
        <p:spPr>
          <a:xfrm>
            <a:off x="8741194" y="2346718"/>
            <a:ext cx="198797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2000" dirty="0"/>
              <a:t>#</a:t>
            </a:r>
            <a:endParaRPr kumimoji="1" lang="ja-JP" altLang="en-US" sz="20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728F9AE-4832-8CFF-5319-189235567C57}"/>
              </a:ext>
            </a:extLst>
          </p:cNvPr>
          <p:cNvSpPr/>
          <p:nvPr/>
        </p:nvSpPr>
        <p:spPr>
          <a:xfrm>
            <a:off x="8280394" y="2315940"/>
            <a:ext cx="460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&lt;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4B44-432A-09FD-741A-4FBBD814A353}"/>
              </a:ext>
            </a:extLst>
          </p:cNvPr>
          <p:cNvSpPr txBox="1"/>
          <p:nvPr/>
        </p:nvSpPr>
        <p:spPr>
          <a:xfrm>
            <a:off x="5089519" y="2927408"/>
            <a:ext cx="3190875" cy="52322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2800" dirty="0"/>
              <a:t>Player Count:</a:t>
            </a:r>
            <a:endParaRPr kumimoji="1" lang="ja-JP" altLang="en-US" sz="2800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0474622-8E03-F70A-4D4E-3DBCB8A5F685}"/>
              </a:ext>
            </a:extLst>
          </p:cNvPr>
          <p:cNvSpPr/>
          <p:nvPr/>
        </p:nvSpPr>
        <p:spPr>
          <a:xfrm>
            <a:off x="10729166" y="2962594"/>
            <a:ext cx="460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&gt;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00B384E-FA40-6476-445F-F94022054582}"/>
              </a:ext>
            </a:extLst>
          </p:cNvPr>
          <p:cNvSpPr txBox="1"/>
          <p:nvPr/>
        </p:nvSpPr>
        <p:spPr>
          <a:xfrm>
            <a:off x="8741194" y="2993370"/>
            <a:ext cx="1987972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2000" dirty="0"/>
              <a:t>#</a:t>
            </a:r>
            <a:endParaRPr kumimoji="1" lang="ja-JP" altLang="en-US" sz="20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63AD4FF-210C-1C22-4E5D-C361E606124C}"/>
              </a:ext>
            </a:extLst>
          </p:cNvPr>
          <p:cNvSpPr/>
          <p:nvPr/>
        </p:nvSpPr>
        <p:spPr>
          <a:xfrm>
            <a:off x="8280394" y="2962592"/>
            <a:ext cx="460800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400" dirty="0"/>
              <a:t>&lt;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4B14AD3-7FF4-CC57-D525-54AC2675D566}"/>
              </a:ext>
            </a:extLst>
          </p:cNvPr>
          <p:cNvSpPr/>
          <p:nvPr/>
        </p:nvSpPr>
        <p:spPr>
          <a:xfrm>
            <a:off x="6566362" y="3920586"/>
            <a:ext cx="38888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5400" dirty="0"/>
              <a:t>Start Game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D43C1D5-F0A2-C4F8-075A-5D04335CFBCB}"/>
              </a:ext>
            </a:extLst>
          </p:cNvPr>
          <p:cNvSpPr txBox="1"/>
          <p:nvPr/>
        </p:nvSpPr>
        <p:spPr>
          <a:xfrm>
            <a:off x="7908211" y="5425262"/>
            <a:ext cx="4283789" cy="40011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2000" dirty="0"/>
              <a:t>Press [Return] / [+] to Join (Quit)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54665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1B256FD-F855-6C36-204A-EAC431D3D243}"/>
              </a:ext>
            </a:extLst>
          </p:cNvPr>
          <p:cNvSpPr>
            <a:spLocks/>
          </p:cNvSpPr>
          <p:nvPr/>
        </p:nvSpPr>
        <p:spPr>
          <a:xfrm>
            <a:off x="252413" y="6230005"/>
            <a:ext cx="3538124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2800" dirty="0"/>
              <a:t>Back to Menu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34690DF-0F5E-EEAB-3A01-680E1E1FEEFB}"/>
              </a:ext>
            </a:extLst>
          </p:cNvPr>
          <p:cNvSpPr txBox="1">
            <a:spLocks/>
          </p:cNvSpPr>
          <p:nvPr/>
        </p:nvSpPr>
        <p:spPr>
          <a:xfrm>
            <a:off x="1" y="0"/>
            <a:ext cx="4023070" cy="1107996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6600" dirty="0"/>
              <a:t>Setting</a:t>
            </a:r>
            <a:endParaRPr kumimoji="1" lang="ja-JP" altLang="en-US" sz="6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F85476-1469-0DBB-EB97-CB8C6A9198A3}"/>
              </a:ext>
            </a:extLst>
          </p:cNvPr>
          <p:cNvSpPr txBox="1">
            <a:spLocks/>
          </p:cNvSpPr>
          <p:nvPr/>
        </p:nvSpPr>
        <p:spPr>
          <a:xfrm>
            <a:off x="4243800" y="1910847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Mino Forward</a:t>
            </a:r>
            <a:endParaRPr kumimoji="1" lang="ja-JP" altLang="en-US" sz="1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1C857FE-1914-F6BE-9DF4-77B5BB8B3AB6}"/>
              </a:ext>
            </a:extLst>
          </p:cNvPr>
          <p:cNvSpPr txBox="1">
            <a:spLocks/>
          </p:cNvSpPr>
          <p:nvPr/>
        </p:nvSpPr>
        <p:spPr>
          <a:xfrm>
            <a:off x="4243800" y="2223578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Mino Backward</a:t>
            </a:r>
            <a:endParaRPr kumimoji="1" lang="ja-JP" altLang="en-US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591AFF7-CBDA-AF0B-9779-AD6EA90701F3}"/>
              </a:ext>
            </a:extLst>
          </p:cNvPr>
          <p:cNvSpPr txBox="1">
            <a:spLocks/>
          </p:cNvSpPr>
          <p:nvPr/>
        </p:nvSpPr>
        <p:spPr>
          <a:xfrm>
            <a:off x="4243800" y="1285385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Mino Right</a:t>
            </a:r>
            <a:endParaRPr kumimoji="1" lang="ja-JP" altLang="en-US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C766627-FAD1-BB88-E3B5-3A71BB4D6CE6}"/>
              </a:ext>
            </a:extLst>
          </p:cNvPr>
          <p:cNvSpPr txBox="1">
            <a:spLocks/>
          </p:cNvSpPr>
          <p:nvPr/>
        </p:nvSpPr>
        <p:spPr>
          <a:xfrm>
            <a:off x="4243800" y="1598116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Mino Left</a:t>
            </a:r>
            <a:endParaRPr kumimoji="1" lang="ja-JP" altLang="en-US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61D79E3-3E72-F490-29CF-7213AD0673A8}"/>
              </a:ext>
            </a:extLst>
          </p:cNvPr>
          <p:cNvSpPr txBox="1">
            <a:spLocks/>
          </p:cNvSpPr>
          <p:nvPr/>
        </p:nvSpPr>
        <p:spPr>
          <a:xfrm>
            <a:off x="4243800" y="535088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Camera Right</a:t>
            </a:r>
            <a:endParaRPr kumimoji="1" lang="ja-JP" altLang="en-US" sz="14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A7AF67A-86F3-73A4-8E43-BD048DF02A4E}"/>
              </a:ext>
            </a:extLst>
          </p:cNvPr>
          <p:cNvSpPr txBox="1">
            <a:spLocks/>
          </p:cNvSpPr>
          <p:nvPr/>
        </p:nvSpPr>
        <p:spPr>
          <a:xfrm>
            <a:off x="4243800" y="2536309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Mino Down</a:t>
            </a:r>
            <a:endParaRPr kumimoji="1" lang="ja-JP" altLang="en-US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9D4F767-AD3C-B17F-3B90-73F658ECA6C6}"/>
              </a:ext>
            </a:extLst>
          </p:cNvPr>
          <p:cNvSpPr txBox="1">
            <a:spLocks/>
          </p:cNvSpPr>
          <p:nvPr/>
        </p:nvSpPr>
        <p:spPr>
          <a:xfrm>
            <a:off x="4243800" y="503815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Hold Mino</a:t>
            </a:r>
            <a:endParaRPr kumimoji="1" lang="ja-JP" altLang="en-US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7842111-3333-54D9-263E-7CA0F1961180}"/>
              </a:ext>
            </a:extLst>
          </p:cNvPr>
          <p:cNvSpPr txBox="1">
            <a:spLocks/>
          </p:cNvSpPr>
          <p:nvPr/>
        </p:nvSpPr>
        <p:spPr>
          <a:xfrm>
            <a:off x="4243800" y="347450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Y+</a:t>
            </a:r>
            <a:endParaRPr kumimoji="1" lang="ja-JP" altLang="en-US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DD4D4C6-B1BC-C13C-238D-A3CF634160E1}"/>
              </a:ext>
            </a:extLst>
          </p:cNvPr>
          <p:cNvSpPr txBox="1">
            <a:spLocks/>
          </p:cNvSpPr>
          <p:nvPr/>
        </p:nvSpPr>
        <p:spPr>
          <a:xfrm>
            <a:off x="4243800" y="378723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Y-</a:t>
            </a:r>
            <a:endParaRPr kumimoji="1" lang="ja-JP" altLang="en-US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6E0FEDE-744F-C194-212F-A9267F2FB00A}"/>
              </a:ext>
            </a:extLst>
          </p:cNvPr>
          <p:cNvSpPr txBox="1">
            <a:spLocks/>
          </p:cNvSpPr>
          <p:nvPr/>
        </p:nvSpPr>
        <p:spPr>
          <a:xfrm>
            <a:off x="4243800" y="2849040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X+</a:t>
            </a:r>
            <a:endParaRPr kumimoji="1" lang="ja-JP" altLang="en-US" sz="1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703655-3F30-21BE-FDE2-AB49E45BA237}"/>
              </a:ext>
            </a:extLst>
          </p:cNvPr>
          <p:cNvSpPr txBox="1">
            <a:spLocks/>
          </p:cNvSpPr>
          <p:nvPr/>
        </p:nvSpPr>
        <p:spPr>
          <a:xfrm>
            <a:off x="4243800" y="3161771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X-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6FED29-6E63-C95E-EFE9-9723A9FB81C2}"/>
              </a:ext>
            </a:extLst>
          </p:cNvPr>
          <p:cNvSpPr txBox="1">
            <a:spLocks/>
          </p:cNvSpPr>
          <p:nvPr/>
        </p:nvSpPr>
        <p:spPr>
          <a:xfrm>
            <a:off x="4243800" y="409996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Z+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DB7EDBE-75DA-B667-D89C-B71F602C33E9}"/>
              </a:ext>
            </a:extLst>
          </p:cNvPr>
          <p:cNvSpPr txBox="1">
            <a:spLocks/>
          </p:cNvSpPr>
          <p:nvPr/>
        </p:nvSpPr>
        <p:spPr>
          <a:xfrm>
            <a:off x="4243800" y="441269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Rotate Mino Z-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81C36C-D268-FBFC-FE42-F793517E9262}"/>
              </a:ext>
            </a:extLst>
          </p:cNvPr>
          <p:cNvSpPr txBox="1">
            <a:spLocks/>
          </p:cNvSpPr>
          <p:nvPr/>
        </p:nvSpPr>
        <p:spPr>
          <a:xfrm>
            <a:off x="4243800" y="472542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Drop Mino</a:t>
            </a:r>
            <a:endParaRPr kumimoji="1" lang="ja-JP" altLang="en-US" sz="1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8BC4D4A-32EB-DDDC-9883-1E6766C0C900}"/>
              </a:ext>
            </a:extLst>
          </p:cNvPr>
          <p:cNvSpPr txBox="1">
            <a:spLocks/>
          </p:cNvSpPr>
          <p:nvPr/>
        </p:nvSpPr>
        <p:spPr>
          <a:xfrm>
            <a:off x="4243800" y="566361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Camera Left</a:t>
            </a:r>
            <a:endParaRPr kumimoji="1" lang="ja-JP" altLang="en-US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7601758-53C9-61D2-72CE-49AF1C55BE28}"/>
              </a:ext>
            </a:extLst>
          </p:cNvPr>
          <p:cNvSpPr txBox="1">
            <a:spLocks/>
          </p:cNvSpPr>
          <p:nvPr/>
        </p:nvSpPr>
        <p:spPr>
          <a:xfrm>
            <a:off x="4243800" y="5976342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Camera Up</a:t>
            </a:r>
            <a:endParaRPr kumimoji="1" lang="ja-JP" altLang="en-US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B4B848-0D08-4E6E-8B15-571C2C0021BE}"/>
              </a:ext>
            </a:extLst>
          </p:cNvPr>
          <p:cNvSpPr txBox="1">
            <a:spLocks/>
          </p:cNvSpPr>
          <p:nvPr/>
        </p:nvSpPr>
        <p:spPr>
          <a:xfrm>
            <a:off x="4243800" y="6289073"/>
            <a:ext cx="2448000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Move Camera Down</a:t>
            </a:r>
            <a:endParaRPr kumimoji="1" lang="ja-JP" altLang="en-US" sz="1400" dirty="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418AE6C-E9FC-2756-BFD2-84E348B1658F}"/>
              </a:ext>
            </a:extLst>
          </p:cNvPr>
          <p:cNvSpPr>
            <a:spLocks/>
          </p:cNvSpPr>
          <p:nvPr/>
        </p:nvSpPr>
        <p:spPr>
          <a:xfrm>
            <a:off x="6884892" y="6312156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Mouse Cursor Down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2CC09B9E-6A1A-5790-D845-F508F08BB5B5}"/>
              </a:ext>
            </a:extLst>
          </p:cNvPr>
          <p:cNvSpPr>
            <a:spLocks/>
          </p:cNvSpPr>
          <p:nvPr/>
        </p:nvSpPr>
        <p:spPr>
          <a:xfrm>
            <a:off x="6884892" y="599922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Mouse Cursor Up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CC52CAEF-8000-72B9-E0E8-650ED0F67766}"/>
              </a:ext>
            </a:extLst>
          </p:cNvPr>
          <p:cNvSpPr>
            <a:spLocks/>
          </p:cNvSpPr>
          <p:nvPr/>
        </p:nvSpPr>
        <p:spPr>
          <a:xfrm>
            <a:off x="6884892" y="568629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100" dirty="0"/>
              <a:t>Mouse Cursor Left</a:t>
            </a:r>
            <a:endParaRPr kumimoji="1" lang="en-US" altLang="ja-JP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B7DE7F3-7BD9-6C57-4298-51394B68E8E1}"/>
              </a:ext>
            </a:extLst>
          </p:cNvPr>
          <p:cNvSpPr>
            <a:spLocks/>
          </p:cNvSpPr>
          <p:nvPr/>
        </p:nvSpPr>
        <p:spPr>
          <a:xfrm>
            <a:off x="6884892" y="537336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Mouse Cursor Right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2162300F-5272-BCC6-ACCD-7EF6BEFB71DF}"/>
              </a:ext>
            </a:extLst>
          </p:cNvPr>
          <p:cNvSpPr>
            <a:spLocks/>
          </p:cNvSpPr>
          <p:nvPr/>
        </p:nvSpPr>
        <p:spPr>
          <a:xfrm>
            <a:off x="6884892" y="506043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Shift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39C8367A-42E3-95EF-18AE-D578C731D396}"/>
              </a:ext>
            </a:extLst>
          </p:cNvPr>
          <p:cNvSpPr>
            <a:spLocks/>
          </p:cNvSpPr>
          <p:nvPr/>
        </p:nvSpPr>
        <p:spPr>
          <a:xfrm>
            <a:off x="6884892" y="474750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Space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15207F3-83EB-1A51-F9A6-6E24E62D4654}"/>
              </a:ext>
            </a:extLst>
          </p:cNvPr>
          <p:cNvSpPr>
            <a:spLocks/>
          </p:cNvSpPr>
          <p:nvPr/>
        </p:nvSpPr>
        <p:spPr>
          <a:xfrm>
            <a:off x="6884892" y="443457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Click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436A6023-D70D-2F5A-9ADE-5B85BB041352}"/>
              </a:ext>
            </a:extLst>
          </p:cNvPr>
          <p:cNvSpPr>
            <a:spLocks/>
          </p:cNvSpPr>
          <p:nvPr/>
        </p:nvSpPr>
        <p:spPr>
          <a:xfrm>
            <a:off x="6884892" y="380871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E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D4FD1FB-56D7-87C2-7FC7-4D91C67582DD}"/>
              </a:ext>
            </a:extLst>
          </p:cNvPr>
          <p:cNvSpPr>
            <a:spLocks/>
          </p:cNvSpPr>
          <p:nvPr/>
        </p:nvSpPr>
        <p:spPr>
          <a:xfrm>
            <a:off x="6884892" y="318285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Mouse Wheel Down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A5540AF2-BCBB-6024-E8EE-6CC671EA673C}"/>
              </a:ext>
            </a:extLst>
          </p:cNvPr>
          <p:cNvSpPr>
            <a:spLocks/>
          </p:cNvSpPr>
          <p:nvPr/>
        </p:nvSpPr>
        <p:spPr>
          <a:xfrm>
            <a:off x="6884892" y="255699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Ctrl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E886DD3E-3374-5C00-E716-7B3AA33CE533}"/>
              </a:ext>
            </a:extLst>
          </p:cNvPr>
          <p:cNvSpPr>
            <a:spLocks/>
          </p:cNvSpPr>
          <p:nvPr/>
        </p:nvSpPr>
        <p:spPr>
          <a:xfrm>
            <a:off x="6884892" y="193113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W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75EC1795-DF84-1990-4747-07292E583628}"/>
              </a:ext>
            </a:extLst>
          </p:cNvPr>
          <p:cNvSpPr>
            <a:spLocks/>
          </p:cNvSpPr>
          <p:nvPr/>
        </p:nvSpPr>
        <p:spPr>
          <a:xfrm>
            <a:off x="6884892" y="161820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A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DD63599A-90D7-F7D7-72ED-1503F653383B}"/>
              </a:ext>
            </a:extLst>
          </p:cNvPr>
          <p:cNvSpPr>
            <a:spLocks/>
          </p:cNvSpPr>
          <p:nvPr/>
        </p:nvSpPr>
        <p:spPr>
          <a:xfrm>
            <a:off x="6884892" y="412164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Click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219AE7A-9C4D-B0FA-5189-8386D8D127E2}"/>
              </a:ext>
            </a:extLst>
          </p:cNvPr>
          <p:cNvSpPr>
            <a:spLocks/>
          </p:cNvSpPr>
          <p:nvPr/>
        </p:nvSpPr>
        <p:spPr>
          <a:xfrm>
            <a:off x="6884892" y="349578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Q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86A113E5-6501-5F27-2A80-60279E962633}"/>
              </a:ext>
            </a:extLst>
          </p:cNvPr>
          <p:cNvSpPr>
            <a:spLocks/>
          </p:cNvSpPr>
          <p:nvPr/>
        </p:nvSpPr>
        <p:spPr>
          <a:xfrm>
            <a:off x="6884892" y="286992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Mouse Wheel Up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A98C2025-C5C8-06D2-B044-6CB42C2B7941}"/>
              </a:ext>
            </a:extLst>
          </p:cNvPr>
          <p:cNvSpPr>
            <a:spLocks/>
          </p:cNvSpPr>
          <p:nvPr/>
        </p:nvSpPr>
        <p:spPr>
          <a:xfrm>
            <a:off x="6884892" y="224406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S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EBCD21E3-AE14-0572-8FE9-CD0A30560CC4}"/>
              </a:ext>
            </a:extLst>
          </p:cNvPr>
          <p:cNvSpPr>
            <a:spLocks/>
          </p:cNvSpPr>
          <p:nvPr/>
        </p:nvSpPr>
        <p:spPr>
          <a:xfrm>
            <a:off x="6884892" y="130527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D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42C75DC-8106-43C2-5558-94158679A52A}"/>
              </a:ext>
            </a:extLst>
          </p:cNvPr>
          <p:cNvSpPr>
            <a:spLocks/>
          </p:cNvSpPr>
          <p:nvPr/>
        </p:nvSpPr>
        <p:spPr>
          <a:xfrm>
            <a:off x="9510225" y="6312156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Joystick Down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F5458039-35BB-BC2E-27CD-087875AE3373}"/>
              </a:ext>
            </a:extLst>
          </p:cNvPr>
          <p:cNvSpPr>
            <a:spLocks/>
          </p:cNvSpPr>
          <p:nvPr/>
        </p:nvSpPr>
        <p:spPr>
          <a:xfrm>
            <a:off x="9510225" y="599922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Joystick Up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056192EF-045A-6CE2-4FAB-ECA91F1CB48B}"/>
              </a:ext>
            </a:extLst>
          </p:cNvPr>
          <p:cNvSpPr>
            <a:spLocks/>
          </p:cNvSpPr>
          <p:nvPr/>
        </p:nvSpPr>
        <p:spPr>
          <a:xfrm>
            <a:off x="9510225" y="568629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Joystick Left</a:t>
            </a: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2DB043C-D3D2-E07B-8900-C9D055ACF76C}"/>
              </a:ext>
            </a:extLst>
          </p:cNvPr>
          <p:cNvSpPr>
            <a:spLocks/>
          </p:cNvSpPr>
          <p:nvPr/>
        </p:nvSpPr>
        <p:spPr>
          <a:xfrm>
            <a:off x="9510225" y="537336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Joystick Right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75A42D6-BA35-2683-711A-ED1550F3B94C}"/>
              </a:ext>
            </a:extLst>
          </p:cNvPr>
          <p:cNvSpPr>
            <a:spLocks/>
          </p:cNvSpPr>
          <p:nvPr/>
        </p:nvSpPr>
        <p:spPr>
          <a:xfrm>
            <a:off x="9510225" y="506043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Trigger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CE14870E-007A-A82A-054A-5FCE5055BDEA}"/>
              </a:ext>
            </a:extLst>
          </p:cNvPr>
          <p:cNvSpPr>
            <a:spLocks/>
          </p:cNvSpPr>
          <p:nvPr/>
        </p:nvSpPr>
        <p:spPr>
          <a:xfrm>
            <a:off x="9510225" y="474750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Trigger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C29E1289-5F40-EB1D-3B64-96DE07054CC8}"/>
              </a:ext>
            </a:extLst>
          </p:cNvPr>
          <p:cNvSpPr>
            <a:spLocks/>
          </p:cNvSpPr>
          <p:nvPr/>
        </p:nvSpPr>
        <p:spPr>
          <a:xfrm>
            <a:off x="9510225" y="443457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Button Down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501546C-8847-18CD-BB7F-86C84D595F85}"/>
              </a:ext>
            </a:extLst>
          </p:cNvPr>
          <p:cNvSpPr>
            <a:spLocks/>
          </p:cNvSpPr>
          <p:nvPr/>
        </p:nvSpPr>
        <p:spPr>
          <a:xfrm>
            <a:off x="9510225" y="380871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Right Shoulder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30433F63-C73A-81E7-12CC-2BE8265D753C}"/>
              </a:ext>
            </a:extLst>
          </p:cNvPr>
          <p:cNvSpPr>
            <a:spLocks/>
          </p:cNvSpPr>
          <p:nvPr/>
        </p:nvSpPr>
        <p:spPr>
          <a:xfrm>
            <a:off x="9510225" y="318285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Button Down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B11E2BE-AE09-1735-0622-4F7B97E32018}"/>
              </a:ext>
            </a:extLst>
          </p:cNvPr>
          <p:cNvSpPr>
            <a:spLocks/>
          </p:cNvSpPr>
          <p:nvPr/>
        </p:nvSpPr>
        <p:spPr>
          <a:xfrm>
            <a:off x="9510225" y="255699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D-Pad Down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FF96CA84-5BD0-309B-1EC2-55F46851BE90}"/>
              </a:ext>
            </a:extLst>
          </p:cNvPr>
          <p:cNvSpPr>
            <a:spLocks/>
          </p:cNvSpPr>
          <p:nvPr/>
        </p:nvSpPr>
        <p:spPr>
          <a:xfrm>
            <a:off x="9510225" y="193113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Joystick Up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B3F49188-E6FB-F3F8-D953-CFC9ADB2171E}"/>
              </a:ext>
            </a:extLst>
          </p:cNvPr>
          <p:cNvSpPr>
            <a:spLocks/>
          </p:cNvSpPr>
          <p:nvPr/>
        </p:nvSpPr>
        <p:spPr>
          <a:xfrm>
            <a:off x="9510225" y="161820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Joystick Left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A46A6E6-F59A-C699-A200-9214E4BFFAD7}"/>
              </a:ext>
            </a:extLst>
          </p:cNvPr>
          <p:cNvSpPr>
            <a:spLocks/>
          </p:cNvSpPr>
          <p:nvPr/>
        </p:nvSpPr>
        <p:spPr>
          <a:xfrm>
            <a:off x="9510225" y="412164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100" dirty="0"/>
              <a:t>Button Right</a:t>
            </a:r>
            <a:endParaRPr kumimoji="1" lang="en-US" altLang="ja-JP" sz="1100" dirty="0"/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DE2E7851-9405-7912-36D6-3BE1F6750D69}"/>
              </a:ext>
            </a:extLst>
          </p:cNvPr>
          <p:cNvSpPr>
            <a:spLocks/>
          </p:cNvSpPr>
          <p:nvPr/>
        </p:nvSpPr>
        <p:spPr>
          <a:xfrm>
            <a:off x="9510225" y="349578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Shoulder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14C7463-D23A-26C6-9C9E-967173A3166B}"/>
              </a:ext>
            </a:extLst>
          </p:cNvPr>
          <p:cNvSpPr>
            <a:spLocks/>
          </p:cNvSpPr>
          <p:nvPr/>
        </p:nvSpPr>
        <p:spPr>
          <a:xfrm>
            <a:off x="9510225" y="286992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US" altLang="ja-JP" sz="1100" dirty="0"/>
              <a:t>Button Up</a:t>
            </a:r>
            <a:endParaRPr kumimoji="1" lang="en-US" altLang="ja-JP" sz="1100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30EB97AF-8324-862D-AD40-2C42E0C127AE}"/>
              </a:ext>
            </a:extLst>
          </p:cNvPr>
          <p:cNvSpPr>
            <a:spLocks/>
          </p:cNvSpPr>
          <p:nvPr/>
        </p:nvSpPr>
        <p:spPr>
          <a:xfrm>
            <a:off x="9510225" y="224406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Joystick Down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7623DB9-23BF-ED4A-70AB-D8E24B0A6891}"/>
              </a:ext>
            </a:extLst>
          </p:cNvPr>
          <p:cNvSpPr>
            <a:spLocks/>
          </p:cNvSpPr>
          <p:nvPr/>
        </p:nvSpPr>
        <p:spPr>
          <a:xfrm>
            <a:off x="9510225" y="1305278"/>
            <a:ext cx="2448000" cy="2616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100" dirty="0"/>
              <a:t>Left Joystick Right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61EFA71E-8179-9F04-7963-C180810E757B}"/>
              </a:ext>
            </a:extLst>
          </p:cNvPr>
          <p:cNvCxnSpPr>
            <a:cxnSpLocks/>
          </p:cNvCxnSpPr>
          <p:nvPr/>
        </p:nvCxnSpPr>
        <p:spPr>
          <a:xfrm>
            <a:off x="4157250" y="114300"/>
            <a:ext cx="0" cy="663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58DC6D6D-B48C-3EDD-0746-63BF0D8E9502}"/>
              </a:ext>
            </a:extLst>
          </p:cNvPr>
          <p:cNvCxnSpPr>
            <a:cxnSpLocks/>
          </p:cNvCxnSpPr>
          <p:nvPr/>
        </p:nvCxnSpPr>
        <p:spPr>
          <a:xfrm>
            <a:off x="4243800" y="1133475"/>
            <a:ext cx="77144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5FEFF171-FF36-6C1A-27D3-9AFC1D317326}"/>
              </a:ext>
            </a:extLst>
          </p:cNvPr>
          <p:cNvSpPr txBox="1">
            <a:spLocks/>
          </p:cNvSpPr>
          <p:nvPr/>
        </p:nvSpPr>
        <p:spPr>
          <a:xfrm>
            <a:off x="4109619" y="230830"/>
            <a:ext cx="808238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3600" dirty="0"/>
              <a:t>Control</a:t>
            </a:r>
            <a:endParaRPr kumimoji="1" lang="ja-JP" altLang="en-US" sz="3600" dirty="0"/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E982CF1-8FE1-9BE2-328E-2FDB1E2382BC}"/>
              </a:ext>
            </a:extLst>
          </p:cNvPr>
          <p:cNvCxnSpPr>
            <a:cxnSpLocks/>
          </p:cNvCxnSpPr>
          <p:nvPr/>
        </p:nvCxnSpPr>
        <p:spPr>
          <a:xfrm>
            <a:off x="4042950" y="114653"/>
            <a:ext cx="0" cy="66389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直線コネクタ 92">
            <a:extLst>
              <a:ext uri="{FF2B5EF4-FFF2-40B4-BE49-F238E27FC236}">
                <a16:creationId xmlns:a16="http://schemas.microsoft.com/office/drawing/2014/main" id="{611A9B12-5DF6-5650-2E41-85AD5BB54BB0}"/>
              </a:ext>
            </a:extLst>
          </p:cNvPr>
          <p:cNvCxnSpPr>
            <a:cxnSpLocks/>
          </p:cNvCxnSpPr>
          <p:nvPr/>
        </p:nvCxnSpPr>
        <p:spPr>
          <a:xfrm>
            <a:off x="142875" y="1133475"/>
            <a:ext cx="376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C1EC20B-4A83-A806-C45B-CB4E01A141D5}"/>
              </a:ext>
            </a:extLst>
          </p:cNvPr>
          <p:cNvCxnSpPr>
            <a:cxnSpLocks/>
          </p:cNvCxnSpPr>
          <p:nvPr/>
        </p:nvCxnSpPr>
        <p:spPr>
          <a:xfrm>
            <a:off x="142875" y="2173698"/>
            <a:ext cx="376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72148BB-E9C5-3EDD-2730-EC46845F98C1}"/>
              </a:ext>
            </a:extLst>
          </p:cNvPr>
          <p:cNvSpPr txBox="1">
            <a:spLocks/>
          </p:cNvSpPr>
          <p:nvPr/>
        </p:nvSpPr>
        <p:spPr>
          <a:xfrm>
            <a:off x="9939" y="1394905"/>
            <a:ext cx="402307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3600" dirty="0"/>
              <a:t>General</a:t>
            </a:r>
            <a:endParaRPr kumimoji="1" lang="ja-JP" altLang="en-US" sz="3600" dirty="0"/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B7C385B1-CF0B-604D-1695-EE30B4AD0FEF}"/>
              </a:ext>
            </a:extLst>
          </p:cNvPr>
          <p:cNvCxnSpPr>
            <a:cxnSpLocks/>
          </p:cNvCxnSpPr>
          <p:nvPr/>
        </p:nvCxnSpPr>
        <p:spPr>
          <a:xfrm>
            <a:off x="142875" y="1256810"/>
            <a:ext cx="376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F8965A4F-F112-DE01-02A2-16C86EDF4171}"/>
              </a:ext>
            </a:extLst>
          </p:cNvPr>
          <p:cNvCxnSpPr>
            <a:cxnSpLocks/>
          </p:cNvCxnSpPr>
          <p:nvPr/>
        </p:nvCxnSpPr>
        <p:spPr>
          <a:xfrm>
            <a:off x="142875" y="5933043"/>
            <a:ext cx="376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C4F363A6-17A0-A48C-0131-772BC25A4F6E}"/>
              </a:ext>
            </a:extLst>
          </p:cNvPr>
          <p:cNvCxnSpPr>
            <a:cxnSpLocks/>
          </p:cNvCxnSpPr>
          <p:nvPr/>
        </p:nvCxnSpPr>
        <p:spPr>
          <a:xfrm>
            <a:off x="142875" y="6056378"/>
            <a:ext cx="376237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D00FB679-75AC-B839-9747-EA80AE1DF32E}"/>
              </a:ext>
            </a:extLst>
          </p:cNvPr>
          <p:cNvSpPr txBox="1">
            <a:spLocks/>
          </p:cNvSpPr>
          <p:nvPr/>
        </p:nvSpPr>
        <p:spPr>
          <a:xfrm>
            <a:off x="132833" y="233184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Window Mode</a:t>
            </a:r>
            <a:endParaRPr kumimoji="1" lang="ja-JP" altLang="en-US" sz="14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15EFCFB-325F-3DA5-B543-E750B983FFA0}"/>
              </a:ext>
            </a:extLst>
          </p:cNvPr>
          <p:cNvSpPr txBox="1">
            <a:spLocks/>
          </p:cNvSpPr>
          <p:nvPr/>
        </p:nvSpPr>
        <p:spPr>
          <a:xfrm>
            <a:off x="2511935" y="233827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DE1F3A00-14DB-D88E-18ED-185F2088AF54}"/>
              </a:ext>
            </a:extLst>
          </p:cNvPr>
          <p:cNvSpPr/>
          <p:nvPr/>
        </p:nvSpPr>
        <p:spPr>
          <a:xfrm>
            <a:off x="2173535" y="232271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701F042-48DF-EFE9-97B5-CBEC16CA196C}"/>
              </a:ext>
            </a:extLst>
          </p:cNvPr>
          <p:cNvSpPr/>
          <p:nvPr/>
        </p:nvSpPr>
        <p:spPr>
          <a:xfrm>
            <a:off x="3556808" y="232271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4D65CA5-D64D-0208-95EB-A1FD5F984F89}"/>
              </a:ext>
            </a:extLst>
          </p:cNvPr>
          <p:cNvSpPr txBox="1">
            <a:spLocks/>
          </p:cNvSpPr>
          <p:nvPr/>
        </p:nvSpPr>
        <p:spPr>
          <a:xfrm>
            <a:off x="132833" y="286115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Monitor</a:t>
            </a:r>
            <a:endParaRPr kumimoji="1" lang="ja-JP" altLang="en-US" sz="1400" dirty="0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B5596E1-DE61-A185-229D-452F9D70A36F}"/>
              </a:ext>
            </a:extLst>
          </p:cNvPr>
          <p:cNvSpPr txBox="1">
            <a:spLocks/>
          </p:cNvSpPr>
          <p:nvPr/>
        </p:nvSpPr>
        <p:spPr>
          <a:xfrm>
            <a:off x="2511935" y="286758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9CC94821-BE62-D3C8-A1DB-F85FB6DECA31}"/>
              </a:ext>
            </a:extLst>
          </p:cNvPr>
          <p:cNvSpPr/>
          <p:nvPr/>
        </p:nvSpPr>
        <p:spPr>
          <a:xfrm>
            <a:off x="2173535" y="285202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BE2CCBB-D421-0616-6ED7-37B0D7857032}"/>
              </a:ext>
            </a:extLst>
          </p:cNvPr>
          <p:cNvSpPr/>
          <p:nvPr/>
        </p:nvSpPr>
        <p:spPr>
          <a:xfrm>
            <a:off x="3556808" y="285202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A10C71A4-AACC-E032-184C-95766C4A161C}"/>
              </a:ext>
            </a:extLst>
          </p:cNvPr>
          <p:cNvSpPr txBox="1">
            <a:spLocks/>
          </p:cNvSpPr>
          <p:nvPr/>
        </p:nvSpPr>
        <p:spPr>
          <a:xfrm>
            <a:off x="132833" y="339046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Max Framerate</a:t>
            </a:r>
            <a:endParaRPr kumimoji="1" lang="ja-JP" altLang="en-US" sz="1400" dirty="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FDAFA4A1-6BD8-B1B0-43E5-B419DFECD253}"/>
              </a:ext>
            </a:extLst>
          </p:cNvPr>
          <p:cNvSpPr txBox="1">
            <a:spLocks/>
          </p:cNvSpPr>
          <p:nvPr/>
        </p:nvSpPr>
        <p:spPr>
          <a:xfrm>
            <a:off x="2511935" y="339689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20093179-75F6-5EE1-23A2-224D556A1441}"/>
              </a:ext>
            </a:extLst>
          </p:cNvPr>
          <p:cNvSpPr/>
          <p:nvPr/>
        </p:nvSpPr>
        <p:spPr>
          <a:xfrm>
            <a:off x="2173535" y="338133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BCDF38F2-63F7-FBDA-5856-931FF0CC9ABA}"/>
              </a:ext>
            </a:extLst>
          </p:cNvPr>
          <p:cNvSpPr/>
          <p:nvPr/>
        </p:nvSpPr>
        <p:spPr>
          <a:xfrm>
            <a:off x="3556808" y="338133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D355F1D-B7F3-94F2-6B41-BA253398F3F7}"/>
              </a:ext>
            </a:extLst>
          </p:cNvPr>
          <p:cNvSpPr txBox="1">
            <a:spLocks/>
          </p:cNvSpPr>
          <p:nvPr/>
        </p:nvSpPr>
        <p:spPr>
          <a:xfrm>
            <a:off x="132833" y="391977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Mouse Sensitivity</a:t>
            </a:r>
            <a:endParaRPr kumimoji="1" lang="ja-JP" altLang="en-US" sz="1400" dirty="0"/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2DB9C5F-8CDA-E45A-AEEE-2A1E64098FE4}"/>
              </a:ext>
            </a:extLst>
          </p:cNvPr>
          <p:cNvSpPr txBox="1">
            <a:spLocks/>
          </p:cNvSpPr>
          <p:nvPr/>
        </p:nvSpPr>
        <p:spPr>
          <a:xfrm>
            <a:off x="2511935" y="392620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498C610A-C7C6-EDD7-6902-F410CE759170}"/>
              </a:ext>
            </a:extLst>
          </p:cNvPr>
          <p:cNvSpPr/>
          <p:nvPr/>
        </p:nvSpPr>
        <p:spPr>
          <a:xfrm>
            <a:off x="2173535" y="391064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23EB0E6E-21A7-C116-6FF8-9C06F02D507A}"/>
              </a:ext>
            </a:extLst>
          </p:cNvPr>
          <p:cNvSpPr/>
          <p:nvPr/>
        </p:nvSpPr>
        <p:spPr>
          <a:xfrm>
            <a:off x="3556808" y="391064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02ABF562-F38B-C8E1-17DC-F6D65E3F5FDE}"/>
              </a:ext>
            </a:extLst>
          </p:cNvPr>
          <p:cNvSpPr txBox="1">
            <a:spLocks/>
          </p:cNvSpPr>
          <p:nvPr/>
        </p:nvSpPr>
        <p:spPr>
          <a:xfrm>
            <a:off x="132833" y="550770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kumimoji="1" lang="en-US" altLang="ja-JP" sz="1400" dirty="0"/>
              <a:t>Controller Threshold</a:t>
            </a:r>
            <a:endParaRPr kumimoji="1" lang="ja-JP" altLang="en-US" sz="1400" dirty="0"/>
          </a:p>
        </p:txBody>
      </p: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630B6491-936C-80E3-B69C-BD0E8F8EEFAA}"/>
              </a:ext>
            </a:extLst>
          </p:cNvPr>
          <p:cNvSpPr txBox="1">
            <a:spLocks/>
          </p:cNvSpPr>
          <p:nvPr/>
        </p:nvSpPr>
        <p:spPr>
          <a:xfrm>
            <a:off x="2511935" y="551413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33" name="正方形/長方形 132">
            <a:extLst>
              <a:ext uri="{FF2B5EF4-FFF2-40B4-BE49-F238E27FC236}">
                <a16:creationId xmlns:a16="http://schemas.microsoft.com/office/drawing/2014/main" id="{B5634E4A-4993-1EEA-5CC0-F341ADD88FBD}"/>
              </a:ext>
            </a:extLst>
          </p:cNvPr>
          <p:cNvSpPr/>
          <p:nvPr/>
        </p:nvSpPr>
        <p:spPr>
          <a:xfrm>
            <a:off x="2173535" y="549857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B307D569-E8FC-6157-F144-4EDA23C4F23A}"/>
              </a:ext>
            </a:extLst>
          </p:cNvPr>
          <p:cNvSpPr/>
          <p:nvPr/>
        </p:nvSpPr>
        <p:spPr>
          <a:xfrm>
            <a:off x="3556808" y="549857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D31CFC0-51C4-EAE2-162A-929B9261461F}"/>
              </a:ext>
            </a:extLst>
          </p:cNvPr>
          <p:cNvSpPr txBox="1">
            <a:spLocks/>
          </p:cNvSpPr>
          <p:nvPr/>
        </p:nvSpPr>
        <p:spPr>
          <a:xfrm>
            <a:off x="132833" y="444908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DF17A6AC-6502-5897-289A-8F6BAB5B3290}"/>
              </a:ext>
            </a:extLst>
          </p:cNvPr>
          <p:cNvSpPr txBox="1">
            <a:spLocks/>
          </p:cNvSpPr>
          <p:nvPr/>
        </p:nvSpPr>
        <p:spPr>
          <a:xfrm>
            <a:off x="2511935" y="445551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DBB51FD6-FCDF-89EA-C8FC-3CA10091429E}"/>
              </a:ext>
            </a:extLst>
          </p:cNvPr>
          <p:cNvSpPr/>
          <p:nvPr/>
        </p:nvSpPr>
        <p:spPr>
          <a:xfrm>
            <a:off x="2173535" y="443995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9359C065-6146-E148-B3E4-CF3545B9B818}"/>
              </a:ext>
            </a:extLst>
          </p:cNvPr>
          <p:cNvSpPr/>
          <p:nvPr/>
        </p:nvSpPr>
        <p:spPr>
          <a:xfrm>
            <a:off x="3556808" y="443995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A3B54E33-EC72-3001-67C1-553948EC2E03}"/>
              </a:ext>
            </a:extLst>
          </p:cNvPr>
          <p:cNvSpPr txBox="1">
            <a:spLocks/>
          </p:cNvSpPr>
          <p:nvPr/>
        </p:nvSpPr>
        <p:spPr>
          <a:xfrm>
            <a:off x="132833" y="4978395"/>
            <a:ext cx="2040701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E6895696-4250-9BC3-40EF-B5886C8C00B3}"/>
              </a:ext>
            </a:extLst>
          </p:cNvPr>
          <p:cNvSpPr txBox="1">
            <a:spLocks/>
          </p:cNvSpPr>
          <p:nvPr/>
        </p:nvSpPr>
        <p:spPr>
          <a:xfrm>
            <a:off x="2511935" y="4984829"/>
            <a:ext cx="1044873" cy="307777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US" altLang="ja-JP" sz="1400" dirty="0"/>
              <a:t>#</a:t>
            </a:r>
            <a:endParaRPr kumimoji="1" lang="ja-JP" altLang="en-US" sz="1400" dirty="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05D73A26-96DF-5F79-9807-087B4F3603B5}"/>
              </a:ext>
            </a:extLst>
          </p:cNvPr>
          <p:cNvSpPr/>
          <p:nvPr/>
        </p:nvSpPr>
        <p:spPr>
          <a:xfrm>
            <a:off x="2173535" y="496926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&lt;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13128B13-87FF-8839-2DED-7ED27F7D2FD6}"/>
              </a:ext>
            </a:extLst>
          </p:cNvPr>
          <p:cNvSpPr/>
          <p:nvPr/>
        </p:nvSpPr>
        <p:spPr>
          <a:xfrm>
            <a:off x="3556808" y="4969260"/>
            <a:ext cx="338400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sz="1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63979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Cubis">
      <a:dk1>
        <a:srgbClr val="000000"/>
      </a:dk1>
      <a:lt1>
        <a:sysClr val="window" lastClr="FFFFFF"/>
      </a:lt1>
      <a:dk2>
        <a:srgbClr val="404040"/>
      </a:dk2>
      <a:lt2>
        <a:srgbClr val="C0C0C0"/>
      </a:lt2>
      <a:accent1>
        <a:srgbClr val="FF0000"/>
      </a:accent1>
      <a:accent2>
        <a:srgbClr val="FF8000"/>
      </a:accent2>
      <a:accent3>
        <a:srgbClr val="FFFF00"/>
      </a:accent3>
      <a:accent4>
        <a:srgbClr val="00FF00"/>
      </a:accent4>
      <a:accent5>
        <a:srgbClr val="0080FF"/>
      </a:accent5>
      <a:accent6>
        <a:srgbClr val="0000FF"/>
      </a:accent6>
      <a:hlink>
        <a:srgbClr val="8000FF"/>
      </a:hlink>
      <a:folHlink>
        <a:srgbClr val="808080"/>
      </a:folHlink>
    </a:clrScheme>
    <a:fontScheme name="ユーザー定義 5">
      <a:majorFont>
        <a:latin typeface="Turret Road ExtraBold"/>
        <a:ea typeface="游ゴシック Light"/>
        <a:cs typeface=""/>
      </a:majorFont>
      <a:minorFont>
        <a:latin typeface="Quantico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209</Words>
  <Application>Microsoft Office PowerPoint</Application>
  <PresentationFormat>ワイド画面</PresentationFormat>
  <Paragraphs>102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5" baseType="lpstr"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Iwai Hayato</dc:creator>
  <cp:lastModifiedBy>Hayato Iwai</cp:lastModifiedBy>
  <cp:revision>19</cp:revision>
  <dcterms:created xsi:type="dcterms:W3CDTF">2025-04-19T01:25:15Z</dcterms:created>
  <dcterms:modified xsi:type="dcterms:W3CDTF">2025-05-02T06:43:54Z</dcterms:modified>
</cp:coreProperties>
</file>