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8" r:id="rId2"/>
    <p:sldId id="499" r:id="rId3"/>
    <p:sldId id="500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8" autoAdjust="0"/>
    <p:restoredTop sz="81447" autoAdjust="0"/>
  </p:normalViewPr>
  <p:slideViewPr>
    <p:cSldViewPr snapToGrid="0" snapToObjects="1">
      <p:cViewPr varScale="1">
        <p:scale>
          <a:sx n="77" d="100"/>
          <a:sy n="77" d="100"/>
        </p:scale>
        <p:origin x="8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086360"/>
        <c:axId val="173348208"/>
        <c:axId val="130238536"/>
      </c:bar3DChart>
      <c:catAx>
        <c:axId val="174086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348208"/>
        <c:crosses val="autoZero"/>
        <c:auto val="1"/>
        <c:lblAlgn val="ctr"/>
        <c:lblOffset val="100"/>
        <c:noMultiLvlLbl val="0"/>
      </c:catAx>
      <c:valAx>
        <c:axId val="17334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4086360"/>
        <c:crosses val="autoZero"/>
        <c:crossBetween val="between"/>
      </c:valAx>
      <c:serAx>
        <c:axId val="130238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7334820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0B9C-F9FD-43EF-A958-F3A4E5B3C73F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08F-9C2E-4492-BAF1-ED1303A4E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5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7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4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1984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4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75657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31BF-7BAA-B545-8A54-BD6165549183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Management/Allocation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7533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Teams are ALLOWED</a:t>
            </a:r>
          </a:p>
          <a:p>
            <a:pPr lvl="1"/>
            <a:r>
              <a:rPr lang="en-US" dirty="0" smtClean="0"/>
              <a:t>Max 2 (from OS course, any section)</a:t>
            </a:r>
          </a:p>
          <a:p>
            <a:r>
              <a:rPr lang="en-US" dirty="0" smtClean="0"/>
              <a:t>Nov 12</a:t>
            </a:r>
            <a:r>
              <a:rPr lang="en-US" baseline="30000" dirty="0" smtClean="0"/>
              <a:t>th</a:t>
            </a:r>
            <a:r>
              <a:rPr lang="en-US" dirty="0" smtClean="0"/>
              <a:t> (2 weeks)</a:t>
            </a:r>
          </a:p>
          <a:p>
            <a:r>
              <a:rPr lang="en-US" dirty="0" smtClean="0"/>
              <a:t>First Fit, Best Fit, Next Fit</a:t>
            </a:r>
          </a:p>
          <a:p>
            <a:pPr lvl="1"/>
            <a:r>
              <a:rPr lang="en-US" dirty="0" smtClean="0"/>
              <a:t>Capturing statistics on the state of the memory</a:t>
            </a:r>
          </a:p>
          <a:p>
            <a:r>
              <a:rPr lang="en-US" dirty="0" smtClean="0"/>
              <a:t>Deliverable consists of a brief 1-2 page write-up showing the statistics, along with the source code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Fit Example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803149"/>
            <a:ext cx="8229600" cy="45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Fit Example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665329"/>
            <a:ext cx="8229600" cy="46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3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1d84c9f-e1d7-497f-924c-f557b6e4713e"/>
  <p:tag name="WASPOLLED" val="E8FD9E58CB6E42AF9DDF6BB286E3942C"/>
  <p:tag name="TPVERSION" val="6"/>
  <p:tag name="TPFULLVERSION" val="6.2.1.5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12004</TotalTime>
  <Words>63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Memory Management/Allocation</vt:lpstr>
      <vt:lpstr>First Fit Example Trace</vt:lpstr>
      <vt:lpstr>Best Fit Example Trace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Gosnell, Michael</cp:lastModifiedBy>
  <cp:revision>434</cp:revision>
  <dcterms:created xsi:type="dcterms:W3CDTF">2011-01-20T20:51:22Z</dcterms:created>
  <dcterms:modified xsi:type="dcterms:W3CDTF">2017-11-10T20:38:02Z</dcterms:modified>
</cp:coreProperties>
</file>