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MYSQL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is </a:t>
            </a:r>
            <a:r>
              <a:rPr lang="en-US" b="1" dirty="0" smtClean="0"/>
              <a:t>a relational database management system</a:t>
            </a:r>
            <a:r>
              <a:rPr lang="en-US" dirty="0" smtClean="0"/>
              <a:t> (RDBMS) based on the SQL (Structured Query Language) queries. It is one of the most popular languages for accessing and managing the records in the table. </a:t>
            </a:r>
            <a:r>
              <a:rPr lang="en-US" dirty="0" err="1" smtClean="0"/>
              <a:t>MySQL</a:t>
            </a:r>
            <a:r>
              <a:rPr lang="en-US" dirty="0" smtClean="0"/>
              <a:t> is open-source and free software under the GNU license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The main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features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of MySQL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357850"/>
          </a:xfrm>
        </p:spPr>
        <p:txBody>
          <a:bodyPr>
            <a:normAutofit fontScale="25000" lnSpcReduction="20000"/>
          </a:bodyPr>
          <a:lstStyle/>
          <a:p>
            <a:r>
              <a:rPr lang="fr-FR" sz="11200" b="1" dirty="0" smtClean="0"/>
              <a:t>Open-Source</a:t>
            </a:r>
          </a:p>
          <a:p>
            <a:pPr>
              <a:buNone/>
            </a:pPr>
            <a:r>
              <a:rPr lang="en-US" sz="11200" dirty="0" smtClean="0"/>
              <a:t>    </a:t>
            </a:r>
            <a:r>
              <a:rPr lang="en-US" sz="11200" dirty="0" err="1" smtClean="0"/>
              <a:t>MySQL</a:t>
            </a:r>
            <a:r>
              <a:rPr lang="en-US" sz="11200" dirty="0" smtClean="0"/>
              <a:t> </a:t>
            </a:r>
            <a:r>
              <a:rPr lang="en-US" sz="11200" dirty="0" smtClean="0"/>
              <a:t>is open-source, which means </a:t>
            </a:r>
            <a:r>
              <a:rPr lang="en-US" sz="11200" dirty="0" smtClean="0"/>
              <a:t>this software can be </a:t>
            </a:r>
            <a:r>
              <a:rPr lang="en-US" sz="11200" dirty="0" smtClean="0"/>
              <a:t>downloaded, used and modified by anyone</a:t>
            </a:r>
            <a:r>
              <a:rPr lang="en-US" sz="11200" dirty="0" smtClean="0"/>
              <a:t>.</a:t>
            </a:r>
          </a:p>
          <a:p>
            <a:r>
              <a:rPr lang="en-US" sz="11200" dirty="0" smtClean="0"/>
              <a:t> </a:t>
            </a:r>
            <a:r>
              <a:rPr lang="fr-FR" sz="11200" b="1" dirty="0" smtClean="0"/>
              <a:t>Quick and </a:t>
            </a:r>
            <a:r>
              <a:rPr lang="fr-FR" sz="11200" b="1" dirty="0" err="1" smtClean="0"/>
              <a:t>Reliable</a:t>
            </a:r>
            <a:endParaRPr lang="fr-FR" sz="11200" b="1" dirty="0" smtClean="0"/>
          </a:p>
          <a:p>
            <a:pPr>
              <a:buNone/>
            </a:pPr>
            <a:r>
              <a:rPr lang="en-US" sz="11200" dirty="0" smtClean="0"/>
              <a:t>    </a:t>
            </a:r>
            <a:r>
              <a:rPr lang="en-US" sz="11200" dirty="0" err="1" smtClean="0"/>
              <a:t>MySQL</a:t>
            </a:r>
            <a:r>
              <a:rPr lang="en-US" sz="11200" dirty="0" smtClean="0"/>
              <a:t> </a:t>
            </a:r>
            <a:r>
              <a:rPr lang="en-US" sz="11200" dirty="0" smtClean="0"/>
              <a:t>stores data efficiently in the memory ensuring that data is consistent, and not redundant. Hence, data access and manipulation using </a:t>
            </a:r>
            <a:r>
              <a:rPr lang="en-US" sz="11200" dirty="0" err="1" smtClean="0"/>
              <a:t>MySQL</a:t>
            </a:r>
            <a:r>
              <a:rPr lang="en-US" sz="11200" dirty="0" smtClean="0"/>
              <a:t> is quick</a:t>
            </a:r>
            <a:r>
              <a:rPr lang="en-US" sz="11200" dirty="0" smtClean="0"/>
              <a:t>.</a:t>
            </a:r>
          </a:p>
          <a:p>
            <a:r>
              <a:rPr lang="fr-FR" sz="11200" b="1" dirty="0" err="1" smtClean="0"/>
              <a:t>Scalable</a:t>
            </a:r>
            <a:endParaRPr lang="fr-FR" sz="11200" b="1" dirty="0" smtClean="0"/>
          </a:p>
          <a:p>
            <a:pPr>
              <a:buNone/>
            </a:pPr>
            <a:r>
              <a:rPr lang="en-US" sz="11200" dirty="0" smtClean="0"/>
              <a:t>     Scalability </a:t>
            </a:r>
            <a:r>
              <a:rPr lang="en-US" sz="11200" dirty="0" smtClean="0"/>
              <a:t>refers to the ability of systems to work easily with small amounts of data, large amounts of data, clusters of machines, and so </a:t>
            </a:r>
            <a:r>
              <a:rPr lang="en-US" sz="11200" dirty="0" smtClean="0"/>
              <a:t>on</a:t>
            </a:r>
          </a:p>
          <a:p>
            <a:pPr>
              <a:buNone/>
            </a:pPr>
            <a:endParaRPr lang="fr-FR" sz="2800" b="1" dirty="0" smtClean="0"/>
          </a:p>
          <a:p>
            <a:pPr algn="just"/>
            <a:endParaRPr lang="en-US" sz="2800" dirty="0" smtClean="0"/>
          </a:p>
          <a:p>
            <a:pPr>
              <a:buNone/>
            </a:pPr>
            <a:r>
              <a:rPr lang="fr-FR" sz="2800" b="1" dirty="0" smtClean="0"/>
              <a:t> </a:t>
            </a:r>
            <a:endParaRPr lang="fr-FR" sz="2800" b="1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fr-FR" sz="2800" b="1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429288"/>
          </a:xfrm>
        </p:spPr>
        <p:txBody>
          <a:bodyPr>
            <a:normAutofit fontScale="62500" lnSpcReduction="20000"/>
          </a:bodyPr>
          <a:lstStyle/>
          <a:p>
            <a:r>
              <a:rPr lang="fr-FR" sz="4500" b="1" dirty="0" smtClean="0"/>
              <a:t>Data Types</a:t>
            </a:r>
          </a:p>
          <a:p>
            <a:r>
              <a:rPr lang="fr-FR" sz="4500" b="1" dirty="0" err="1" smtClean="0"/>
              <a:t>Character</a:t>
            </a:r>
            <a:r>
              <a:rPr lang="fr-FR" sz="4500" b="1" dirty="0" smtClean="0"/>
              <a:t> Sets</a:t>
            </a:r>
          </a:p>
          <a:p>
            <a:r>
              <a:rPr lang="fr-FR" sz="4500" b="1" dirty="0" smtClean="0"/>
              <a:t>Secure</a:t>
            </a:r>
          </a:p>
          <a:p>
            <a:pPr>
              <a:buNone/>
            </a:pPr>
            <a:r>
              <a:rPr lang="en-US" sz="5100" dirty="0" smtClean="0"/>
              <a:t>   </a:t>
            </a:r>
            <a:r>
              <a:rPr lang="en-US" sz="4000" dirty="0" smtClean="0"/>
              <a:t>It </a:t>
            </a:r>
            <a:r>
              <a:rPr lang="en-US" sz="4000" dirty="0" smtClean="0"/>
              <a:t>provides a secure interface since it has a password system which is 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 flexible.</a:t>
            </a:r>
            <a:endParaRPr lang="fr-FR" sz="4000" b="1" dirty="0" smtClean="0"/>
          </a:p>
          <a:p>
            <a:r>
              <a:rPr lang="fr-FR" sz="4500" b="1" dirty="0" smtClean="0"/>
              <a:t>Support for large </a:t>
            </a:r>
            <a:r>
              <a:rPr lang="fr-FR" sz="4500" b="1" dirty="0" err="1" smtClean="0"/>
              <a:t>databases</a:t>
            </a:r>
            <a:r>
              <a:rPr lang="fr-FR" sz="4500" b="1" dirty="0" smtClean="0"/>
              <a:t> </a:t>
            </a:r>
          </a:p>
          <a:p>
            <a:pPr>
              <a:buNone/>
            </a:pPr>
            <a:r>
              <a:rPr lang="fr-FR" sz="6400" b="1" dirty="0" smtClean="0"/>
              <a:t> </a:t>
            </a:r>
            <a:r>
              <a:rPr lang="fr-FR" sz="6400" b="1" dirty="0" smtClean="0"/>
              <a:t>  </a:t>
            </a:r>
            <a:r>
              <a:rPr lang="en-US" sz="4500" dirty="0" smtClean="0"/>
              <a:t>It </a:t>
            </a:r>
            <a:r>
              <a:rPr lang="en-US" sz="4500" dirty="0" smtClean="0"/>
              <a:t>comes with support for large databases, which could contain about 40 to 50 million records, 150,000 to 200,000 tables and up to 5,000,000,000 rows.</a:t>
            </a:r>
            <a:endParaRPr lang="fr-FR" sz="6400" b="1" dirty="0" smtClean="0"/>
          </a:p>
          <a:p>
            <a:r>
              <a:rPr lang="fr-FR" sz="4500" b="1" dirty="0" smtClean="0"/>
              <a:t>Client and Utility Programs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PostgreSQL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is a relational and object-oriented database management system. It is a free tool available under the terms of a BSD-style license. This system competes with other database management systems, whether free or proprietary.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The main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features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ostgreSQL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supports the locking mechanism.</a:t>
            </a:r>
          </a:p>
          <a:p>
            <a:r>
              <a:rPr lang="en-US" dirty="0" smtClean="0"/>
              <a:t>It has high availability.</a:t>
            </a:r>
          </a:p>
          <a:p>
            <a:r>
              <a:rPr lang="en-US" dirty="0" smtClean="0"/>
              <a:t>It is free and open-source software.</a:t>
            </a:r>
          </a:p>
          <a:p>
            <a:r>
              <a:rPr lang="en-US" dirty="0" smtClean="0"/>
              <a:t>This is ACID compliant.</a:t>
            </a:r>
          </a:p>
          <a:p>
            <a:r>
              <a:rPr lang="en-US" dirty="0" smtClean="0"/>
              <a:t>It has the capacity for fault tolerance.</a:t>
            </a:r>
          </a:p>
          <a:p>
            <a:r>
              <a:rPr lang="en-US" dirty="0" smtClean="0"/>
              <a:t>It also supports image, video, audio storage and supports graphical data.</a:t>
            </a:r>
          </a:p>
          <a:p>
            <a:r>
              <a:rPr lang="en-US" dirty="0" smtClean="0"/>
              <a:t>It requires deficient maintenance.</a:t>
            </a:r>
          </a:p>
          <a:p>
            <a:r>
              <a:rPr lang="en-US" dirty="0" smtClean="0"/>
              <a:t>It supports Multi-version concurrency control (MVCC).</a:t>
            </a:r>
          </a:p>
          <a:p>
            <a:r>
              <a:rPr lang="en-US" dirty="0" smtClean="0"/>
              <a:t>Recovery is high.</a:t>
            </a:r>
          </a:p>
          <a:p>
            <a:r>
              <a:rPr lang="en-US" dirty="0" smtClean="0"/>
              <a:t>It has user-defined data types.</a:t>
            </a:r>
          </a:p>
          <a:p>
            <a:r>
              <a:rPr lang="en-US" dirty="0" smtClean="0"/>
              <a:t>Table inheritance.</a:t>
            </a:r>
          </a:p>
          <a:p>
            <a:r>
              <a:rPr lang="en-US" dirty="0" smtClean="0"/>
              <a:t>It runs on all operating systems.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SQL SERVER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smtClean="0"/>
              <a:t>SQL Server is a database management system (DBMS) in SQL language incorporating, among other things, a RDBMS (relational DBMS) developed and marketed by Microsoft.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The main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features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of SQL SERVER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Management </a:t>
            </a:r>
            <a:r>
              <a:rPr lang="fr-FR" dirty="0" smtClean="0"/>
              <a:t>of 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.</a:t>
            </a:r>
          </a:p>
          <a:p>
            <a:r>
              <a:rPr lang="en-US" dirty="0" smtClean="0"/>
              <a:t>Centralized management and deployment of multiple instances and applications from a single point of control</a:t>
            </a:r>
            <a:r>
              <a:rPr lang="en-US" dirty="0" smtClean="0"/>
              <a:t>.</a:t>
            </a:r>
          </a:p>
          <a:p>
            <a:r>
              <a:rPr lang="fr-FR" dirty="0" smtClean="0"/>
              <a:t>Storage </a:t>
            </a:r>
            <a:r>
              <a:rPr lang="fr-FR" dirty="0" err="1" smtClean="0"/>
              <a:t>optimization</a:t>
            </a:r>
            <a:r>
              <a:rPr lang="fr-FR" dirty="0" smtClean="0"/>
              <a:t> for large </a:t>
            </a:r>
            <a:r>
              <a:rPr lang="fr-FR" dirty="0" err="1" smtClean="0"/>
              <a:t>databases</a:t>
            </a:r>
            <a:r>
              <a:rPr lang="fr-FR" dirty="0" smtClean="0"/>
              <a:t> (</a:t>
            </a:r>
            <a:r>
              <a:rPr lang="fr-FR" dirty="0" err="1" smtClean="0"/>
              <a:t>partitioned</a:t>
            </a:r>
            <a:r>
              <a:rPr lang="fr-FR" dirty="0" smtClean="0"/>
              <a:t> tables and indexes, data compression, etc</a:t>
            </a:r>
            <a:r>
              <a:rPr lang="fr-FR" dirty="0" smtClean="0"/>
              <a:t>.).</a:t>
            </a:r>
          </a:p>
          <a:p>
            <a:r>
              <a:rPr lang="fr-FR" dirty="0" err="1" smtClean="0"/>
              <a:t>Geographic</a:t>
            </a:r>
            <a:r>
              <a:rPr lang="fr-FR" dirty="0" smtClean="0"/>
              <a:t> data support</a:t>
            </a:r>
            <a:r>
              <a:rPr lang="fr-FR" dirty="0" smtClean="0"/>
              <a:t>.</a:t>
            </a:r>
          </a:p>
          <a:p>
            <a:r>
              <a:rPr lang="fr-FR" dirty="0" smtClean="0"/>
              <a:t>High </a:t>
            </a:r>
            <a:r>
              <a:rPr lang="fr-FR" dirty="0" err="1" smtClean="0"/>
              <a:t>availability</a:t>
            </a:r>
            <a:r>
              <a:rPr lang="fr-FR" dirty="0" smtClean="0"/>
              <a:t> management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Integrated</a:t>
            </a:r>
            <a:r>
              <a:rPr lang="fr-FR" dirty="0" smtClean="0"/>
              <a:t> </a:t>
            </a:r>
            <a:r>
              <a:rPr lang="fr-FR" dirty="0" err="1" smtClean="0"/>
              <a:t>scheduler</a:t>
            </a:r>
            <a:r>
              <a:rPr lang="fr-FR" dirty="0" smtClean="0"/>
              <a:t> (SQL Agent</a:t>
            </a:r>
            <a:r>
              <a:rPr lang="fr-FR" dirty="0" smtClean="0"/>
              <a:t>).</a:t>
            </a:r>
          </a:p>
          <a:p>
            <a:r>
              <a:rPr lang="fr-FR" dirty="0" smtClean="0"/>
              <a:t>Notification Service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Replication</a:t>
            </a:r>
            <a:r>
              <a:rPr lang="fr-FR" dirty="0" smtClean="0"/>
              <a:t> </a:t>
            </a:r>
            <a:r>
              <a:rPr lang="fr-FR" dirty="0" smtClean="0"/>
              <a:t>management</a:t>
            </a:r>
          </a:p>
          <a:p>
            <a:r>
              <a:rPr lang="fr-FR" dirty="0" err="1" smtClean="0"/>
              <a:t>Virtualization</a:t>
            </a:r>
            <a:r>
              <a:rPr lang="fr-FR" dirty="0" smtClean="0"/>
              <a:t> support. Security management.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fr-FR" dirty="0" err="1" smtClean="0">
                <a:solidFill>
                  <a:schemeClr val="accent6">
                    <a:lumMod val="50000"/>
                  </a:schemeClr>
                </a:solidFill>
              </a:rPr>
              <a:t>difference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6">
                    <a:lumMod val="50000"/>
                  </a:schemeClr>
                </a:solidFill>
              </a:rPr>
              <a:t>between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 the RDBMS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PostgreSQL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MySQL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use very similar syntax, with some notable </a:t>
            </a:r>
            <a:r>
              <a:rPr lang="en-US" dirty="0" smtClean="0"/>
              <a:t>differences.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Microsoft SQL Server </a:t>
            </a:r>
            <a:r>
              <a:rPr lang="en-US" dirty="0" smtClean="0"/>
              <a:t>has the greatest contrast in SQL syntax, as well as a wide variety of functions not available in other </a:t>
            </a:r>
            <a:r>
              <a:rPr lang="en-US" dirty="0" smtClean="0"/>
              <a:t>platforms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MySQL</a:t>
            </a:r>
            <a:r>
              <a:rPr lang="en-US" dirty="0" smtClean="0"/>
              <a:t> is the most popular amongst the relational databases and is a widely used one too. Offers a fully-managed database service for Google Cloud platform and is a scalable database with high availability and security at no extra cost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578647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 </a:t>
            </a:r>
            <a:r>
              <a:rPr lang="en-US" sz="4000" b="1" dirty="0" err="1" smtClean="0">
                <a:solidFill>
                  <a:schemeClr val="accent3">
                    <a:lumMod val="75000"/>
                  </a:schemeClr>
                </a:solidFill>
              </a:rPr>
              <a:t>PostgreSQL</a:t>
            </a:r>
            <a:r>
              <a:rPr lang="en-US" sz="4000" dirty="0" smtClean="0"/>
              <a:t> is a fully managed and scalable relational database with high availability and security built in at no additional charge. It is a fully managed database service for the Google Cloud Platform. Is better in query optimization and query execution as compared to </a:t>
            </a:r>
            <a:r>
              <a:rPr lang="en-US" sz="4000" dirty="0" err="1" smtClean="0"/>
              <a:t>MySQL</a:t>
            </a:r>
            <a:r>
              <a:rPr lang="en-US" sz="4000" dirty="0" smtClean="0"/>
              <a:t>. </a:t>
            </a:r>
            <a:r>
              <a:rPr lang="en-US" sz="4000" dirty="0" err="1" smtClean="0"/>
              <a:t>Postgres</a:t>
            </a:r>
            <a:r>
              <a:rPr lang="en-US" sz="4000" dirty="0" smtClean="0"/>
              <a:t> has a storage engine which is suitable for </a:t>
            </a:r>
            <a:r>
              <a:rPr lang="en-US" sz="4000" dirty="0" err="1" smtClean="0"/>
              <a:t>INSERTand</a:t>
            </a:r>
            <a:r>
              <a:rPr lang="en-US" sz="4000" dirty="0" smtClean="0"/>
              <a:t> complex search applications such as data mining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sz="4000" dirty="0" smtClean="0"/>
          </a:p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Microsoft SQL Server</a:t>
            </a:r>
            <a:r>
              <a:rPr lang="en-US" sz="4000" dirty="0" smtClean="0"/>
              <a:t> developed by Microsoft has multiple editions with different feature sets and user profiles. It has some fantastic features like SQL server on Linux, </a:t>
            </a:r>
            <a:r>
              <a:rPr lang="en-US" sz="4000" dirty="0" err="1" smtClean="0"/>
              <a:t>resumable</a:t>
            </a:r>
            <a:r>
              <a:rPr lang="en-US" sz="4000" dirty="0" smtClean="0"/>
              <a:t> online index build, machine learning services, query processing improvements, and much more.</a:t>
            </a:r>
            <a:endParaRPr lang="fr-FR" sz="40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418</Words>
  <PresentationFormat>Affichage à l'écran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MYSQL</vt:lpstr>
      <vt:lpstr>The main features of MySQL</vt:lpstr>
      <vt:lpstr>Diapositive 3</vt:lpstr>
      <vt:lpstr>PostgreSQL</vt:lpstr>
      <vt:lpstr>The main features of PostgreSQL</vt:lpstr>
      <vt:lpstr>SQL SERVER</vt:lpstr>
      <vt:lpstr>The main features of SQL SERVER</vt:lpstr>
      <vt:lpstr>The difference between the RDBMS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amani</dc:creator>
  <cp:lastModifiedBy>amani</cp:lastModifiedBy>
  <cp:revision>18</cp:revision>
  <dcterms:created xsi:type="dcterms:W3CDTF">2022-02-08T16:07:18Z</dcterms:created>
  <dcterms:modified xsi:type="dcterms:W3CDTF">2022-02-08T17:20:14Z</dcterms:modified>
</cp:coreProperties>
</file>