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8" r:id="rId3"/>
    <p:sldId id="259" r:id="rId4"/>
    <p:sldId id="260" r:id="rId5"/>
    <p:sldId id="261" r:id="rId6"/>
    <p:sldId id="262" r:id="rId7"/>
    <p:sldId id="269" r:id="rId8"/>
    <p:sldId id="270" r:id="rId9"/>
    <p:sldId id="272" r:id="rId10"/>
    <p:sldId id="27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C7D1-7A46-4F2C-8AF2-401A86DAFF7F}" type="datetimeFigureOut">
              <a:rPr lang="es-CO" smtClean="0"/>
              <a:t>12/10/2017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A1C6-45E4-41F7-8F07-666B6FEBB6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318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C7D1-7A46-4F2C-8AF2-401A86DAFF7F}" type="datetimeFigureOut">
              <a:rPr lang="es-CO" smtClean="0"/>
              <a:t>12/10/2017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A1C6-45E4-41F7-8F07-666B6FEBB6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99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C7D1-7A46-4F2C-8AF2-401A86DAFF7F}" type="datetimeFigureOut">
              <a:rPr lang="es-CO" smtClean="0"/>
              <a:t>12/10/2017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A1C6-45E4-41F7-8F07-666B6FEBB6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31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C7D1-7A46-4F2C-8AF2-401A86DAFF7F}" type="datetimeFigureOut">
              <a:rPr lang="es-CO" smtClean="0"/>
              <a:t>12/10/2017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A1C6-45E4-41F7-8F07-666B6FEBB6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7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C7D1-7A46-4F2C-8AF2-401A86DAFF7F}" type="datetimeFigureOut">
              <a:rPr lang="es-CO" smtClean="0"/>
              <a:t>12/10/2017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A1C6-45E4-41F7-8F07-666B6FEBB6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1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C7D1-7A46-4F2C-8AF2-401A86DAFF7F}" type="datetimeFigureOut">
              <a:rPr lang="es-CO" smtClean="0"/>
              <a:t>12/10/2017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A1C6-45E4-41F7-8F07-666B6FEBB6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01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C7D1-7A46-4F2C-8AF2-401A86DAFF7F}" type="datetimeFigureOut">
              <a:rPr lang="es-CO" smtClean="0"/>
              <a:t>12/10/2017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A1C6-45E4-41F7-8F07-666B6FEBB6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9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C7D1-7A46-4F2C-8AF2-401A86DAFF7F}" type="datetimeFigureOut">
              <a:rPr lang="es-CO" smtClean="0"/>
              <a:t>12/10/2017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A1C6-45E4-41F7-8F07-666B6FEBB6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715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C7D1-7A46-4F2C-8AF2-401A86DAFF7F}" type="datetimeFigureOut">
              <a:rPr lang="es-CO" smtClean="0"/>
              <a:t>12/10/2017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A1C6-45E4-41F7-8F07-666B6FEBB6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6586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C7D1-7A46-4F2C-8AF2-401A86DAFF7F}" type="datetimeFigureOut">
              <a:rPr lang="es-CO" smtClean="0"/>
              <a:t>12/10/2017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A1C6-45E4-41F7-8F07-666B6FEBB6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5859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C7D1-7A46-4F2C-8AF2-401A86DAFF7F}" type="datetimeFigureOut">
              <a:rPr lang="es-CO" smtClean="0"/>
              <a:t>12/10/2017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A1C6-45E4-41F7-8F07-666B6FEBB6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10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C7D1-7A46-4F2C-8AF2-401A86DAFF7F}" type="datetimeFigureOut">
              <a:rPr lang="es-CO" smtClean="0"/>
              <a:t>12/10/2017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A1C6-45E4-41F7-8F07-666B6FEBB6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729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aiderfl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eetup.com/data-analytics-medell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05" y="643464"/>
            <a:ext cx="6299958" cy="3275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 fontScale="90000"/>
          </a:bodyPr>
          <a:lstStyle/>
          <a:p>
            <a:r>
              <a:rPr lang="es-CO" sz="4000" dirty="0">
                <a:solidFill>
                  <a:schemeClr val="bg1"/>
                </a:solidFill>
              </a:rPr>
              <a:t>SEIIIS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sz="4400" dirty="0">
                <a:solidFill>
                  <a:schemeClr val="bg1"/>
                </a:solidFill>
              </a:rPr>
              <a:t>– Seminario Internacional en Investigación en Ingeniería de Software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13" y="5961907"/>
            <a:ext cx="9426806" cy="719122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FFFF00"/>
                </a:solidFill>
              </a:rPr>
              <a:t>Data </a:t>
            </a:r>
            <a:r>
              <a:rPr lang="es-CO" dirty="0" err="1">
                <a:solidFill>
                  <a:srgbClr val="FFFF00"/>
                </a:solidFill>
              </a:rPr>
              <a:t>Analytics</a:t>
            </a:r>
            <a:r>
              <a:rPr lang="es-CO" dirty="0">
                <a:solidFill>
                  <a:srgbClr val="FFFF00"/>
                </a:solidFill>
              </a:rPr>
              <a:t> Medellín</a:t>
            </a:r>
          </a:p>
        </p:txBody>
      </p:sp>
    </p:spTree>
    <p:extLst>
      <p:ext uri="{BB962C8B-B14F-4D97-AF65-F5344CB8AC3E}">
        <p14:creationId xmlns:p14="http://schemas.microsoft.com/office/powerpoint/2010/main" val="92122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4ADF-AAAC-4D1B-BC28-3246594D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5492-457B-4514-89F6-C4C2C906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/>
              <a:t>https://github.com/faiderfl/Data-Analytics</a:t>
            </a:r>
          </a:p>
        </p:txBody>
      </p:sp>
    </p:spTree>
    <p:extLst>
      <p:ext uri="{BB962C8B-B14F-4D97-AF65-F5344CB8AC3E}">
        <p14:creationId xmlns:p14="http://schemas.microsoft.com/office/powerpoint/2010/main" val="380976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Taller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2158"/>
            <a:ext cx="10515600" cy="2174806"/>
          </a:xfrm>
        </p:spPr>
        <p:txBody>
          <a:bodyPr>
            <a:normAutofit/>
          </a:bodyPr>
          <a:lstStyle/>
          <a:p>
            <a:r>
              <a:rPr lang="es-CO" dirty="0"/>
              <a:t>Faider Florez Valencia</a:t>
            </a:r>
            <a:endParaRPr lang="es-CO" dirty="0">
              <a:hlinkClick r:id="rId2"/>
            </a:endParaRPr>
          </a:p>
          <a:p>
            <a:r>
              <a:rPr lang="es-CO" dirty="0">
                <a:hlinkClick r:id="rId2"/>
              </a:rPr>
              <a:t>faiderfl@gmail.com</a:t>
            </a:r>
            <a:endParaRPr lang="es-CO" dirty="0"/>
          </a:p>
          <a:p>
            <a:r>
              <a:rPr lang="es-CO" dirty="0"/>
              <a:t>@</a:t>
            </a:r>
            <a:r>
              <a:rPr lang="es-CO" dirty="0" err="1"/>
              <a:t>faiderfl</a:t>
            </a:r>
            <a:endParaRPr lang="es-CO" dirty="0"/>
          </a:p>
          <a:p>
            <a:r>
              <a:rPr lang="es-CO" dirty="0"/>
              <a:t>https://www.linkedin.com/in/faiderflorezvalencia/</a:t>
            </a:r>
          </a:p>
        </p:txBody>
      </p:sp>
    </p:spTree>
    <p:extLst>
      <p:ext uri="{BB962C8B-B14F-4D97-AF65-F5344CB8AC3E}">
        <p14:creationId xmlns:p14="http://schemas.microsoft.com/office/powerpoint/2010/main" val="18066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5364" y="5028646"/>
            <a:ext cx="2110105" cy="73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21" y="1838501"/>
            <a:ext cx="6630348" cy="22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ttp://eu0.emgcdn.net/assets/co/logos/centro/id/65229/size/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121" y="2280830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78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Invitaciones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>
                <a:hlinkClick r:id="rId2"/>
              </a:rPr>
              <a:t>https://www.meetup.com/data-analytics-medellin/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Semillero de Data </a:t>
            </a:r>
            <a:r>
              <a:rPr lang="es-CO" dirty="0" err="1"/>
              <a:t>analytics</a:t>
            </a:r>
            <a:r>
              <a:rPr lang="es-CO" dirty="0"/>
              <a:t> </a:t>
            </a:r>
            <a:r>
              <a:rPr lang="es-CO" dirty="0" err="1"/>
              <a:t>TdeA</a:t>
            </a:r>
            <a:r>
              <a:rPr lang="es-CO" dirty="0"/>
              <a:t>: </a:t>
            </a:r>
            <a:r>
              <a:rPr lang="es-CO" dirty="0" err="1"/>
              <a:t>Sabados</a:t>
            </a:r>
            <a:r>
              <a:rPr lang="es-CO" dirty="0"/>
              <a:t> 2-4 pm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4A657-8AF6-481B-93CF-D86CEB30B2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87"/>
          <a:stretch/>
        </p:blipFill>
        <p:spPr>
          <a:xfrm>
            <a:off x="940904" y="2398644"/>
            <a:ext cx="76584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8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Data </a:t>
            </a:r>
            <a:r>
              <a:rPr lang="es-CO" dirty="0" err="1"/>
              <a:t>Analytics</a:t>
            </a:r>
            <a:r>
              <a:rPr lang="es-CO" dirty="0"/>
              <a:t> Medellín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273"/>
            <a:ext cx="10515600" cy="45836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CO" sz="3200" dirty="0"/>
              <a:t>SQL Server Management Studio: </a:t>
            </a:r>
            <a:r>
              <a:rPr lang="es-CO" sz="3200" dirty="0" err="1"/>
              <a:t>Relational</a:t>
            </a:r>
            <a:r>
              <a:rPr lang="es-CO" sz="3200" dirty="0"/>
              <a:t> </a:t>
            </a:r>
            <a:r>
              <a:rPr lang="es-CO" sz="3200" dirty="0" err="1"/>
              <a:t>Models</a:t>
            </a:r>
            <a:r>
              <a:rPr lang="es-CO" sz="3200" dirty="0"/>
              <a:t> – </a:t>
            </a:r>
            <a:r>
              <a:rPr lang="es-CO" sz="3200" dirty="0" err="1"/>
              <a:t>Massive</a:t>
            </a:r>
            <a:r>
              <a:rPr lang="es-CO" sz="3200" dirty="0"/>
              <a:t> </a:t>
            </a:r>
            <a:r>
              <a:rPr lang="es-CO" sz="3200" dirty="0" err="1"/>
              <a:t>charge</a:t>
            </a:r>
            <a:r>
              <a:rPr lang="es-CO" sz="3200" dirty="0"/>
              <a:t> of </a:t>
            </a:r>
            <a:r>
              <a:rPr lang="es-CO" sz="3200" dirty="0" err="1"/>
              <a:t>dataset</a:t>
            </a:r>
            <a:r>
              <a:rPr lang="es-CO" sz="3200" dirty="0"/>
              <a:t> </a:t>
            </a:r>
          </a:p>
          <a:p>
            <a:r>
              <a:rPr lang="es-CO" sz="3200" dirty="0"/>
              <a:t>- SQL Server </a:t>
            </a:r>
            <a:r>
              <a:rPr lang="es-CO" sz="3200" dirty="0" err="1"/>
              <a:t>Integration</a:t>
            </a:r>
            <a:r>
              <a:rPr lang="es-CO" sz="3200" dirty="0"/>
              <a:t> </a:t>
            </a:r>
            <a:r>
              <a:rPr lang="es-CO" sz="3200" dirty="0" err="1"/>
              <a:t>Services</a:t>
            </a:r>
            <a:r>
              <a:rPr lang="es-CO" sz="3200" dirty="0"/>
              <a:t>: </a:t>
            </a:r>
            <a:r>
              <a:rPr lang="es-CO" sz="3200" dirty="0" err="1"/>
              <a:t>ETLs</a:t>
            </a:r>
            <a:endParaRPr lang="es-CO" sz="3200" dirty="0"/>
          </a:p>
          <a:p>
            <a:r>
              <a:rPr lang="es-CO" sz="3200" dirty="0"/>
              <a:t>- SQL Server </a:t>
            </a:r>
            <a:r>
              <a:rPr lang="es-CO" sz="3200" dirty="0" err="1"/>
              <a:t>Analysis</a:t>
            </a:r>
            <a:r>
              <a:rPr lang="es-CO" sz="3200" dirty="0"/>
              <a:t> Server: Cubes</a:t>
            </a:r>
          </a:p>
          <a:p>
            <a:r>
              <a:rPr lang="es-CO" sz="3200" dirty="0"/>
              <a:t>- Data </a:t>
            </a:r>
            <a:r>
              <a:rPr lang="es-CO" sz="3200" dirty="0" err="1"/>
              <a:t>Mining</a:t>
            </a:r>
            <a:r>
              <a:rPr lang="es-CO" sz="3200" dirty="0"/>
              <a:t> </a:t>
            </a:r>
            <a:r>
              <a:rPr lang="es-CO" sz="3200" dirty="0" err="1"/>
              <a:t>on</a:t>
            </a:r>
            <a:r>
              <a:rPr lang="es-CO" sz="3200" dirty="0"/>
              <a:t> </a:t>
            </a:r>
            <a:r>
              <a:rPr lang="es-CO" sz="3200" dirty="0" err="1"/>
              <a:t>SSAS</a:t>
            </a:r>
            <a:endParaRPr lang="es-CO" sz="3200" dirty="0"/>
          </a:p>
          <a:p>
            <a:r>
              <a:rPr lang="es-CO" sz="3200" dirty="0"/>
              <a:t>- </a:t>
            </a:r>
            <a:r>
              <a:rPr lang="es-CO" sz="3200" dirty="0" err="1"/>
              <a:t>Document</a:t>
            </a:r>
            <a:r>
              <a:rPr lang="es-CO" sz="3200" dirty="0"/>
              <a:t> –</a:t>
            </a:r>
            <a:r>
              <a:rPr lang="es-CO" sz="3200" dirty="0" err="1"/>
              <a:t>Oriented</a:t>
            </a:r>
            <a:r>
              <a:rPr lang="es-CO" sz="3200" dirty="0"/>
              <a:t> </a:t>
            </a:r>
            <a:r>
              <a:rPr lang="es-CO" sz="3200" dirty="0" err="1"/>
              <a:t>Databases</a:t>
            </a:r>
            <a:r>
              <a:rPr lang="es-CO" sz="3200" dirty="0"/>
              <a:t>: </a:t>
            </a:r>
            <a:r>
              <a:rPr lang="es-CO" sz="3200" dirty="0" err="1"/>
              <a:t>MongoDB</a:t>
            </a:r>
            <a:r>
              <a:rPr lang="es-CO" sz="3200" dirty="0"/>
              <a:t> – </a:t>
            </a:r>
            <a:r>
              <a:rPr lang="es-CO" sz="3200" dirty="0" err="1"/>
              <a:t>DocumentDB</a:t>
            </a:r>
            <a:r>
              <a:rPr lang="es-CO" sz="3200" dirty="0"/>
              <a:t> – </a:t>
            </a:r>
            <a:r>
              <a:rPr lang="es-CO" sz="3200" dirty="0" err="1"/>
              <a:t>Cassandra</a:t>
            </a:r>
            <a:endParaRPr lang="es-CO" sz="3200" dirty="0"/>
          </a:p>
          <a:p>
            <a:r>
              <a:rPr lang="es-CO" sz="3200" dirty="0"/>
              <a:t>- </a:t>
            </a:r>
            <a:r>
              <a:rPr lang="es-CO" sz="3200" dirty="0" err="1"/>
              <a:t>Distributed</a:t>
            </a:r>
            <a:r>
              <a:rPr lang="es-CO" sz="3200" dirty="0"/>
              <a:t> </a:t>
            </a:r>
            <a:r>
              <a:rPr lang="es-CO" sz="3200" dirty="0" err="1"/>
              <a:t>computing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89894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Data </a:t>
            </a:r>
            <a:r>
              <a:rPr lang="es-CO" dirty="0" err="1"/>
              <a:t>Analytics</a:t>
            </a:r>
            <a:r>
              <a:rPr lang="es-CO" dirty="0"/>
              <a:t> Medellín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s-CO" dirty="0"/>
              <a:t>- Azure </a:t>
            </a:r>
            <a:r>
              <a:rPr lang="es-CO" dirty="0" err="1"/>
              <a:t>Analysis</a:t>
            </a:r>
            <a:r>
              <a:rPr lang="es-CO" dirty="0"/>
              <a:t> </a:t>
            </a:r>
            <a:r>
              <a:rPr lang="es-CO" dirty="0" err="1"/>
              <a:t>Services</a:t>
            </a:r>
            <a:r>
              <a:rPr lang="es-CO" dirty="0"/>
              <a:t>: </a:t>
            </a:r>
          </a:p>
          <a:p>
            <a:pPr lvl="1"/>
            <a:r>
              <a:rPr lang="es-CO" dirty="0"/>
              <a:t>SQL </a:t>
            </a:r>
            <a:r>
              <a:rPr lang="es-CO" dirty="0" err="1"/>
              <a:t>Databases</a:t>
            </a:r>
            <a:endParaRPr lang="es-CO" dirty="0"/>
          </a:p>
          <a:p>
            <a:pPr lvl="1"/>
            <a:r>
              <a:rPr lang="es-CO" dirty="0"/>
              <a:t> SQL Data </a:t>
            </a:r>
            <a:r>
              <a:rPr lang="es-CO" dirty="0" err="1"/>
              <a:t>Warehouse</a:t>
            </a:r>
            <a:endParaRPr lang="es-CO" dirty="0"/>
          </a:p>
          <a:p>
            <a:pPr lvl="1"/>
            <a:r>
              <a:rPr lang="es-CO" dirty="0"/>
              <a:t> SQL Data </a:t>
            </a:r>
            <a:r>
              <a:rPr lang="es-CO" dirty="0" err="1"/>
              <a:t>Lakes</a:t>
            </a:r>
            <a:endParaRPr lang="es-CO" dirty="0"/>
          </a:p>
          <a:p>
            <a:pPr lvl="1"/>
            <a:r>
              <a:rPr lang="es-CO" dirty="0"/>
              <a:t> </a:t>
            </a:r>
            <a:r>
              <a:rPr lang="es-CO" dirty="0" err="1"/>
              <a:t>HDInsight</a:t>
            </a:r>
            <a:r>
              <a:rPr lang="es-CO" dirty="0"/>
              <a:t>: </a:t>
            </a:r>
            <a:r>
              <a:rPr lang="es-CO" dirty="0" err="1"/>
              <a:t>Hadoop</a:t>
            </a:r>
            <a:endParaRPr lang="es-CO" dirty="0"/>
          </a:p>
          <a:p>
            <a:pPr lvl="1"/>
            <a:r>
              <a:rPr lang="es-CO" dirty="0"/>
              <a:t> Machine </a:t>
            </a:r>
            <a:r>
              <a:rPr lang="es-CO" dirty="0" err="1"/>
              <a:t>Learning</a:t>
            </a:r>
            <a:r>
              <a:rPr lang="es-CO" dirty="0"/>
              <a:t>: </a:t>
            </a:r>
            <a:r>
              <a:rPr lang="es-CO" dirty="0" err="1"/>
              <a:t>Models</a:t>
            </a:r>
            <a:r>
              <a:rPr lang="es-CO" dirty="0"/>
              <a:t> – </a:t>
            </a:r>
            <a:r>
              <a:rPr lang="es-CO" dirty="0" err="1"/>
              <a:t>Algorithms</a:t>
            </a:r>
            <a:r>
              <a:rPr lang="es-CO" dirty="0"/>
              <a:t> </a:t>
            </a:r>
          </a:p>
          <a:p>
            <a:pPr lvl="1"/>
            <a:r>
              <a:rPr lang="es-CO" dirty="0"/>
              <a:t> </a:t>
            </a:r>
            <a:r>
              <a:rPr lang="es-CO" dirty="0" err="1"/>
              <a:t>Stream</a:t>
            </a:r>
            <a:r>
              <a:rPr lang="es-CO" dirty="0"/>
              <a:t> </a:t>
            </a:r>
            <a:r>
              <a:rPr lang="es-CO" dirty="0" err="1"/>
              <a:t>Analysis</a:t>
            </a:r>
            <a:endParaRPr lang="es-CO" dirty="0"/>
          </a:p>
          <a:p>
            <a:pPr lvl="1"/>
            <a:r>
              <a:rPr lang="es-CO" dirty="0"/>
              <a:t> </a:t>
            </a:r>
            <a:r>
              <a:rPr lang="es-CO" dirty="0" err="1"/>
              <a:t>Cognitive</a:t>
            </a:r>
            <a:r>
              <a:rPr lang="es-CO" dirty="0"/>
              <a:t> </a:t>
            </a:r>
            <a:r>
              <a:rPr lang="es-CO" dirty="0" err="1"/>
              <a:t>Services</a:t>
            </a:r>
            <a:endParaRPr lang="es-CO" dirty="0"/>
          </a:p>
          <a:p>
            <a:pPr lvl="1"/>
            <a:r>
              <a:rPr lang="es-CO" dirty="0"/>
              <a:t> Bot </a:t>
            </a:r>
            <a:r>
              <a:rPr lang="es-CO" dirty="0" err="1"/>
              <a:t>Services</a:t>
            </a:r>
            <a:endParaRPr lang="es-CO" dirty="0"/>
          </a:p>
          <a:p>
            <a:r>
              <a:rPr lang="es-CO" dirty="0"/>
              <a:t>- Artificial </a:t>
            </a:r>
            <a:r>
              <a:rPr lang="es-CO" dirty="0" err="1"/>
              <a:t>Intelligence</a:t>
            </a:r>
            <a:endParaRPr lang="es-CO" dirty="0"/>
          </a:p>
          <a:p>
            <a:r>
              <a:rPr lang="es-CO" dirty="0"/>
              <a:t>- Neural Networks - Deep </a:t>
            </a:r>
            <a:r>
              <a:rPr lang="es-CO" dirty="0" err="1"/>
              <a:t>Learning</a:t>
            </a:r>
            <a:endParaRPr lang="es-CO" dirty="0"/>
          </a:p>
          <a:p>
            <a:r>
              <a:rPr lang="es-CO" dirty="0"/>
              <a:t>- </a:t>
            </a:r>
            <a:r>
              <a:rPr lang="es-CO" dirty="0" err="1"/>
              <a:t>IoT</a:t>
            </a:r>
            <a:endParaRPr lang="es-CO" dirty="0"/>
          </a:p>
          <a:p>
            <a:r>
              <a:rPr lang="es-CO" dirty="0"/>
              <a:t>- </a:t>
            </a:r>
            <a:r>
              <a:rPr lang="es-CO" dirty="0" err="1"/>
              <a:t>Visualization</a:t>
            </a:r>
            <a:r>
              <a:rPr lang="es-CO" dirty="0"/>
              <a:t>: </a:t>
            </a:r>
            <a:r>
              <a:rPr lang="es-CO" dirty="0" err="1"/>
              <a:t>Power</a:t>
            </a:r>
            <a:r>
              <a:rPr lang="es-CO" dirty="0"/>
              <a:t> BI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664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120BA-95BC-4036-BB11-6A4C501F6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" r="3091" b="-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76B0-59C9-40CF-8BD1-84BCC346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Vs' del </a:t>
            </a:r>
            <a:r>
              <a:rPr lang="es-CO" i="1" dirty="0"/>
              <a:t>Big Data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5442-6628-40CB-8A9B-12CA3E93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 Volumen</a:t>
            </a:r>
          </a:p>
          <a:p>
            <a:pPr marL="0" indent="0">
              <a:buNone/>
            </a:pPr>
            <a:r>
              <a:rPr lang="es-CO" dirty="0"/>
              <a:t> Variedad </a:t>
            </a:r>
          </a:p>
          <a:p>
            <a:pPr marL="0" indent="0">
              <a:buNone/>
            </a:pPr>
            <a:r>
              <a:rPr lang="es-CO" dirty="0"/>
              <a:t> Velocidad (3Vs). </a:t>
            </a:r>
          </a:p>
          <a:p>
            <a:pPr marL="0" indent="0">
              <a:buNone/>
            </a:pPr>
            <a:r>
              <a:rPr lang="es-CO" dirty="0"/>
              <a:t> Veracidad </a:t>
            </a:r>
          </a:p>
          <a:p>
            <a:pPr marL="0" indent="0">
              <a:buNone/>
            </a:pPr>
            <a:r>
              <a:rPr lang="es-CO" dirty="0"/>
              <a:t> Valor del dato (5Vs)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7A111-7372-4C70-8BF2-7244F82B9376}"/>
              </a:ext>
            </a:extLst>
          </p:cNvPr>
          <p:cNvSpPr txBox="1"/>
          <p:nvPr/>
        </p:nvSpPr>
        <p:spPr>
          <a:xfrm>
            <a:off x="273893" y="6311900"/>
            <a:ext cx="11644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http://www.eleconomista.es/tecnologia/noticias/5578707/02/14/La-moda-del-Big-Data-En-que-consiste-en-realidad.html</a:t>
            </a:r>
          </a:p>
        </p:txBody>
      </p:sp>
    </p:spTree>
    <p:extLst>
      <p:ext uri="{BB962C8B-B14F-4D97-AF65-F5344CB8AC3E}">
        <p14:creationId xmlns:p14="http://schemas.microsoft.com/office/powerpoint/2010/main" val="236861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4A2B-F242-4DC6-9902-F1679330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</a:t>
            </a:r>
          </a:p>
        </p:txBody>
      </p:sp>
      <p:pic>
        <p:nvPicPr>
          <p:cNvPr id="7" name="Picture 6" descr="A picture containing text, whiteboard&#10;&#10;Description generated with very high confidence">
            <a:extLst>
              <a:ext uri="{FF2B5EF4-FFF2-40B4-BE49-F238E27FC236}">
                <a16:creationId xmlns:a16="http://schemas.microsoft.com/office/drawing/2014/main" id="{FBE90C00-B4A2-4012-9504-E6C475B4D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7" y="1847849"/>
            <a:ext cx="11028907" cy="35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7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200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SEIIIS – Seminario Internacional en Investigación en Ingeniería de Software</vt:lpstr>
      <vt:lpstr>Taller Big Data</vt:lpstr>
      <vt:lpstr>PowerPoint Presentation</vt:lpstr>
      <vt:lpstr>Invitaciones</vt:lpstr>
      <vt:lpstr>Data Analytics Medellín</vt:lpstr>
      <vt:lpstr>Data Analytics Medellín</vt:lpstr>
      <vt:lpstr>PowerPoint Presentation</vt:lpstr>
      <vt:lpstr>Vs' del Big Data</vt:lpstr>
      <vt:lpstr>Arquitectura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Medellín</dc:title>
  <dc:creator>Faider Florez Valencia</dc:creator>
  <cp:lastModifiedBy>Faider Florez Valencia</cp:lastModifiedBy>
  <cp:revision>15</cp:revision>
  <dcterms:created xsi:type="dcterms:W3CDTF">2017-05-20T17:21:32Z</dcterms:created>
  <dcterms:modified xsi:type="dcterms:W3CDTF">2017-10-12T18:56:54Z</dcterms:modified>
</cp:coreProperties>
</file>