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42"/>
  </p:notesMasterIdLst>
  <p:sldIdLst>
    <p:sldId id="258" r:id="rId6"/>
    <p:sldId id="364" r:id="rId7"/>
    <p:sldId id="358" r:id="rId8"/>
    <p:sldId id="359" r:id="rId9"/>
    <p:sldId id="360" r:id="rId10"/>
    <p:sldId id="361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71" r:id="rId19"/>
    <p:sldId id="373" r:id="rId20"/>
    <p:sldId id="376" r:id="rId21"/>
    <p:sldId id="378" r:id="rId22"/>
    <p:sldId id="380" r:id="rId23"/>
    <p:sldId id="379" r:id="rId24"/>
    <p:sldId id="330" r:id="rId25"/>
    <p:sldId id="331" r:id="rId26"/>
    <p:sldId id="332" r:id="rId27"/>
    <p:sldId id="333" r:id="rId28"/>
    <p:sldId id="385" r:id="rId29"/>
    <p:sldId id="338" r:id="rId30"/>
    <p:sldId id="386" r:id="rId31"/>
    <p:sldId id="382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83" r:id="rId40"/>
    <p:sldId id="257" r:id="rId4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14B"/>
    <a:srgbClr val="760E70"/>
    <a:srgbClr val="8EBF27"/>
    <a:srgbClr val="086633"/>
    <a:srgbClr val="005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2A6D5-3BDC-4A7A-85FD-5AA81CFC278C}" v="79" dt="2020-10-07T19:38:47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xa Eileen Villamizar Jaimes" userId="c396af69-77c2-4a41-a534-cbaaa046bd6a" providerId="ADAL" clId="{A4D1F038-D0B2-4403-9035-66FB4B913F8B}"/>
    <pc:docChg chg="undo custSel addSld delSld modSld sldOrd modMainMaster">
      <pc:chgData name="Aixa Eileen Villamizar Jaimes" userId="c396af69-77c2-4a41-a534-cbaaa046bd6a" providerId="ADAL" clId="{A4D1F038-D0B2-4403-9035-66FB4B913F8B}" dt="2020-10-07T19:38:55.189" v="828"/>
      <pc:docMkLst>
        <pc:docMk/>
      </pc:docMkLst>
      <pc:sldChg chg="addSp delSp modSp ord">
        <pc:chgData name="Aixa Eileen Villamizar Jaimes" userId="c396af69-77c2-4a41-a534-cbaaa046bd6a" providerId="ADAL" clId="{A4D1F038-D0B2-4403-9035-66FB4B913F8B}" dt="2020-10-07T19:38:55.189" v="828"/>
        <pc:sldMkLst>
          <pc:docMk/>
          <pc:sldMk cId="3785135379" sldId="257"/>
        </pc:sldMkLst>
        <pc:spChg chg="add del mod">
          <ac:chgData name="Aixa Eileen Villamizar Jaimes" userId="c396af69-77c2-4a41-a534-cbaaa046bd6a" providerId="ADAL" clId="{A4D1F038-D0B2-4403-9035-66FB4B913F8B}" dt="2020-10-07T19:38:55.189" v="828"/>
          <ac:spMkLst>
            <pc:docMk/>
            <pc:sldMk cId="3785135379" sldId="257"/>
            <ac:spMk id="3" creationId="{DA693539-F134-4B3C-B763-CF4D23CE7870}"/>
          </ac:spMkLst>
        </pc:spChg>
        <pc:picChg chg="del mod">
          <ac:chgData name="Aixa Eileen Villamizar Jaimes" userId="c396af69-77c2-4a41-a534-cbaaa046bd6a" providerId="ADAL" clId="{A4D1F038-D0B2-4403-9035-66FB4B913F8B}" dt="2020-10-07T16:45:50.136" v="584" actId="478"/>
          <ac:picMkLst>
            <pc:docMk/>
            <pc:sldMk cId="3785135379" sldId="257"/>
            <ac:picMk id="2" creationId="{00000000-0000-0000-0000-000000000000}"/>
          </ac:picMkLst>
        </pc:picChg>
      </pc:sldChg>
      <pc:sldChg chg="modSp add">
        <pc:chgData name="Aixa Eileen Villamizar Jaimes" userId="c396af69-77c2-4a41-a534-cbaaa046bd6a" providerId="ADAL" clId="{A4D1F038-D0B2-4403-9035-66FB4B913F8B}" dt="2020-10-07T16:20:36.100" v="507" actId="1076"/>
        <pc:sldMkLst>
          <pc:docMk/>
          <pc:sldMk cId="1882932190" sldId="258"/>
        </pc:sldMkLst>
        <pc:spChg chg="mod">
          <ac:chgData name="Aixa Eileen Villamizar Jaimes" userId="c396af69-77c2-4a41-a534-cbaaa046bd6a" providerId="ADAL" clId="{A4D1F038-D0B2-4403-9035-66FB4B913F8B}" dt="2020-10-07T16:20:32.780" v="506" actId="1076"/>
          <ac:spMkLst>
            <pc:docMk/>
            <pc:sldMk cId="1882932190" sldId="258"/>
            <ac:spMk id="2" creationId="{677979FF-E8D6-4001-8363-303F4443259D}"/>
          </ac:spMkLst>
        </pc:spChg>
        <pc:spChg chg="mod">
          <ac:chgData name="Aixa Eileen Villamizar Jaimes" userId="c396af69-77c2-4a41-a534-cbaaa046bd6a" providerId="ADAL" clId="{A4D1F038-D0B2-4403-9035-66FB4B913F8B}" dt="2020-10-07T16:20:36.100" v="507" actId="1076"/>
          <ac:spMkLst>
            <pc:docMk/>
            <pc:sldMk cId="1882932190" sldId="258"/>
            <ac:spMk id="3" creationId="{58AE3852-502A-46D4-A847-30B0CFD24DC7}"/>
          </ac:spMkLst>
        </pc:spChg>
      </pc:sldChg>
      <pc:sldChg chg="addSp delSp modSp del">
        <pc:chgData name="Aixa Eileen Villamizar Jaimes" userId="c396af69-77c2-4a41-a534-cbaaa046bd6a" providerId="ADAL" clId="{A4D1F038-D0B2-4403-9035-66FB4B913F8B}" dt="2020-10-07T15:43:35.208" v="135" actId="2696"/>
        <pc:sldMkLst>
          <pc:docMk/>
          <pc:sldMk cId="2070853519" sldId="258"/>
        </pc:sldMkLst>
        <pc:spChg chg="mod">
          <ac:chgData name="Aixa Eileen Villamizar Jaimes" userId="c396af69-77c2-4a41-a534-cbaaa046bd6a" providerId="ADAL" clId="{A4D1F038-D0B2-4403-9035-66FB4B913F8B}" dt="2020-10-07T15:00:35.688" v="20" actId="1076"/>
          <ac:spMkLst>
            <pc:docMk/>
            <pc:sldMk cId="2070853519" sldId="258"/>
            <ac:spMk id="4" creationId="{00000000-0000-0000-0000-000000000000}"/>
          </ac:spMkLst>
        </pc:spChg>
        <pc:spChg chg="mod ord">
          <ac:chgData name="Aixa Eileen Villamizar Jaimes" userId="c396af69-77c2-4a41-a534-cbaaa046bd6a" providerId="ADAL" clId="{A4D1F038-D0B2-4403-9035-66FB4B913F8B}" dt="2020-10-07T15:38:36.342" v="86" actId="207"/>
          <ac:spMkLst>
            <pc:docMk/>
            <pc:sldMk cId="2070853519" sldId="258"/>
            <ac:spMk id="5" creationId="{00000000-0000-0000-0000-000000000000}"/>
          </ac:spMkLst>
        </pc:spChg>
        <pc:spChg chg="mod">
          <ac:chgData name="Aixa Eileen Villamizar Jaimes" userId="c396af69-77c2-4a41-a534-cbaaa046bd6a" providerId="ADAL" clId="{A4D1F038-D0B2-4403-9035-66FB4B913F8B}" dt="2020-10-07T15:00:38.360" v="21" actId="1076"/>
          <ac:spMkLst>
            <pc:docMk/>
            <pc:sldMk cId="2070853519" sldId="258"/>
            <ac:spMk id="7" creationId="{05E13808-71C2-44D6-B121-211224F318B4}"/>
          </ac:spMkLst>
        </pc:spChg>
        <pc:picChg chg="del mod">
          <ac:chgData name="Aixa Eileen Villamizar Jaimes" userId="c396af69-77c2-4a41-a534-cbaaa046bd6a" providerId="ADAL" clId="{A4D1F038-D0B2-4403-9035-66FB4B913F8B}" dt="2020-10-07T15:00:30.618" v="19" actId="478"/>
          <ac:picMkLst>
            <pc:docMk/>
            <pc:sldMk cId="2070853519" sldId="258"/>
            <ac:picMk id="2" creationId="{00000000-0000-0000-0000-000000000000}"/>
          </ac:picMkLst>
        </pc:picChg>
        <pc:picChg chg="add del mod modCrop">
          <ac:chgData name="Aixa Eileen Villamizar Jaimes" userId="c396af69-77c2-4a41-a534-cbaaa046bd6a" providerId="ADAL" clId="{A4D1F038-D0B2-4403-9035-66FB4B913F8B}" dt="2020-10-07T15:02:15.795" v="34" actId="478"/>
          <ac:picMkLst>
            <pc:docMk/>
            <pc:sldMk cId="2070853519" sldId="258"/>
            <ac:picMk id="6" creationId="{F8846965-A3F1-4549-A601-EC0C9CD19505}"/>
          </ac:picMkLst>
        </pc:picChg>
        <pc:picChg chg="add del mod">
          <ac:chgData name="Aixa Eileen Villamizar Jaimes" userId="c396af69-77c2-4a41-a534-cbaaa046bd6a" providerId="ADAL" clId="{A4D1F038-D0B2-4403-9035-66FB4B913F8B}" dt="2020-10-07T15:05:41.023" v="39" actId="478"/>
          <ac:picMkLst>
            <pc:docMk/>
            <pc:sldMk cId="2070853519" sldId="258"/>
            <ac:picMk id="9" creationId="{14511D8E-85DA-4A43-B78D-54249134353E}"/>
          </ac:picMkLst>
        </pc:picChg>
        <pc:picChg chg="add del mod modCrop">
          <ac:chgData name="Aixa Eileen Villamizar Jaimes" userId="c396af69-77c2-4a41-a534-cbaaa046bd6a" providerId="ADAL" clId="{A4D1F038-D0B2-4403-9035-66FB4B913F8B}" dt="2020-10-07T15:11:34.757" v="52" actId="478"/>
          <ac:picMkLst>
            <pc:docMk/>
            <pc:sldMk cId="2070853519" sldId="258"/>
            <ac:picMk id="11" creationId="{F34C5B5E-9AD2-4A40-98AA-8C44CD1CF9F4}"/>
          </ac:picMkLst>
        </pc:picChg>
        <pc:picChg chg="add del mod modCrop">
          <ac:chgData name="Aixa Eileen Villamizar Jaimes" userId="c396af69-77c2-4a41-a534-cbaaa046bd6a" providerId="ADAL" clId="{A4D1F038-D0B2-4403-9035-66FB4B913F8B}" dt="2020-10-07T15:37:31.333" v="74" actId="478"/>
          <ac:picMkLst>
            <pc:docMk/>
            <pc:sldMk cId="2070853519" sldId="258"/>
            <ac:picMk id="13" creationId="{0A1B329E-2A55-4CFC-ADDD-CD40B14A5663}"/>
          </ac:picMkLst>
        </pc:picChg>
        <pc:picChg chg="add del mod">
          <ac:chgData name="Aixa Eileen Villamizar Jaimes" userId="c396af69-77c2-4a41-a534-cbaaa046bd6a" providerId="ADAL" clId="{A4D1F038-D0B2-4403-9035-66FB4B913F8B}" dt="2020-10-07T15:43:29.053" v="132" actId="478"/>
          <ac:picMkLst>
            <pc:docMk/>
            <pc:sldMk cId="2070853519" sldId="258"/>
            <ac:picMk id="15" creationId="{251EB733-5EDF-4342-91CF-94941B38DD19}"/>
          </ac:picMkLst>
        </pc:picChg>
        <pc:picChg chg="add del mod ord modCrop">
          <ac:chgData name="Aixa Eileen Villamizar Jaimes" userId="c396af69-77c2-4a41-a534-cbaaa046bd6a" providerId="ADAL" clId="{A4D1F038-D0B2-4403-9035-66FB4B913F8B}" dt="2020-10-07T15:43:30.977" v="134" actId="478"/>
          <ac:picMkLst>
            <pc:docMk/>
            <pc:sldMk cId="2070853519" sldId="258"/>
            <ac:picMk id="17" creationId="{19DE7766-B126-40D5-BA6F-385FAD35292F}"/>
          </ac:picMkLst>
        </pc:picChg>
      </pc:sldChg>
      <pc:sldChg chg="modSp add ord">
        <pc:chgData name="Aixa Eileen Villamizar Jaimes" userId="c396af69-77c2-4a41-a534-cbaaa046bd6a" providerId="ADAL" clId="{A4D1F038-D0B2-4403-9035-66FB4B913F8B}" dt="2020-10-07T19:37:04.958" v="758" actId="27636"/>
        <pc:sldMkLst>
          <pc:docMk/>
          <pc:sldMk cId="3357735384" sldId="259"/>
        </pc:sldMkLst>
        <pc:spChg chg="mod">
          <ac:chgData name="Aixa Eileen Villamizar Jaimes" userId="c396af69-77c2-4a41-a534-cbaaa046bd6a" providerId="ADAL" clId="{A4D1F038-D0B2-4403-9035-66FB4B913F8B}" dt="2020-10-07T19:37:04.958" v="758" actId="27636"/>
          <ac:spMkLst>
            <pc:docMk/>
            <pc:sldMk cId="3357735384" sldId="259"/>
            <ac:spMk id="2" creationId="{DD65FD24-6A9E-4475-865A-C6212669050B}"/>
          </ac:spMkLst>
        </pc:spChg>
      </pc:sldChg>
      <pc:sldChg chg="add del">
        <pc:chgData name="Aixa Eileen Villamizar Jaimes" userId="c396af69-77c2-4a41-a534-cbaaa046bd6a" providerId="ADAL" clId="{A4D1F038-D0B2-4403-9035-66FB4B913F8B}" dt="2020-10-07T16:46:51.639" v="589" actId="2696"/>
        <pc:sldMkLst>
          <pc:docMk/>
          <pc:sldMk cId="4090309363" sldId="259"/>
        </pc:sldMkLst>
      </pc:sldChg>
      <pc:sldChg chg="del">
        <pc:chgData name="Aixa Eileen Villamizar Jaimes" userId="c396af69-77c2-4a41-a534-cbaaa046bd6a" providerId="ADAL" clId="{A4D1F038-D0B2-4403-9035-66FB4B913F8B}" dt="2020-10-07T14:40:51.589" v="0" actId="2696"/>
        <pc:sldMkLst>
          <pc:docMk/>
          <pc:sldMk cId="4185511418" sldId="259"/>
        </pc:sldMkLst>
      </pc:sldChg>
      <pc:sldChg chg="del">
        <pc:chgData name="Aixa Eileen Villamizar Jaimes" userId="c396af69-77c2-4a41-a534-cbaaa046bd6a" providerId="ADAL" clId="{A4D1F038-D0B2-4403-9035-66FB4B913F8B}" dt="2020-10-07T14:40:52.048" v="2" actId="2696"/>
        <pc:sldMkLst>
          <pc:docMk/>
          <pc:sldMk cId="991163618" sldId="260"/>
        </pc:sldMkLst>
      </pc:sldChg>
      <pc:sldChg chg="del">
        <pc:chgData name="Aixa Eileen Villamizar Jaimes" userId="c396af69-77c2-4a41-a534-cbaaa046bd6a" providerId="ADAL" clId="{A4D1F038-D0B2-4403-9035-66FB4B913F8B}" dt="2020-10-07T14:40:52.783" v="5" actId="2696"/>
        <pc:sldMkLst>
          <pc:docMk/>
          <pc:sldMk cId="1659218377" sldId="261"/>
        </pc:sldMkLst>
      </pc:sldChg>
      <pc:sldChg chg="del">
        <pc:chgData name="Aixa Eileen Villamizar Jaimes" userId="c396af69-77c2-4a41-a534-cbaaa046bd6a" providerId="ADAL" clId="{A4D1F038-D0B2-4403-9035-66FB4B913F8B}" dt="2020-10-07T14:40:53.081" v="6" actId="2696"/>
        <pc:sldMkLst>
          <pc:docMk/>
          <pc:sldMk cId="1011461406" sldId="262"/>
        </pc:sldMkLst>
      </pc:sldChg>
      <pc:sldChg chg="del">
        <pc:chgData name="Aixa Eileen Villamizar Jaimes" userId="c396af69-77c2-4a41-a534-cbaaa046bd6a" providerId="ADAL" clId="{A4D1F038-D0B2-4403-9035-66FB4B913F8B}" dt="2020-10-07T14:40:53.305" v="7" actId="2696"/>
        <pc:sldMkLst>
          <pc:docMk/>
          <pc:sldMk cId="2314772865" sldId="263"/>
        </pc:sldMkLst>
      </pc:sldChg>
      <pc:sldChg chg="del">
        <pc:chgData name="Aixa Eileen Villamizar Jaimes" userId="c396af69-77c2-4a41-a534-cbaaa046bd6a" providerId="ADAL" clId="{A4D1F038-D0B2-4403-9035-66FB4B913F8B}" dt="2020-10-07T14:40:52.462" v="4" actId="2696"/>
        <pc:sldMkLst>
          <pc:docMk/>
          <pc:sldMk cId="96361571" sldId="264"/>
        </pc:sldMkLst>
      </pc:sldChg>
      <pc:sldChg chg="del">
        <pc:chgData name="Aixa Eileen Villamizar Jaimes" userId="c396af69-77c2-4a41-a534-cbaaa046bd6a" providerId="ADAL" clId="{A4D1F038-D0B2-4403-9035-66FB4B913F8B}" dt="2020-10-07T14:40:53.564" v="8" actId="2696"/>
        <pc:sldMkLst>
          <pc:docMk/>
          <pc:sldMk cId="86109753" sldId="265"/>
        </pc:sldMkLst>
      </pc:sldChg>
      <pc:sldChg chg="delSp modSp add del">
        <pc:chgData name="Aixa Eileen Villamizar Jaimes" userId="c396af69-77c2-4a41-a534-cbaaa046bd6a" providerId="ADAL" clId="{A4D1F038-D0B2-4403-9035-66FB4B913F8B}" dt="2020-10-07T15:43:54.215" v="137" actId="2696"/>
        <pc:sldMkLst>
          <pc:docMk/>
          <pc:sldMk cId="1484463594" sldId="266"/>
        </pc:sldMkLst>
        <pc:spChg chg="del">
          <ac:chgData name="Aixa Eileen Villamizar Jaimes" userId="c396af69-77c2-4a41-a534-cbaaa046bd6a" providerId="ADAL" clId="{A4D1F038-D0B2-4403-9035-66FB4B913F8B}" dt="2020-10-07T14:41:04.627" v="13" actId="478"/>
          <ac:spMkLst>
            <pc:docMk/>
            <pc:sldMk cId="1484463594" sldId="266"/>
            <ac:spMk id="2" creationId="{980C920D-6881-46D0-9692-CC35B0FACCA5}"/>
          </ac:spMkLst>
        </pc:spChg>
        <pc:grpChg chg="del">
          <ac:chgData name="Aixa Eileen Villamizar Jaimes" userId="c396af69-77c2-4a41-a534-cbaaa046bd6a" providerId="ADAL" clId="{A4D1F038-D0B2-4403-9035-66FB4B913F8B}" dt="2020-10-07T14:41:07.553" v="14" actId="478"/>
          <ac:grpSpMkLst>
            <pc:docMk/>
            <pc:sldMk cId="1484463594" sldId="266"/>
            <ac:grpSpMk id="6" creationId="{0A8A1297-0906-49D7-BAB5-0E858F05617E}"/>
          </ac:grpSpMkLst>
        </pc:grpChg>
        <pc:graphicFrameChg chg="del mod">
          <ac:chgData name="Aixa Eileen Villamizar Jaimes" userId="c396af69-77c2-4a41-a534-cbaaa046bd6a" providerId="ADAL" clId="{A4D1F038-D0B2-4403-9035-66FB4B913F8B}" dt="2020-10-07T14:41:01.583" v="12" actId="478"/>
          <ac:graphicFrameMkLst>
            <pc:docMk/>
            <pc:sldMk cId="1484463594" sldId="266"/>
            <ac:graphicFrameMk id="5" creationId="{112AFC4D-ECF1-479B-9319-13182B96C51F}"/>
          </ac:graphicFrameMkLst>
        </pc:graphicFrameChg>
      </pc:sldChg>
      <pc:sldChg chg="del">
        <pc:chgData name="Aixa Eileen Villamizar Jaimes" userId="c396af69-77c2-4a41-a534-cbaaa046bd6a" providerId="ADAL" clId="{A4D1F038-D0B2-4403-9035-66FB4B913F8B}" dt="2020-10-07T14:40:51.931" v="1" actId="2696"/>
        <pc:sldMkLst>
          <pc:docMk/>
          <pc:sldMk cId="52509677" sldId="267"/>
        </pc:sldMkLst>
      </pc:sldChg>
      <pc:sldChg chg="add del">
        <pc:chgData name="Aixa Eileen Villamizar Jaimes" userId="c396af69-77c2-4a41-a534-cbaaa046bd6a" providerId="ADAL" clId="{A4D1F038-D0B2-4403-9035-66FB4B913F8B}" dt="2020-10-07T15:50:04.211" v="334" actId="2696"/>
        <pc:sldMkLst>
          <pc:docMk/>
          <pc:sldMk cId="777450330" sldId="267"/>
        </pc:sldMkLst>
      </pc:sldChg>
      <pc:sldChg chg="del">
        <pc:chgData name="Aixa Eileen Villamizar Jaimes" userId="c396af69-77c2-4a41-a534-cbaaa046bd6a" providerId="ADAL" clId="{A4D1F038-D0B2-4403-9035-66FB4B913F8B}" dt="2020-10-07T14:40:52.194" v="3" actId="2696"/>
        <pc:sldMkLst>
          <pc:docMk/>
          <pc:sldMk cId="3652289879" sldId="268"/>
        </pc:sldMkLst>
      </pc:sldChg>
      <pc:sldMasterChg chg="delSldLayout modSldLayout">
        <pc:chgData name="Aixa Eileen Villamizar Jaimes" userId="c396af69-77c2-4a41-a534-cbaaa046bd6a" providerId="ADAL" clId="{A4D1F038-D0B2-4403-9035-66FB4B913F8B}" dt="2020-10-07T19:38:26.267" v="824"/>
        <pc:sldMasterMkLst>
          <pc:docMk/>
          <pc:sldMasterMk cId="515598951" sldId="2147483648"/>
        </pc:sldMasterMkLst>
        <pc:sldLayoutChg chg="addSp delSp modSp">
          <pc:chgData name="Aixa Eileen Villamizar Jaimes" userId="c396af69-77c2-4a41-a534-cbaaa046bd6a" providerId="ADAL" clId="{A4D1F038-D0B2-4403-9035-66FB4B913F8B}" dt="2020-10-07T16:20:17.438" v="505" actId="1076"/>
          <pc:sldLayoutMkLst>
            <pc:docMk/>
            <pc:sldMasterMk cId="515598951" sldId="2147483648"/>
            <pc:sldLayoutMk cId="3635889681" sldId="2147483649"/>
          </pc:sldLayoutMkLst>
          <pc:spChg chg="mod">
            <ac:chgData name="Aixa Eileen Villamizar Jaimes" userId="c396af69-77c2-4a41-a534-cbaaa046bd6a" providerId="ADAL" clId="{A4D1F038-D0B2-4403-9035-66FB4B913F8B}" dt="2020-10-07T15:49:47.922" v="331" actId="962"/>
            <ac:spMkLst>
              <pc:docMk/>
              <pc:sldMasterMk cId="515598951" sldId="2147483648"/>
              <pc:sldLayoutMk cId="3635889681" sldId="2147483649"/>
              <ac:spMk id="2" creationId="{00000000-0000-0000-0000-000000000000}"/>
            </ac:spMkLst>
          </pc:spChg>
          <pc:spChg chg="mod">
            <ac:chgData name="Aixa Eileen Villamizar Jaimes" userId="c396af69-77c2-4a41-a534-cbaaa046bd6a" providerId="ADAL" clId="{A4D1F038-D0B2-4403-9035-66FB4B913F8B}" dt="2020-10-07T15:49:24.525" v="269" actId="962"/>
            <ac:spMkLst>
              <pc:docMk/>
              <pc:sldMasterMk cId="515598951" sldId="2147483648"/>
              <pc:sldLayoutMk cId="3635889681" sldId="2147483649"/>
              <ac:spMk id="3" creationId="{00000000-0000-0000-0000-000000000000}"/>
            </ac:spMkLst>
          </pc:spChg>
          <pc:spChg chg="del">
            <ac:chgData name="Aixa Eileen Villamizar Jaimes" userId="c396af69-77c2-4a41-a534-cbaaa046bd6a" providerId="ADAL" clId="{A4D1F038-D0B2-4403-9035-66FB4B913F8B}" dt="2020-10-07T16:04:13.911" v="390" actId="478"/>
            <ac:spMkLst>
              <pc:docMk/>
              <pc:sldMasterMk cId="515598951" sldId="2147483648"/>
              <pc:sldLayoutMk cId="3635889681" sldId="2147483649"/>
              <ac:spMk id="4" creationId="{00000000-0000-0000-0000-000000000000}"/>
            </ac:spMkLst>
          </pc:spChg>
          <pc:spChg chg="del">
            <ac:chgData name="Aixa Eileen Villamizar Jaimes" userId="c396af69-77c2-4a41-a534-cbaaa046bd6a" providerId="ADAL" clId="{A4D1F038-D0B2-4403-9035-66FB4B913F8B}" dt="2020-10-07T16:04:10.560" v="389" actId="478"/>
            <ac:spMkLst>
              <pc:docMk/>
              <pc:sldMasterMk cId="515598951" sldId="2147483648"/>
              <pc:sldLayoutMk cId="3635889681" sldId="2147483649"/>
              <ac:spMk id="5" creationId="{00000000-0000-0000-0000-000000000000}"/>
            </ac:spMkLst>
          </pc:spChg>
          <pc:spChg chg="del">
            <ac:chgData name="Aixa Eileen Villamizar Jaimes" userId="c396af69-77c2-4a41-a534-cbaaa046bd6a" providerId="ADAL" clId="{A4D1F038-D0B2-4403-9035-66FB4B913F8B}" dt="2020-10-07T16:04:07.438" v="388" actId="478"/>
            <ac:spMkLst>
              <pc:docMk/>
              <pc:sldMasterMk cId="515598951" sldId="2147483648"/>
              <pc:sldLayoutMk cId="3635889681" sldId="2147483649"/>
              <ac:spMk id="6" creationId="{00000000-0000-0000-0000-000000000000}"/>
            </ac:spMkLst>
          </pc:spChg>
          <pc:spChg chg="add del mod">
            <ac:chgData name="Aixa Eileen Villamizar Jaimes" userId="c396af69-77c2-4a41-a534-cbaaa046bd6a" providerId="ADAL" clId="{A4D1F038-D0B2-4403-9035-66FB4B913F8B}" dt="2020-10-07T15:47:10.917" v="138" actId="478"/>
            <ac:spMkLst>
              <pc:docMk/>
              <pc:sldMasterMk cId="515598951" sldId="2147483648"/>
              <pc:sldLayoutMk cId="3635889681" sldId="2147483649"/>
              <ac:spMk id="11" creationId="{27F403C1-434C-446E-8482-ACE6AF9A7BDF}"/>
            </ac:spMkLst>
          </pc:spChg>
          <pc:spChg chg="add del mod">
            <ac:chgData name="Aixa Eileen Villamizar Jaimes" userId="c396af69-77c2-4a41-a534-cbaaa046bd6a" providerId="ADAL" clId="{A4D1F038-D0B2-4403-9035-66FB4B913F8B}" dt="2020-10-07T15:47:19.547" v="141" actId="478"/>
            <ac:spMkLst>
              <pc:docMk/>
              <pc:sldMasterMk cId="515598951" sldId="2147483648"/>
              <pc:sldLayoutMk cId="3635889681" sldId="2147483649"/>
              <ac:spMk id="12" creationId="{EDA2C149-ADCC-4663-B965-B7C5210A75DE}"/>
            </ac:spMkLst>
          </pc:spChg>
          <pc:spChg chg="add del mod">
            <ac:chgData name="Aixa Eileen Villamizar Jaimes" userId="c396af69-77c2-4a41-a534-cbaaa046bd6a" providerId="ADAL" clId="{A4D1F038-D0B2-4403-9035-66FB4B913F8B}" dt="2020-10-07T15:49:58.471" v="333"/>
            <ac:spMkLst>
              <pc:docMk/>
              <pc:sldMasterMk cId="515598951" sldId="2147483648"/>
              <pc:sldLayoutMk cId="3635889681" sldId="2147483649"/>
              <ac:spMk id="13" creationId="{BFE0837F-D46C-4E0F-A71C-498F5946F82F}"/>
            </ac:spMkLst>
          </pc:spChg>
          <pc:grpChg chg="add mod">
            <ac:chgData name="Aixa Eileen Villamizar Jaimes" userId="c396af69-77c2-4a41-a534-cbaaa046bd6a" providerId="ADAL" clId="{A4D1F038-D0B2-4403-9035-66FB4B913F8B}" dt="2020-10-07T16:15:33.869" v="479" actId="164"/>
            <ac:grpSpMkLst>
              <pc:docMk/>
              <pc:sldMasterMk cId="515598951" sldId="2147483648"/>
              <pc:sldLayoutMk cId="3635889681" sldId="2147483649"/>
              <ac:grpSpMk id="32" creationId="{D52A4F23-A055-4CDB-BC8E-DCF8AC431FDC}"/>
            </ac:grpSpMkLst>
          </pc:grpChg>
          <pc:picChg chg="add del mod ord modCrop">
            <ac:chgData name="Aixa Eileen Villamizar Jaimes" userId="c396af69-77c2-4a41-a534-cbaaa046bd6a" providerId="ADAL" clId="{A4D1F038-D0B2-4403-9035-66FB4B913F8B}" dt="2020-10-07T15:59:31.486" v="337" actId="478"/>
            <ac:picMkLst>
              <pc:docMk/>
              <pc:sldMasterMk cId="515598951" sldId="2147483648"/>
              <pc:sldLayoutMk cId="3635889681" sldId="2147483649"/>
              <ac:picMk id="8" creationId="{D57EBBCF-3BAD-4763-8CCF-153CD5E198B4}"/>
            </ac:picMkLst>
          </pc:picChg>
          <pc:picChg chg="add mod">
            <ac:chgData name="Aixa Eileen Villamizar Jaimes" userId="c396af69-77c2-4a41-a534-cbaaa046bd6a" providerId="ADAL" clId="{A4D1F038-D0B2-4403-9035-66FB4B913F8B}" dt="2020-10-07T16:00:50.843" v="381" actId="1037"/>
            <ac:picMkLst>
              <pc:docMk/>
              <pc:sldMasterMk cId="515598951" sldId="2147483648"/>
              <pc:sldLayoutMk cId="3635889681" sldId="2147483649"/>
              <ac:picMk id="10" creationId="{50887C89-6FCB-4384-AD8F-BED34FA5D2E1}"/>
            </ac:picMkLst>
          </pc:picChg>
          <pc:picChg chg="add del mod ord modCrop">
            <ac:chgData name="Aixa Eileen Villamizar Jaimes" userId="c396af69-77c2-4a41-a534-cbaaa046bd6a" providerId="ADAL" clId="{A4D1F038-D0B2-4403-9035-66FB4B913F8B}" dt="2020-10-07T16:03:34.763" v="382" actId="478"/>
            <ac:picMkLst>
              <pc:docMk/>
              <pc:sldMasterMk cId="515598951" sldId="2147483648"/>
              <pc:sldLayoutMk cId="3635889681" sldId="2147483649"/>
              <ac:picMk id="15" creationId="{2ABE9602-07DE-4917-AF01-F4E9D36C2A30}"/>
            </ac:picMkLst>
          </pc:picChg>
          <pc:picChg chg="add del mod">
            <ac:chgData name="Aixa Eileen Villamizar Jaimes" userId="c396af69-77c2-4a41-a534-cbaaa046bd6a" providerId="ADAL" clId="{A4D1F038-D0B2-4403-9035-66FB4B913F8B}" dt="2020-10-07T16:03:56.740" v="387" actId="478"/>
            <ac:picMkLst>
              <pc:docMk/>
              <pc:sldMasterMk cId="515598951" sldId="2147483648"/>
              <pc:sldLayoutMk cId="3635889681" sldId="2147483649"/>
              <ac:picMk id="17" creationId="{E3E0FB49-E39E-4654-9547-E091DC9D3E37}"/>
            </ac:picMkLst>
          </pc:picChg>
          <pc:picChg chg="add del mod modCrop">
            <ac:chgData name="Aixa Eileen Villamizar Jaimes" userId="c396af69-77c2-4a41-a534-cbaaa046bd6a" providerId="ADAL" clId="{A4D1F038-D0B2-4403-9035-66FB4B913F8B}" dt="2020-10-07T16:17:55.803" v="480" actId="478"/>
            <ac:picMkLst>
              <pc:docMk/>
              <pc:sldMasterMk cId="515598951" sldId="2147483648"/>
              <pc:sldLayoutMk cId="3635889681" sldId="2147483649"/>
              <ac:picMk id="19" creationId="{7DA93824-3A31-4610-B269-2EB2916C3F6B}"/>
            </ac:picMkLst>
          </pc:picChg>
          <pc:picChg chg="add mod">
            <ac:chgData name="Aixa Eileen Villamizar Jaimes" userId="c396af69-77c2-4a41-a534-cbaaa046bd6a" providerId="ADAL" clId="{A4D1F038-D0B2-4403-9035-66FB4B913F8B}" dt="2020-10-07T16:15:33.869" v="479" actId="164"/>
            <ac:picMkLst>
              <pc:docMk/>
              <pc:sldMasterMk cId="515598951" sldId="2147483648"/>
              <pc:sldLayoutMk cId="3635889681" sldId="2147483649"/>
              <ac:picMk id="21" creationId="{13468B0D-0894-4446-974F-956797D9DE03}"/>
            </ac:picMkLst>
          </pc:picChg>
          <pc:picChg chg="add mod">
            <ac:chgData name="Aixa Eileen Villamizar Jaimes" userId="c396af69-77c2-4a41-a534-cbaaa046bd6a" providerId="ADAL" clId="{A4D1F038-D0B2-4403-9035-66FB4B913F8B}" dt="2020-10-07T16:15:33.869" v="479" actId="164"/>
            <ac:picMkLst>
              <pc:docMk/>
              <pc:sldMasterMk cId="515598951" sldId="2147483648"/>
              <pc:sldLayoutMk cId="3635889681" sldId="2147483649"/>
              <ac:picMk id="23" creationId="{721E7B86-A31D-4BF8-BFE9-144B990FAABE}"/>
            </ac:picMkLst>
          </pc:picChg>
          <pc:picChg chg="add mod">
            <ac:chgData name="Aixa Eileen Villamizar Jaimes" userId="c396af69-77c2-4a41-a534-cbaaa046bd6a" providerId="ADAL" clId="{A4D1F038-D0B2-4403-9035-66FB4B913F8B}" dt="2020-10-07T16:15:33.869" v="479" actId="164"/>
            <ac:picMkLst>
              <pc:docMk/>
              <pc:sldMasterMk cId="515598951" sldId="2147483648"/>
              <pc:sldLayoutMk cId="3635889681" sldId="2147483649"/>
              <ac:picMk id="25" creationId="{1CC9AE6A-0405-438F-8F09-0FD946220C2B}"/>
            </ac:picMkLst>
          </pc:picChg>
          <pc:picChg chg="add mod">
            <ac:chgData name="Aixa Eileen Villamizar Jaimes" userId="c396af69-77c2-4a41-a534-cbaaa046bd6a" providerId="ADAL" clId="{A4D1F038-D0B2-4403-9035-66FB4B913F8B}" dt="2020-10-07T16:15:33.869" v="479" actId="164"/>
            <ac:picMkLst>
              <pc:docMk/>
              <pc:sldMasterMk cId="515598951" sldId="2147483648"/>
              <pc:sldLayoutMk cId="3635889681" sldId="2147483649"/>
              <ac:picMk id="27" creationId="{DC3DB9B9-B82A-423F-9250-DD1DFFB5EDFF}"/>
            </ac:picMkLst>
          </pc:picChg>
          <pc:picChg chg="add mod">
            <ac:chgData name="Aixa Eileen Villamizar Jaimes" userId="c396af69-77c2-4a41-a534-cbaaa046bd6a" providerId="ADAL" clId="{A4D1F038-D0B2-4403-9035-66FB4B913F8B}" dt="2020-10-07T16:15:33.869" v="479" actId="164"/>
            <ac:picMkLst>
              <pc:docMk/>
              <pc:sldMasterMk cId="515598951" sldId="2147483648"/>
              <pc:sldLayoutMk cId="3635889681" sldId="2147483649"/>
              <ac:picMk id="29" creationId="{4C94F0AC-5D13-45ED-87A5-11B62F6FEABE}"/>
            </ac:picMkLst>
          </pc:picChg>
          <pc:picChg chg="add mod">
            <ac:chgData name="Aixa Eileen Villamizar Jaimes" userId="c396af69-77c2-4a41-a534-cbaaa046bd6a" providerId="ADAL" clId="{A4D1F038-D0B2-4403-9035-66FB4B913F8B}" dt="2020-10-07T16:15:33.869" v="479" actId="164"/>
            <ac:picMkLst>
              <pc:docMk/>
              <pc:sldMasterMk cId="515598951" sldId="2147483648"/>
              <pc:sldLayoutMk cId="3635889681" sldId="2147483649"/>
              <ac:picMk id="31" creationId="{176AC2E6-3358-48F0-93A5-DAE1626AF9CA}"/>
            </ac:picMkLst>
          </pc:picChg>
          <pc:picChg chg="add del mod ord modCrop">
            <ac:chgData name="Aixa Eileen Villamizar Jaimes" userId="c396af69-77c2-4a41-a534-cbaaa046bd6a" providerId="ADAL" clId="{A4D1F038-D0B2-4403-9035-66FB4B913F8B}" dt="2020-10-07T16:19:23.869" v="490" actId="478"/>
            <ac:picMkLst>
              <pc:docMk/>
              <pc:sldMasterMk cId="515598951" sldId="2147483648"/>
              <pc:sldLayoutMk cId="3635889681" sldId="2147483649"/>
              <ac:picMk id="34" creationId="{411D9CDD-E166-4074-8BC1-BBD41F1F3C17}"/>
            </ac:picMkLst>
          </pc:picChg>
          <pc:picChg chg="add mod ord modCrop">
            <ac:chgData name="Aixa Eileen Villamizar Jaimes" userId="c396af69-77c2-4a41-a534-cbaaa046bd6a" providerId="ADAL" clId="{A4D1F038-D0B2-4403-9035-66FB4B913F8B}" dt="2020-10-07T16:20:01.263" v="501" actId="167"/>
            <ac:picMkLst>
              <pc:docMk/>
              <pc:sldMasterMk cId="515598951" sldId="2147483648"/>
              <pc:sldLayoutMk cId="3635889681" sldId="2147483649"/>
              <ac:picMk id="36" creationId="{EC4F22BE-5513-4190-BEC8-56574974A88F}"/>
            </ac:picMkLst>
          </pc:picChg>
          <pc:picChg chg="add mod">
            <ac:chgData name="Aixa Eileen Villamizar Jaimes" userId="c396af69-77c2-4a41-a534-cbaaa046bd6a" providerId="ADAL" clId="{A4D1F038-D0B2-4403-9035-66FB4B913F8B}" dt="2020-10-07T16:20:17.438" v="505" actId="1076"/>
            <ac:picMkLst>
              <pc:docMk/>
              <pc:sldMasterMk cId="515598951" sldId="2147483648"/>
              <pc:sldLayoutMk cId="3635889681" sldId="2147483649"/>
              <ac:picMk id="37" creationId="{32FFF2E1-CC70-431A-BA8A-FFFAD4075A4B}"/>
            </ac:picMkLst>
          </pc:picChg>
        </pc:sldLayoutChg>
        <pc:sldLayoutChg chg="addSp delSp modSp">
          <pc:chgData name="Aixa Eileen Villamizar Jaimes" userId="c396af69-77c2-4a41-a534-cbaaa046bd6a" providerId="ADAL" clId="{A4D1F038-D0B2-4403-9035-66FB4B913F8B}" dt="2020-10-07T19:37:24.844" v="762" actId="1076"/>
          <pc:sldLayoutMkLst>
            <pc:docMk/>
            <pc:sldMasterMk cId="515598951" sldId="2147483648"/>
            <pc:sldLayoutMk cId="2274450316" sldId="2147483654"/>
          </pc:sldLayoutMkLst>
          <pc:spChg chg="mod">
            <ac:chgData name="Aixa Eileen Villamizar Jaimes" userId="c396af69-77c2-4a41-a534-cbaaa046bd6a" providerId="ADAL" clId="{A4D1F038-D0B2-4403-9035-66FB4B913F8B}" dt="2020-10-07T19:37:24.844" v="762" actId="1076"/>
            <ac:spMkLst>
              <pc:docMk/>
              <pc:sldMasterMk cId="515598951" sldId="2147483648"/>
              <pc:sldLayoutMk cId="2274450316" sldId="2147483654"/>
              <ac:spMk id="2" creationId="{00000000-0000-0000-0000-000000000000}"/>
            </ac:spMkLst>
          </pc:spChg>
          <pc:grpChg chg="add mod">
            <ac:chgData name="Aixa Eileen Villamizar Jaimes" userId="c396af69-77c2-4a41-a534-cbaaa046bd6a" providerId="ADAL" clId="{A4D1F038-D0B2-4403-9035-66FB4B913F8B}" dt="2020-10-07T19:36:35.242" v="750" actId="1038"/>
            <ac:grpSpMkLst>
              <pc:docMk/>
              <pc:sldMasterMk cId="515598951" sldId="2147483648"/>
              <pc:sldLayoutMk cId="2274450316" sldId="2147483654"/>
              <ac:grpSpMk id="10" creationId="{1CBE3736-E9F7-4CC8-8E39-A6E9C1DE8770}"/>
            </ac:grpSpMkLst>
          </pc:grpChg>
          <pc:picChg chg="add del mod modCrop">
            <ac:chgData name="Aixa Eileen Villamizar Jaimes" userId="c396af69-77c2-4a41-a534-cbaaa046bd6a" providerId="ADAL" clId="{A4D1F038-D0B2-4403-9035-66FB4B913F8B}" dt="2020-10-07T19:03:41.444" v="600" actId="478"/>
            <ac:picMkLst>
              <pc:docMk/>
              <pc:sldMasterMk cId="515598951" sldId="2147483648"/>
              <pc:sldLayoutMk cId="2274450316" sldId="2147483654"/>
              <ac:picMk id="7" creationId="{60D79F11-E8C3-4BA4-855F-101030CDB0DA}"/>
            </ac:picMkLst>
          </pc:picChg>
          <pc:picChg chg="add del mod">
            <ac:chgData name="Aixa Eileen Villamizar Jaimes" userId="c396af69-77c2-4a41-a534-cbaaa046bd6a" providerId="ADAL" clId="{A4D1F038-D0B2-4403-9035-66FB4B913F8B}" dt="2020-10-07T19:16:38.370" v="635" actId="478"/>
            <ac:picMkLst>
              <pc:docMk/>
              <pc:sldMasterMk cId="515598951" sldId="2147483648"/>
              <pc:sldLayoutMk cId="2274450316" sldId="2147483654"/>
              <ac:picMk id="9" creationId="{73E13A45-1115-4681-97F0-7DC746815C47}"/>
            </ac:picMkLst>
          </pc:picChg>
          <pc:picChg chg="mod">
            <ac:chgData name="Aixa Eileen Villamizar Jaimes" userId="c396af69-77c2-4a41-a534-cbaaa046bd6a" providerId="ADAL" clId="{A4D1F038-D0B2-4403-9035-66FB4B913F8B}" dt="2020-10-07T19:36:15.989" v="736" actId="12789"/>
            <ac:picMkLst>
              <pc:docMk/>
              <pc:sldMasterMk cId="515598951" sldId="2147483648"/>
              <pc:sldLayoutMk cId="2274450316" sldId="2147483654"/>
              <ac:picMk id="11" creationId="{419DCFBA-1C8D-466C-9982-BCFCA7649C1E}"/>
            </ac:picMkLst>
          </pc:picChg>
          <pc:picChg chg="mod">
            <ac:chgData name="Aixa Eileen Villamizar Jaimes" userId="c396af69-77c2-4a41-a534-cbaaa046bd6a" providerId="ADAL" clId="{A4D1F038-D0B2-4403-9035-66FB4B913F8B}" dt="2020-10-07T19:36:15.989" v="736" actId="12789"/>
            <ac:picMkLst>
              <pc:docMk/>
              <pc:sldMasterMk cId="515598951" sldId="2147483648"/>
              <pc:sldLayoutMk cId="2274450316" sldId="2147483654"/>
              <ac:picMk id="12" creationId="{9DC70C4B-9C56-4767-8AA9-7A504C04DD48}"/>
            </ac:picMkLst>
          </pc:picChg>
          <pc:picChg chg="mod">
            <ac:chgData name="Aixa Eileen Villamizar Jaimes" userId="c396af69-77c2-4a41-a534-cbaaa046bd6a" providerId="ADAL" clId="{A4D1F038-D0B2-4403-9035-66FB4B913F8B}" dt="2020-10-07T19:36:15.989" v="736" actId="12789"/>
            <ac:picMkLst>
              <pc:docMk/>
              <pc:sldMasterMk cId="515598951" sldId="2147483648"/>
              <pc:sldLayoutMk cId="2274450316" sldId="2147483654"/>
              <ac:picMk id="13" creationId="{6812B97D-4113-4CCA-8B69-76C671C8851D}"/>
            </ac:picMkLst>
          </pc:picChg>
          <pc:picChg chg="mod">
            <ac:chgData name="Aixa Eileen Villamizar Jaimes" userId="c396af69-77c2-4a41-a534-cbaaa046bd6a" providerId="ADAL" clId="{A4D1F038-D0B2-4403-9035-66FB4B913F8B}" dt="2020-10-07T19:36:15.989" v="736" actId="12789"/>
            <ac:picMkLst>
              <pc:docMk/>
              <pc:sldMasterMk cId="515598951" sldId="2147483648"/>
              <pc:sldLayoutMk cId="2274450316" sldId="2147483654"/>
              <ac:picMk id="14" creationId="{9A7B1EAC-0B1E-4B5E-BADF-25D172F636F4}"/>
            </ac:picMkLst>
          </pc:picChg>
          <pc:picChg chg="mod">
            <ac:chgData name="Aixa Eileen Villamizar Jaimes" userId="c396af69-77c2-4a41-a534-cbaaa046bd6a" providerId="ADAL" clId="{A4D1F038-D0B2-4403-9035-66FB4B913F8B}" dt="2020-10-07T19:36:15.989" v="736" actId="12789"/>
            <ac:picMkLst>
              <pc:docMk/>
              <pc:sldMasterMk cId="515598951" sldId="2147483648"/>
              <pc:sldLayoutMk cId="2274450316" sldId="2147483654"/>
              <ac:picMk id="15" creationId="{DF682960-5A23-4985-9BAA-34F4806CB07F}"/>
            </ac:picMkLst>
          </pc:picChg>
          <pc:picChg chg="mod">
            <ac:chgData name="Aixa Eileen Villamizar Jaimes" userId="c396af69-77c2-4a41-a534-cbaaa046bd6a" providerId="ADAL" clId="{A4D1F038-D0B2-4403-9035-66FB4B913F8B}" dt="2020-10-07T19:36:15.989" v="736" actId="12789"/>
            <ac:picMkLst>
              <pc:docMk/>
              <pc:sldMasterMk cId="515598951" sldId="2147483648"/>
              <pc:sldLayoutMk cId="2274450316" sldId="2147483654"/>
              <ac:picMk id="16" creationId="{906479D2-B444-4D05-BD79-37114E082065}"/>
            </ac:picMkLst>
          </pc:picChg>
          <pc:picChg chg="add del mod">
            <ac:chgData name="Aixa Eileen Villamizar Jaimes" userId="c396af69-77c2-4a41-a534-cbaaa046bd6a" providerId="ADAL" clId="{A4D1F038-D0B2-4403-9035-66FB4B913F8B}" dt="2020-10-07T19:04:44.537" v="620" actId="478"/>
            <ac:picMkLst>
              <pc:docMk/>
              <pc:sldMasterMk cId="515598951" sldId="2147483648"/>
              <pc:sldLayoutMk cId="2274450316" sldId="2147483654"/>
              <ac:picMk id="18" creationId="{3D42F4B9-CFEE-4FD9-A919-0039F0E98803}"/>
            </ac:picMkLst>
          </pc:picChg>
          <pc:picChg chg="add del mod">
            <ac:chgData name="Aixa Eileen Villamizar Jaimes" userId="c396af69-77c2-4a41-a534-cbaaa046bd6a" providerId="ADAL" clId="{A4D1F038-D0B2-4403-9035-66FB4B913F8B}" dt="2020-10-07T19:10:25.142" v="627" actId="478"/>
            <ac:picMkLst>
              <pc:docMk/>
              <pc:sldMasterMk cId="515598951" sldId="2147483648"/>
              <pc:sldLayoutMk cId="2274450316" sldId="2147483654"/>
              <ac:picMk id="20" creationId="{379E246E-96C9-416C-AE3B-8CF9839A8D82}"/>
            </ac:picMkLst>
          </pc:picChg>
          <pc:picChg chg="add del mod">
            <ac:chgData name="Aixa Eileen Villamizar Jaimes" userId="c396af69-77c2-4a41-a534-cbaaa046bd6a" providerId="ADAL" clId="{A4D1F038-D0B2-4403-9035-66FB4B913F8B}" dt="2020-10-07T19:19:10.136" v="636" actId="478"/>
            <ac:picMkLst>
              <pc:docMk/>
              <pc:sldMasterMk cId="515598951" sldId="2147483648"/>
              <pc:sldLayoutMk cId="2274450316" sldId="2147483654"/>
              <ac:picMk id="22" creationId="{EC82A37A-A77F-430D-BE72-F7F30D06A68B}"/>
            </ac:picMkLst>
          </pc:picChg>
          <pc:picChg chg="add del mod ord">
            <ac:chgData name="Aixa Eileen Villamizar Jaimes" userId="c396af69-77c2-4a41-a534-cbaaa046bd6a" providerId="ADAL" clId="{A4D1F038-D0B2-4403-9035-66FB4B913F8B}" dt="2020-10-07T19:24:11.954" v="664" actId="478"/>
            <ac:picMkLst>
              <pc:docMk/>
              <pc:sldMasterMk cId="515598951" sldId="2147483648"/>
              <pc:sldLayoutMk cId="2274450316" sldId="2147483654"/>
              <ac:picMk id="24" creationId="{C48481B0-BC5B-4D7A-A2DC-21FFFBEEDFF7}"/>
            </ac:picMkLst>
          </pc:picChg>
          <pc:picChg chg="add del mod">
            <ac:chgData name="Aixa Eileen Villamizar Jaimes" userId="c396af69-77c2-4a41-a534-cbaaa046bd6a" providerId="ADAL" clId="{A4D1F038-D0B2-4403-9035-66FB4B913F8B}" dt="2020-10-07T19:21:43.074" v="657" actId="478"/>
            <ac:picMkLst>
              <pc:docMk/>
              <pc:sldMasterMk cId="515598951" sldId="2147483648"/>
              <pc:sldLayoutMk cId="2274450316" sldId="2147483654"/>
              <ac:picMk id="26" creationId="{88CAB95E-3E2D-401A-97A1-E57F0B28BA43}"/>
            </ac:picMkLst>
          </pc:picChg>
          <pc:picChg chg="add del mod">
            <ac:chgData name="Aixa Eileen Villamizar Jaimes" userId="c396af69-77c2-4a41-a534-cbaaa046bd6a" providerId="ADAL" clId="{A4D1F038-D0B2-4403-9035-66FB4B913F8B}" dt="2020-10-07T19:24:14.949" v="665" actId="478"/>
            <ac:picMkLst>
              <pc:docMk/>
              <pc:sldMasterMk cId="515598951" sldId="2147483648"/>
              <pc:sldLayoutMk cId="2274450316" sldId="2147483654"/>
              <ac:picMk id="28" creationId="{0DE56822-4DDA-4AF5-BB4A-4C5BFC02EDDE}"/>
            </ac:picMkLst>
          </pc:picChg>
          <pc:picChg chg="add del mod ord">
            <ac:chgData name="Aixa Eileen Villamizar Jaimes" userId="c396af69-77c2-4a41-a534-cbaaa046bd6a" providerId="ADAL" clId="{A4D1F038-D0B2-4403-9035-66FB4B913F8B}" dt="2020-10-07T19:28:33.457" v="685" actId="478"/>
            <ac:picMkLst>
              <pc:docMk/>
              <pc:sldMasterMk cId="515598951" sldId="2147483648"/>
              <pc:sldLayoutMk cId="2274450316" sldId="2147483654"/>
              <ac:picMk id="30" creationId="{1F23F85D-07A1-4C04-B25E-F324CF088A06}"/>
            </ac:picMkLst>
          </pc:picChg>
          <pc:picChg chg="add del mod">
            <ac:chgData name="Aixa Eileen Villamizar Jaimes" userId="c396af69-77c2-4a41-a534-cbaaa046bd6a" providerId="ADAL" clId="{A4D1F038-D0B2-4403-9035-66FB4B913F8B}" dt="2020-10-07T19:26:30.847" v="682" actId="478"/>
            <ac:picMkLst>
              <pc:docMk/>
              <pc:sldMasterMk cId="515598951" sldId="2147483648"/>
              <pc:sldLayoutMk cId="2274450316" sldId="2147483654"/>
              <ac:picMk id="32" creationId="{DA6F6D32-DB53-4BEF-A44E-CFA393C69D5D}"/>
            </ac:picMkLst>
          </pc:picChg>
          <pc:picChg chg="add del mod">
            <ac:chgData name="Aixa Eileen Villamizar Jaimes" userId="c396af69-77c2-4a41-a534-cbaaa046bd6a" providerId="ADAL" clId="{A4D1F038-D0B2-4403-9035-66FB4B913F8B}" dt="2020-10-07T19:28:34.359" v="686" actId="478"/>
            <ac:picMkLst>
              <pc:docMk/>
              <pc:sldMasterMk cId="515598951" sldId="2147483648"/>
              <pc:sldLayoutMk cId="2274450316" sldId="2147483654"/>
              <ac:picMk id="34" creationId="{BE1647AC-27F6-414D-9FA0-B14E5C033687}"/>
            </ac:picMkLst>
          </pc:picChg>
          <pc:picChg chg="add mod ord">
            <ac:chgData name="Aixa Eileen Villamizar Jaimes" userId="c396af69-77c2-4a41-a534-cbaaa046bd6a" providerId="ADAL" clId="{A4D1F038-D0B2-4403-9035-66FB4B913F8B}" dt="2020-10-07T19:35:26.413" v="732" actId="14100"/>
            <ac:picMkLst>
              <pc:docMk/>
              <pc:sldMasterMk cId="515598951" sldId="2147483648"/>
              <pc:sldLayoutMk cId="2274450316" sldId="2147483654"/>
              <ac:picMk id="36" creationId="{357774B1-7EDB-4CCC-893D-3EA93082B28A}"/>
            </ac:picMkLst>
          </pc:picChg>
          <pc:picChg chg="add del mod">
            <ac:chgData name="Aixa Eileen Villamizar Jaimes" userId="c396af69-77c2-4a41-a534-cbaaa046bd6a" providerId="ADAL" clId="{A4D1F038-D0B2-4403-9035-66FB4B913F8B}" dt="2020-10-07T19:34:31.577" v="721" actId="478"/>
            <ac:picMkLst>
              <pc:docMk/>
              <pc:sldMasterMk cId="515598951" sldId="2147483648"/>
              <pc:sldLayoutMk cId="2274450316" sldId="2147483654"/>
              <ac:picMk id="37" creationId="{A4E7FA31-2B38-439F-A3F6-40467DB0A3E5}"/>
            </ac:picMkLst>
          </pc:picChg>
          <pc:picChg chg="add mod">
            <ac:chgData name="Aixa Eileen Villamizar Jaimes" userId="c396af69-77c2-4a41-a534-cbaaa046bd6a" providerId="ADAL" clId="{A4D1F038-D0B2-4403-9035-66FB4B913F8B}" dt="2020-10-07T19:35:14.873" v="731" actId="1035"/>
            <ac:picMkLst>
              <pc:docMk/>
              <pc:sldMasterMk cId="515598951" sldId="2147483648"/>
              <pc:sldLayoutMk cId="2274450316" sldId="2147483654"/>
              <ac:picMk id="39" creationId="{25513236-0FEA-4523-A914-E6BBBDCAA10D}"/>
            </ac:picMkLst>
          </pc:picChg>
        </pc:sldLayoutChg>
        <pc:sldLayoutChg chg="addSp delSp modSp">
          <pc:chgData name="Aixa Eileen Villamizar Jaimes" userId="c396af69-77c2-4a41-a534-cbaaa046bd6a" providerId="ADAL" clId="{A4D1F038-D0B2-4403-9035-66FB4B913F8B}" dt="2020-10-07T19:38:26.267" v="824"/>
          <pc:sldLayoutMkLst>
            <pc:docMk/>
            <pc:sldMasterMk cId="515598951" sldId="2147483648"/>
            <pc:sldLayoutMk cId="1047013399" sldId="2147483655"/>
          </pc:sldLayoutMkLst>
          <pc:spChg chg="add mod">
            <ac:chgData name="Aixa Eileen Villamizar Jaimes" userId="c396af69-77c2-4a41-a534-cbaaa046bd6a" providerId="ADAL" clId="{A4D1F038-D0B2-4403-9035-66FB4B913F8B}" dt="2020-10-07T16:41:07.299" v="556" actId="1076"/>
            <ac:spMkLst>
              <pc:docMk/>
              <pc:sldMasterMk cId="515598951" sldId="2147483648"/>
              <pc:sldLayoutMk cId="1047013399" sldId="2147483655"/>
              <ac:spMk id="11" creationId="{4552CFB6-DC0D-4298-BCD0-5007B8164832}"/>
            </ac:spMkLst>
          </pc:spChg>
          <pc:spChg chg="add mod ord">
            <ac:chgData name="Aixa Eileen Villamizar Jaimes" userId="c396af69-77c2-4a41-a534-cbaaa046bd6a" providerId="ADAL" clId="{A4D1F038-D0B2-4403-9035-66FB4B913F8B}" dt="2020-10-07T16:44:37.266" v="571" actId="167"/>
            <ac:spMkLst>
              <pc:docMk/>
              <pc:sldMasterMk cId="515598951" sldId="2147483648"/>
              <pc:sldLayoutMk cId="1047013399" sldId="2147483655"/>
              <ac:spMk id="21" creationId="{39748A7F-5A08-45F4-A499-8B05DD12B18B}"/>
            </ac:spMkLst>
          </pc:spChg>
          <pc:spChg chg="add del mod">
            <ac:chgData name="Aixa Eileen Villamizar Jaimes" userId="c396af69-77c2-4a41-a534-cbaaa046bd6a" providerId="ADAL" clId="{A4D1F038-D0B2-4403-9035-66FB4B913F8B}" dt="2020-10-07T19:38:26.267" v="824"/>
            <ac:spMkLst>
              <pc:docMk/>
              <pc:sldMasterMk cId="515598951" sldId="2147483648"/>
              <pc:sldLayoutMk cId="1047013399" sldId="2147483655"/>
              <ac:spMk id="23" creationId="{2D132C54-7EB8-4F17-92FD-58CD06DAF892}"/>
            </ac:spMkLst>
          </pc:spChg>
          <pc:grpChg chg="add mod ord">
            <ac:chgData name="Aixa Eileen Villamizar Jaimes" userId="c396af69-77c2-4a41-a534-cbaaa046bd6a" providerId="ADAL" clId="{A4D1F038-D0B2-4403-9035-66FB4B913F8B}" dt="2020-10-07T19:33:42.194" v="720" actId="1076"/>
            <ac:grpSpMkLst>
              <pc:docMk/>
              <pc:sldMasterMk cId="515598951" sldId="2147483648"/>
              <pc:sldLayoutMk cId="1047013399" sldId="2147483655"/>
              <ac:grpSpMk id="12" creationId="{ABEBC8A9-964F-4F18-BCA7-057ADFB86301}"/>
            </ac:grpSpMkLst>
          </pc:grpChg>
          <pc:picChg chg="add del mod modCrop">
            <ac:chgData name="Aixa Eileen Villamizar Jaimes" userId="c396af69-77c2-4a41-a534-cbaaa046bd6a" providerId="ADAL" clId="{A4D1F038-D0B2-4403-9035-66FB4B913F8B}" dt="2020-10-07T16:38:14.224" v="528" actId="478"/>
            <ac:picMkLst>
              <pc:docMk/>
              <pc:sldMasterMk cId="515598951" sldId="2147483648"/>
              <pc:sldLayoutMk cId="1047013399" sldId="2147483655"/>
              <ac:picMk id="6" creationId="{5C616A81-7D21-409E-81C1-401FB73FBCD9}"/>
            </ac:picMkLst>
          </pc:picChg>
          <pc:picChg chg="add del mod">
            <ac:chgData name="Aixa Eileen Villamizar Jaimes" userId="c396af69-77c2-4a41-a534-cbaaa046bd6a" providerId="ADAL" clId="{A4D1F038-D0B2-4403-9035-66FB4B913F8B}" dt="2020-10-07T16:41:15.560" v="557" actId="478"/>
            <ac:picMkLst>
              <pc:docMk/>
              <pc:sldMasterMk cId="515598951" sldId="2147483648"/>
              <pc:sldLayoutMk cId="1047013399" sldId="2147483655"/>
              <ac:picMk id="8" creationId="{BDFECDE7-6543-4567-89B8-69FF30A8E167}"/>
            </ac:picMkLst>
          </pc:picChg>
          <pc:picChg chg="add del mod">
            <ac:chgData name="Aixa Eileen Villamizar Jaimes" userId="c396af69-77c2-4a41-a534-cbaaa046bd6a" providerId="ADAL" clId="{A4D1F038-D0B2-4403-9035-66FB4B913F8B}" dt="2020-10-07T16:43:23.471" v="560" actId="478"/>
            <ac:picMkLst>
              <pc:docMk/>
              <pc:sldMasterMk cId="515598951" sldId="2147483648"/>
              <pc:sldLayoutMk cId="1047013399" sldId="2147483655"/>
              <ac:picMk id="10" creationId="{226A51E5-F475-43E8-B79E-69558FEC12F6}"/>
            </ac:picMkLst>
          </pc:picChg>
          <pc:picChg chg="mod">
            <ac:chgData name="Aixa Eileen Villamizar Jaimes" userId="c396af69-77c2-4a41-a534-cbaaa046bd6a" providerId="ADAL" clId="{A4D1F038-D0B2-4403-9035-66FB4B913F8B}" dt="2020-10-07T19:33:35.239" v="719" actId="12789"/>
            <ac:picMkLst>
              <pc:docMk/>
              <pc:sldMasterMk cId="515598951" sldId="2147483648"/>
              <pc:sldLayoutMk cId="1047013399" sldId="2147483655"/>
              <ac:picMk id="13" creationId="{BC2C4C2D-4CBA-4BB5-A001-99098AEFD4DB}"/>
            </ac:picMkLst>
          </pc:picChg>
          <pc:picChg chg="mod">
            <ac:chgData name="Aixa Eileen Villamizar Jaimes" userId="c396af69-77c2-4a41-a534-cbaaa046bd6a" providerId="ADAL" clId="{A4D1F038-D0B2-4403-9035-66FB4B913F8B}" dt="2020-10-07T19:33:35.239" v="719" actId="12789"/>
            <ac:picMkLst>
              <pc:docMk/>
              <pc:sldMasterMk cId="515598951" sldId="2147483648"/>
              <pc:sldLayoutMk cId="1047013399" sldId="2147483655"/>
              <ac:picMk id="14" creationId="{C6544475-67C7-49FF-9931-B43BB003A632}"/>
            </ac:picMkLst>
          </pc:picChg>
          <pc:picChg chg="mod">
            <ac:chgData name="Aixa Eileen Villamizar Jaimes" userId="c396af69-77c2-4a41-a534-cbaaa046bd6a" providerId="ADAL" clId="{A4D1F038-D0B2-4403-9035-66FB4B913F8B}" dt="2020-10-07T19:33:35.239" v="719" actId="12789"/>
            <ac:picMkLst>
              <pc:docMk/>
              <pc:sldMasterMk cId="515598951" sldId="2147483648"/>
              <pc:sldLayoutMk cId="1047013399" sldId="2147483655"/>
              <ac:picMk id="15" creationId="{45AED0EA-69D1-4E52-90BA-876634F77BA1}"/>
            </ac:picMkLst>
          </pc:picChg>
          <pc:picChg chg="mod">
            <ac:chgData name="Aixa Eileen Villamizar Jaimes" userId="c396af69-77c2-4a41-a534-cbaaa046bd6a" providerId="ADAL" clId="{A4D1F038-D0B2-4403-9035-66FB4B913F8B}" dt="2020-10-07T19:33:35.239" v="719" actId="12789"/>
            <ac:picMkLst>
              <pc:docMk/>
              <pc:sldMasterMk cId="515598951" sldId="2147483648"/>
              <pc:sldLayoutMk cId="1047013399" sldId="2147483655"/>
              <ac:picMk id="16" creationId="{5AFBC69A-DE8D-471D-8DAC-074441725478}"/>
            </ac:picMkLst>
          </pc:picChg>
          <pc:picChg chg="mod">
            <ac:chgData name="Aixa Eileen Villamizar Jaimes" userId="c396af69-77c2-4a41-a534-cbaaa046bd6a" providerId="ADAL" clId="{A4D1F038-D0B2-4403-9035-66FB4B913F8B}" dt="2020-10-07T19:33:35.239" v="719" actId="12789"/>
            <ac:picMkLst>
              <pc:docMk/>
              <pc:sldMasterMk cId="515598951" sldId="2147483648"/>
              <pc:sldLayoutMk cId="1047013399" sldId="2147483655"/>
              <ac:picMk id="17" creationId="{5C02B112-396B-45EC-9E3A-A2CBC7D8072C}"/>
            </ac:picMkLst>
          </pc:picChg>
          <pc:picChg chg="mod">
            <ac:chgData name="Aixa Eileen Villamizar Jaimes" userId="c396af69-77c2-4a41-a534-cbaaa046bd6a" providerId="ADAL" clId="{A4D1F038-D0B2-4403-9035-66FB4B913F8B}" dt="2020-10-07T19:33:35.239" v="719" actId="12789"/>
            <ac:picMkLst>
              <pc:docMk/>
              <pc:sldMasterMk cId="515598951" sldId="2147483648"/>
              <pc:sldLayoutMk cId="1047013399" sldId="2147483655"/>
              <ac:picMk id="18" creationId="{30A7F53A-4C0F-4F05-BF51-647E7E5843BE}"/>
            </ac:picMkLst>
          </pc:picChg>
          <pc:picChg chg="add mod">
            <ac:chgData name="Aixa Eileen Villamizar Jaimes" userId="c396af69-77c2-4a41-a534-cbaaa046bd6a" providerId="ADAL" clId="{A4D1F038-D0B2-4403-9035-66FB4B913F8B}" dt="2020-10-07T19:32:59.705" v="713" actId="14100"/>
            <ac:picMkLst>
              <pc:docMk/>
              <pc:sldMasterMk cId="515598951" sldId="2147483648"/>
              <pc:sldLayoutMk cId="1047013399" sldId="2147483655"/>
              <ac:picMk id="20" creationId="{F8136FD8-2B45-4251-AC07-E5E73E878310}"/>
            </ac:picMkLst>
          </pc:picChg>
          <pc:picChg chg="add mod">
            <ac:chgData name="Aixa Eileen Villamizar Jaimes" userId="c396af69-77c2-4a41-a534-cbaaa046bd6a" providerId="ADAL" clId="{A4D1F038-D0B2-4403-9035-66FB4B913F8B}" dt="2020-10-07T19:33:08.946" v="715" actId="1076"/>
            <ac:picMkLst>
              <pc:docMk/>
              <pc:sldMasterMk cId="515598951" sldId="2147483648"/>
              <pc:sldLayoutMk cId="1047013399" sldId="2147483655"/>
              <ac:picMk id="22" creationId="{B4B465B1-4C97-495F-99E1-2E0DABC20DD1}"/>
            </ac:picMkLst>
          </pc:picChg>
        </pc:sldLayoutChg>
        <pc:sldLayoutChg chg="del">
          <pc:chgData name="Aixa Eileen Villamizar Jaimes" userId="c396af69-77c2-4a41-a534-cbaaa046bd6a" providerId="ADAL" clId="{A4D1F038-D0B2-4403-9035-66FB4B913F8B}" dt="2020-10-07T15:47:34.089" v="142" actId="2696"/>
          <pc:sldLayoutMkLst>
            <pc:docMk/>
            <pc:sldMasterMk cId="515598951" sldId="2147483648"/>
            <pc:sldLayoutMk cId="637574833" sldId="2147483660"/>
          </pc:sldLayoutMkLst>
        </pc:sldLayoutChg>
      </pc:sldMasterChg>
    </pc:docChg>
  </pc:docChgLst>
  <pc:docChgLst>
    <pc:chgData name="Aixa Eileen Villamizar Jaimes" userId="c396af69-77c2-4a41-a534-cbaaa046bd6a" providerId="ADAL" clId="{31D2A6D5-3BDC-4A7A-85FD-5AA81CFC278C}"/>
    <pc:docChg chg="modMainMaster">
      <pc:chgData name="Aixa Eileen Villamizar Jaimes" userId="c396af69-77c2-4a41-a534-cbaaa046bd6a" providerId="ADAL" clId="{31D2A6D5-3BDC-4A7A-85FD-5AA81CFC278C}" dt="2020-10-07T19:45:02.467" v="29" actId="1036"/>
      <pc:docMkLst>
        <pc:docMk/>
      </pc:docMkLst>
      <pc:sldMasterChg chg="modSldLayout">
        <pc:chgData name="Aixa Eileen Villamizar Jaimes" userId="c396af69-77c2-4a41-a534-cbaaa046bd6a" providerId="ADAL" clId="{31D2A6D5-3BDC-4A7A-85FD-5AA81CFC278C}" dt="2020-10-07T19:45:02.467" v="29" actId="1036"/>
        <pc:sldMasterMkLst>
          <pc:docMk/>
          <pc:sldMasterMk cId="515598951" sldId="2147483648"/>
        </pc:sldMasterMkLst>
        <pc:sldLayoutChg chg="modSp">
          <pc:chgData name="Aixa Eileen Villamizar Jaimes" userId="c396af69-77c2-4a41-a534-cbaaa046bd6a" providerId="ADAL" clId="{31D2A6D5-3BDC-4A7A-85FD-5AA81CFC278C}" dt="2020-10-07T19:45:02.467" v="29" actId="1036"/>
          <pc:sldLayoutMkLst>
            <pc:docMk/>
            <pc:sldMasterMk cId="515598951" sldId="2147483648"/>
            <pc:sldLayoutMk cId="2274450316" sldId="2147483654"/>
          </pc:sldLayoutMkLst>
          <pc:grpChg chg="mod">
            <ac:chgData name="Aixa Eileen Villamizar Jaimes" userId="c396af69-77c2-4a41-a534-cbaaa046bd6a" providerId="ADAL" clId="{31D2A6D5-3BDC-4A7A-85FD-5AA81CFC278C}" dt="2020-10-07T19:44:26.578" v="17" actId="1038"/>
            <ac:grpSpMkLst>
              <pc:docMk/>
              <pc:sldMasterMk cId="515598951" sldId="2147483648"/>
              <pc:sldLayoutMk cId="2274450316" sldId="2147483654"/>
              <ac:grpSpMk id="10" creationId="{1CBE3736-E9F7-4CC8-8E39-A6E9C1DE8770}"/>
            </ac:grpSpMkLst>
          </pc:grpChg>
          <pc:picChg chg="mod modCrop">
            <ac:chgData name="Aixa Eileen Villamizar Jaimes" userId="c396af69-77c2-4a41-a534-cbaaa046bd6a" providerId="ADAL" clId="{31D2A6D5-3BDC-4A7A-85FD-5AA81CFC278C}" dt="2020-10-07T19:44:08.823" v="5" actId="14100"/>
            <ac:picMkLst>
              <pc:docMk/>
              <pc:sldMasterMk cId="515598951" sldId="2147483648"/>
              <pc:sldLayoutMk cId="2274450316" sldId="2147483654"/>
              <ac:picMk id="36" creationId="{357774B1-7EDB-4CCC-893D-3EA93082B28A}"/>
            </ac:picMkLst>
          </pc:picChg>
          <pc:picChg chg="mod">
            <ac:chgData name="Aixa Eileen Villamizar Jaimes" userId="c396af69-77c2-4a41-a534-cbaaa046bd6a" providerId="ADAL" clId="{31D2A6D5-3BDC-4A7A-85FD-5AA81CFC278C}" dt="2020-10-07T19:45:02.467" v="29" actId="1036"/>
            <ac:picMkLst>
              <pc:docMk/>
              <pc:sldMasterMk cId="515598951" sldId="2147483648"/>
              <pc:sldLayoutMk cId="2274450316" sldId="2147483654"/>
              <ac:picMk id="39" creationId="{25513236-0FEA-4523-A914-E6BBBDCAA10D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0651B-A4D3-4CAE-9F5F-D5068F4D50D5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DD053-43E7-43E9-A161-73679D6DBC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785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 descr="Imagen que contiene tarjeta de presentación, dibujo, tabla&#10;&#10;Descripción generada automáticamente">
            <a:extLst>
              <a:ext uri="{FF2B5EF4-FFF2-40B4-BE49-F238E27FC236}">
                <a16:creationId xmlns:a16="http://schemas.microsoft.com/office/drawing/2014/main" id="{EC4F22BE-5513-4190-BEC8-56574974A8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" t="3045" r="1751" b="43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 descr="Título conferencia "/>
          <p:cNvSpPr>
            <a:spLocks noGrp="1"/>
          </p:cNvSpPr>
          <p:nvPr>
            <p:ph type="ctrTitle"/>
          </p:nvPr>
        </p:nvSpPr>
        <p:spPr>
          <a:xfrm>
            <a:off x="838200" y="2691243"/>
            <a:ext cx="7315200" cy="1461656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rgbClr val="49014B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 descr="Nombre"/>
          <p:cNvSpPr>
            <a:spLocks noGrp="1"/>
          </p:cNvSpPr>
          <p:nvPr>
            <p:ph type="subTitle" idx="1"/>
          </p:nvPr>
        </p:nvSpPr>
        <p:spPr>
          <a:xfrm>
            <a:off x="1198418" y="4344406"/>
            <a:ext cx="6594764" cy="534409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50887C89-6FCB-4384-AD8F-BED34FA5D2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1" y="295846"/>
            <a:ext cx="5742708" cy="1438760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D52A4F23-A055-4CDB-BC8E-DCF8AC431FDC}"/>
              </a:ext>
            </a:extLst>
          </p:cNvPr>
          <p:cNvGrpSpPr/>
          <p:nvPr userDrawn="1"/>
        </p:nvGrpSpPr>
        <p:grpSpPr>
          <a:xfrm>
            <a:off x="485559" y="6067303"/>
            <a:ext cx="10065511" cy="738412"/>
            <a:chOff x="485559" y="6067303"/>
            <a:chExt cx="10065511" cy="738412"/>
          </a:xfrm>
        </p:grpSpPr>
        <p:pic>
          <p:nvPicPr>
            <p:cNvPr id="21" name="Imagen 20" descr="Imagen que contiene firmar, dibujo, calle, señal&#10;&#10;Descripción generada automáticamente">
              <a:extLst>
                <a:ext uri="{FF2B5EF4-FFF2-40B4-BE49-F238E27FC236}">
                  <a16:creationId xmlns:a16="http://schemas.microsoft.com/office/drawing/2014/main" id="{13468B0D-0894-4446-974F-956797D9DE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7553" y="6069364"/>
              <a:ext cx="783517" cy="734291"/>
            </a:xfrm>
            <a:prstGeom prst="rect">
              <a:avLst/>
            </a:prstGeom>
          </p:spPr>
        </p:pic>
        <p:pic>
          <p:nvPicPr>
            <p:cNvPr id="23" name="Imagen 22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721E7B86-A31D-4BF8-BFE9-144B990FAA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910" y="6174046"/>
              <a:ext cx="2221175" cy="524926"/>
            </a:xfrm>
            <a:prstGeom prst="rect">
              <a:avLst/>
            </a:prstGeom>
          </p:spPr>
        </p:pic>
        <p:pic>
          <p:nvPicPr>
            <p:cNvPr id="25" name="Imagen 24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1CC9AE6A-0405-438F-8F09-0FD946220C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559" y="6223816"/>
              <a:ext cx="1902644" cy="425387"/>
            </a:xfrm>
            <a:prstGeom prst="rect">
              <a:avLst/>
            </a:prstGeom>
          </p:spPr>
        </p:pic>
        <p:pic>
          <p:nvPicPr>
            <p:cNvPr id="27" name="Imagen 26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DC3DB9B9-B82A-423F-9250-DD1DFFB5E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572" y="6209608"/>
              <a:ext cx="1781513" cy="453803"/>
            </a:xfrm>
            <a:prstGeom prst="rect">
              <a:avLst/>
            </a:prstGeom>
          </p:spPr>
        </p:pic>
        <p:pic>
          <p:nvPicPr>
            <p:cNvPr id="29" name="Imagen 28" descr="Texto&#10;&#10;Descripción generada automáticamente">
              <a:extLst>
                <a:ext uri="{FF2B5EF4-FFF2-40B4-BE49-F238E27FC236}">
                  <a16:creationId xmlns:a16="http://schemas.microsoft.com/office/drawing/2014/main" id="{4C94F0AC-5D13-45ED-87A5-11B62F6FEA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4453" y="6157202"/>
              <a:ext cx="1765911" cy="558614"/>
            </a:xfrm>
            <a:prstGeom prst="rect">
              <a:avLst/>
            </a:prstGeom>
          </p:spPr>
        </p:pic>
        <p:pic>
          <p:nvPicPr>
            <p:cNvPr id="31" name="Imagen 30" descr="Imagen que contiene Diagrama&#10;&#10;Descripción generada automáticamente">
              <a:extLst>
                <a:ext uri="{FF2B5EF4-FFF2-40B4-BE49-F238E27FC236}">
                  <a16:creationId xmlns:a16="http://schemas.microsoft.com/office/drawing/2014/main" id="{176AC2E6-3358-48F0-93A5-DAE1626AF9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493" y="6067303"/>
              <a:ext cx="1306421" cy="738412"/>
            </a:xfrm>
            <a:prstGeom prst="rect">
              <a:avLst/>
            </a:prstGeom>
          </p:spPr>
        </p:pic>
      </p:grpSp>
      <p:pic>
        <p:nvPicPr>
          <p:cNvPr id="37" name="Imagen 36" descr="Imagen que contiene Texto&#10;&#10;Descripción generada automáticamente">
            <a:extLst>
              <a:ext uri="{FF2B5EF4-FFF2-40B4-BE49-F238E27FC236}">
                <a16:creationId xmlns:a16="http://schemas.microsoft.com/office/drawing/2014/main" id="{32FFF2E1-CC70-431A-BA8A-FFFAD4075A4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40" y="648080"/>
            <a:ext cx="3284290" cy="7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8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481F-6BA9-4EC3-9B7A-5B0D092FE095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F8C9-0276-46B5-A7A2-9952AC97B1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226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481F-6BA9-4EC3-9B7A-5B0D092FE095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F8C9-0276-46B5-A7A2-9952AC97B1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4984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050F-D482-4908-9AB3-A1CBD7BC0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36BF-7DDC-4F72-AD36-2245DAD9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F4BB-7F2D-4F91-A7A0-138CEECF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C338-D4E3-4806-83C5-1AE1F80F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688D7-DAD7-48CD-B702-4A699379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845D-72FB-4691-8FB9-01A6300E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93E6-0E14-401D-A9D8-C3125C03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35D1-4346-48D8-97B7-C7506D63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23F0-E688-40D9-98AD-BAAC8606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CAE5-9983-443C-A3EE-2DC324D2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5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756C-1592-4D07-9655-E232FA57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B562-38A8-4D4F-B1EF-2E1B41B4B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DAB2-4E69-4284-A755-9ECC309F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4F2-EDB7-4F5D-B4DB-E2DD4CD2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D757-9101-45B7-8049-DE6945BC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AA5C-90A2-45B3-8265-3953D1B5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EC5F-962E-4950-80DB-2177013D3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43EEB-4BF4-44AB-93F8-B8DC1148F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47D1-B91C-426A-AD46-B40083B5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587E0-2F9C-4133-BA93-23C3A116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8F73-BED2-4160-8DA3-4A097D51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4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FFAE-520D-4BC8-9DB3-07F61E10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5162-81A9-475B-8325-1115477A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AD784-FBD6-42EB-A6CC-3EB3E14F4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66F6F-77CD-40B3-A947-B2161304A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4318C-3950-4E06-9800-07D7F8522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AE48B-FA59-49BB-8014-41D3BEFD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A9F23-F3F4-49AC-889B-6EBC5D4B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7ECFA-78AC-4C7B-9715-1EFDC2B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71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819F-0B7F-4CA0-A6F0-5B93BD9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24A36-B5AA-4BA5-B0A0-00CF9E3E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135D1-E879-407C-999C-EE78BA06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D52BA-11F5-43ED-BC03-C5C39ACF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02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D110D-DB19-415B-8811-7388D109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B8038-E1F9-405D-8762-0964F131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14002-045A-4946-AF5E-127BE5BE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9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89A3-F65F-4A09-83D8-1511BF9C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525E-BFE8-4ACF-B701-55BF79F7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F041F-D0B5-4F4B-B5D0-79D0CA6C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44CB-0D89-4786-98E0-EA44658B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E458-5036-4B56-AABA-44409A08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F8EC5-F145-41EA-AB36-5F4F5010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481F-6BA9-4EC3-9B7A-5B0D092FE095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F8C9-0276-46B5-A7A2-9952AC97B1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4599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F31A-31B8-43AD-B2E8-262A2016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FAF8F-6A63-4055-8076-644C03437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26BF5-2A6B-4E07-89AE-B6D6E8073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23B67-0C44-4649-8C0D-E65D8130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F27B5-F35A-478C-A98B-A1E63F15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7BAD-41E7-448C-8A06-4D11B707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3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BAA1-8582-450C-A641-1FC68EDE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CEF12-CD69-47E6-A473-3BAD6830B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14FD-BCF3-4CB1-88FA-80D7296A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5E6E-6737-4735-BC20-006037EC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42D0A-F47D-4602-B2D9-B700E202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94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EF14-1024-4C7B-8BA5-9AE9A279E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DB1DA-D872-45CA-91DB-245B8B66D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4998-4D89-4906-90E6-1898338C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F26-9A96-46AB-BFF1-AB94093C48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CFE5-E567-47B5-96FE-6770A869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63E48-AACE-4180-8DED-76116377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3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481F-6BA9-4EC3-9B7A-5B0D092FE095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F8C9-0276-46B5-A7A2-9952AC97B1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69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481F-6BA9-4EC3-9B7A-5B0D092FE095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F8C9-0276-46B5-A7A2-9952AC97B1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597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481F-6BA9-4EC3-9B7A-5B0D092FE095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F8C9-0276-46B5-A7A2-9952AC97B1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36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>
            <a:extLst>
              <a:ext uri="{FF2B5EF4-FFF2-40B4-BE49-F238E27FC236}">
                <a16:creationId xmlns:a16="http://schemas.microsoft.com/office/drawing/2014/main" id="{357774B1-7EDB-4CCC-893D-3EA93082B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6"/>
          <a:stretch/>
        </p:blipFill>
        <p:spPr>
          <a:xfrm>
            <a:off x="-247650" y="1010"/>
            <a:ext cx="12839700" cy="68569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9800" y="286602"/>
            <a:ext cx="9037886" cy="831691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49014B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481F-6BA9-4EC3-9B7A-5B0D092FE095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F8C9-0276-46B5-A7A2-9952AC97B1C0}" type="slidenum">
              <a:rPr lang="es-CO" smtClean="0"/>
              <a:t>‹#›</a:t>
            </a:fld>
            <a:endParaRPr lang="es-CO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CBE3736-E9F7-4CC8-8E39-A6E9C1DE8770}"/>
              </a:ext>
            </a:extLst>
          </p:cNvPr>
          <p:cNvGrpSpPr/>
          <p:nvPr userDrawn="1"/>
        </p:nvGrpSpPr>
        <p:grpSpPr>
          <a:xfrm>
            <a:off x="563937" y="6206475"/>
            <a:ext cx="7005263" cy="493324"/>
            <a:chOff x="65535" y="6067303"/>
            <a:chExt cx="10485535" cy="738412"/>
          </a:xfrm>
        </p:grpSpPr>
        <p:pic>
          <p:nvPicPr>
            <p:cNvPr id="11" name="Imagen 10" descr="Imagen que contiene firmar, dibujo, calle, señal&#10;&#10;Descripción generada automáticamente">
              <a:extLst>
                <a:ext uri="{FF2B5EF4-FFF2-40B4-BE49-F238E27FC236}">
                  <a16:creationId xmlns:a16="http://schemas.microsoft.com/office/drawing/2014/main" id="{419DCFBA-1C8D-466C-9982-BCFCA7649C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7552" y="6069364"/>
              <a:ext cx="783518" cy="734291"/>
            </a:xfrm>
            <a:prstGeom prst="rect">
              <a:avLst/>
            </a:prstGeom>
          </p:spPr>
        </p:pic>
        <p:pic>
          <p:nvPicPr>
            <p:cNvPr id="12" name="Imagen 11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9DC70C4B-9C56-4767-8AA9-7A504C04DD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909" y="6174046"/>
              <a:ext cx="2221175" cy="524927"/>
            </a:xfrm>
            <a:prstGeom prst="rect">
              <a:avLst/>
            </a:prstGeom>
          </p:spPr>
        </p:pic>
        <p:pic>
          <p:nvPicPr>
            <p:cNvPr id="13" name="Imagen 12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6812B97D-4113-4CCA-8B69-76C671C885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5" y="6190508"/>
              <a:ext cx="2200591" cy="492001"/>
            </a:xfrm>
            <a:prstGeom prst="rect">
              <a:avLst/>
            </a:prstGeom>
          </p:spPr>
        </p:pic>
        <p:pic>
          <p:nvPicPr>
            <p:cNvPr id="14" name="Imagen 13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9A7B1EAC-0B1E-4B5E-BADF-25D172F636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572" y="6209608"/>
              <a:ext cx="1781513" cy="453803"/>
            </a:xfrm>
            <a:prstGeom prst="rect">
              <a:avLst/>
            </a:prstGeom>
          </p:spPr>
        </p:pic>
        <p:pic>
          <p:nvPicPr>
            <p:cNvPr id="15" name="Imagen 14" descr="Texto&#10;&#10;Descripción generada automáticamente">
              <a:extLst>
                <a:ext uri="{FF2B5EF4-FFF2-40B4-BE49-F238E27FC236}">
                  <a16:creationId xmlns:a16="http://schemas.microsoft.com/office/drawing/2014/main" id="{DF682960-5A23-4985-9BAA-34F4806CB0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4453" y="6157203"/>
              <a:ext cx="1765910" cy="558614"/>
            </a:xfrm>
            <a:prstGeom prst="rect">
              <a:avLst/>
            </a:prstGeom>
          </p:spPr>
        </p:pic>
        <p:pic>
          <p:nvPicPr>
            <p:cNvPr id="16" name="Imagen 15" descr="Imagen que contiene Diagrama&#10;&#10;Descripción generada automáticamente">
              <a:extLst>
                <a:ext uri="{FF2B5EF4-FFF2-40B4-BE49-F238E27FC236}">
                  <a16:creationId xmlns:a16="http://schemas.microsoft.com/office/drawing/2014/main" id="{906479D2-B444-4D05-BD79-37114E0820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493" y="6067303"/>
              <a:ext cx="1306422" cy="738412"/>
            </a:xfrm>
            <a:prstGeom prst="rect">
              <a:avLst/>
            </a:prstGeom>
          </p:spPr>
        </p:pic>
      </p:grpSp>
      <p:pic>
        <p:nvPicPr>
          <p:cNvPr id="39" name="Imagen 38" descr="Imagen que contiene Forma&#10;&#10;Descripción generada automáticamente">
            <a:extLst>
              <a:ext uri="{FF2B5EF4-FFF2-40B4-BE49-F238E27FC236}">
                <a16:creationId xmlns:a16="http://schemas.microsoft.com/office/drawing/2014/main" id="{25513236-0FEA-4523-A914-E6BBBDCAA10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293" y="5819982"/>
            <a:ext cx="3319636" cy="83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5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39748A7F-5A08-45F4-A499-8B05DD12B1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481F-6BA9-4EC3-9B7A-5B0D092FE095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F8C9-0276-46B5-A7A2-9952AC97B1C0}" type="slidenum">
              <a:rPr lang="es-CO" smtClean="0"/>
              <a:t>‹#›</a:t>
            </a:fld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552CFB6-DC0D-4298-BCD0-5007B8164832}"/>
              </a:ext>
            </a:extLst>
          </p:cNvPr>
          <p:cNvSpPr txBox="1"/>
          <p:nvPr userDrawn="1"/>
        </p:nvSpPr>
        <p:spPr>
          <a:xfrm>
            <a:off x="3879265" y="886691"/>
            <a:ext cx="6303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0" dirty="0">
                <a:solidFill>
                  <a:schemeClr val="bg1"/>
                </a:solidFill>
                <a:latin typeface="Brush Script MT" panose="03060802040406070304" pitchFamily="66" charset="0"/>
              </a:rPr>
              <a:t>Gracias</a:t>
            </a:r>
          </a:p>
        </p:txBody>
      </p:sp>
      <p:pic>
        <p:nvPicPr>
          <p:cNvPr id="20" name="Imagen 19" descr="Patrón de fondo&#10;&#10;Descripción generada automáticamente">
            <a:extLst>
              <a:ext uri="{FF2B5EF4-FFF2-40B4-BE49-F238E27FC236}">
                <a16:creationId xmlns:a16="http://schemas.microsoft.com/office/drawing/2014/main" id="{F8136FD8-2B45-4251-AC07-E5E73E8783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054" y="-226676"/>
            <a:ext cx="12675420" cy="6809703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ABEBC8A9-964F-4F18-BCA7-057ADFB86301}"/>
              </a:ext>
            </a:extLst>
          </p:cNvPr>
          <p:cNvGrpSpPr/>
          <p:nvPr userDrawn="1"/>
        </p:nvGrpSpPr>
        <p:grpSpPr>
          <a:xfrm>
            <a:off x="977949" y="5377445"/>
            <a:ext cx="10375851" cy="738412"/>
            <a:chOff x="175219" y="6067303"/>
            <a:chExt cx="10375851" cy="738412"/>
          </a:xfrm>
        </p:grpSpPr>
        <p:pic>
          <p:nvPicPr>
            <p:cNvPr id="13" name="Imagen 12" descr="Imagen que contiene firmar, dibujo, calle, señal&#10;&#10;Descripción generada automáticamente">
              <a:extLst>
                <a:ext uri="{FF2B5EF4-FFF2-40B4-BE49-F238E27FC236}">
                  <a16:creationId xmlns:a16="http://schemas.microsoft.com/office/drawing/2014/main" id="{BC2C4C2D-4CBA-4BB5-A001-99098AEFD4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7553" y="6069364"/>
              <a:ext cx="783517" cy="734291"/>
            </a:xfrm>
            <a:prstGeom prst="rect">
              <a:avLst/>
            </a:prstGeom>
          </p:spPr>
        </p:pic>
        <p:pic>
          <p:nvPicPr>
            <p:cNvPr id="14" name="Imagen 13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C6544475-67C7-49FF-9931-B43BB003A6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910" y="6174046"/>
              <a:ext cx="2221175" cy="524926"/>
            </a:xfrm>
            <a:prstGeom prst="rect">
              <a:avLst/>
            </a:prstGeom>
          </p:spPr>
        </p:pic>
        <p:pic>
          <p:nvPicPr>
            <p:cNvPr id="15" name="Imagen 14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45AED0EA-69D1-4E52-90BA-876634F77B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19" y="6190509"/>
              <a:ext cx="2200591" cy="492001"/>
            </a:xfrm>
            <a:prstGeom prst="rect">
              <a:avLst/>
            </a:prstGeom>
          </p:spPr>
        </p:pic>
        <p:pic>
          <p:nvPicPr>
            <p:cNvPr id="16" name="Imagen 15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5AFBC69A-DE8D-471D-8DAC-0744417254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572" y="6209608"/>
              <a:ext cx="1781513" cy="453803"/>
            </a:xfrm>
            <a:prstGeom prst="rect">
              <a:avLst/>
            </a:prstGeom>
          </p:spPr>
        </p:pic>
        <p:pic>
          <p:nvPicPr>
            <p:cNvPr id="17" name="Imagen 16" descr="Texto&#10;&#10;Descripción generada automáticamente">
              <a:extLst>
                <a:ext uri="{FF2B5EF4-FFF2-40B4-BE49-F238E27FC236}">
                  <a16:creationId xmlns:a16="http://schemas.microsoft.com/office/drawing/2014/main" id="{5C02B112-396B-45EC-9E3A-A2CBC7D807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4453" y="6157202"/>
              <a:ext cx="1765911" cy="558614"/>
            </a:xfrm>
            <a:prstGeom prst="rect">
              <a:avLst/>
            </a:prstGeom>
          </p:spPr>
        </p:pic>
        <p:pic>
          <p:nvPicPr>
            <p:cNvPr id="18" name="Imagen 17" descr="Imagen que contiene Diagrama&#10;&#10;Descripción generada automáticamente">
              <a:extLst>
                <a:ext uri="{FF2B5EF4-FFF2-40B4-BE49-F238E27FC236}">
                  <a16:creationId xmlns:a16="http://schemas.microsoft.com/office/drawing/2014/main" id="{30A7F53A-4C0F-4F05-BF51-647E7E5843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493" y="6067303"/>
              <a:ext cx="1306421" cy="738412"/>
            </a:xfrm>
            <a:prstGeom prst="rect">
              <a:avLst/>
            </a:prstGeom>
          </p:spPr>
        </p:pic>
      </p:grpSp>
      <p:pic>
        <p:nvPicPr>
          <p:cNvPr id="22" name="Imagen 21" descr="Texto&#10;&#10;Descripción generada automáticamente">
            <a:extLst>
              <a:ext uri="{FF2B5EF4-FFF2-40B4-BE49-F238E27FC236}">
                <a16:creationId xmlns:a16="http://schemas.microsoft.com/office/drawing/2014/main" id="{B4B465B1-4C97-495F-99E1-2E0DABC20DD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1" y="274973"/>
            <a:ext cx="4594915" cy="11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1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481F-6BA9-4EC3-9B7A-5B0D092FE095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F8C9-0276-46B5-A7A2-9952AC97B1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10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481F-6BA9-4EC3-9B7A-5B0D092FE095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F8C9-0276-46B5-A7A2-9952AC97B1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75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1B93D54-AE7F-44C5-85F9-3CA7E15559D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481F-6BA9-4EC3-9B7A-5B0D092FE095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F8C9-0276-46B5-A7A2-9952AC97B1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559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F2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00628-9885-40A0-85D9-C16A4523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2FBBC-1B24-4DFA-89F8-B2AE05AA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FA6C-4F6C-4CA8-97FB-5D30B05C7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9F26-9A96-46AB-BFF1-AB94093C48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425F-9F68-40F5-BC46-876698B0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04B69-237A-4899-A006-2EC842933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8017-7E59-4129-8414-441D24C3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79FF-E8D6-4001-8363-303F44432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418" y="2698172"/>
            <a:ext cx="7315200" cy="1461656"/>
          </a:xfrm>
        </p:spPr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Graphik Meetup"/>
              </a:rPr>
              <a:t>Building a Big Data architecture in the cloud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AE3852-502A-46D4-A847-30B0CFD24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103" y="4269455"/>
            <a:ext cx="6594764" cy="534409"/>
          </a:xfrm>
        </p:spPr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Graphik Meetup"/>
              </a:rPr>
              <a:t>(Workshop)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293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99B5B2-9272-4D1A-9D90-2D8899BF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456"/>
            <a:ext cx="12192000" cy="47770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A51376-6936-4E0F-BC65-E6577509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s-CO" dirty="0"/>
              <a:t>Sistemas en </a:t>
            </a:r>
            <a:r>
              <a:rPr lang="es-CO" dirty="0" err="1"/>
              <a:t>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2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9AF03B-B016-49F2-9E36-DF148148A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323"/>
            <a:ext cx="12192000" cy="42553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119A13-165F-4E2D-A5FA-BA5EDA8B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s-CO" dirty="0"/>
              <a:t>Análisis en tiempo real de eventos de sensores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4A3C5-4EA7-4FC8-99E4-E55903189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986"/>
            <a:ext cx="12192000" cy="43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5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EBB111-40B7-4CAB-845D-B48D2949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101"/>
            <a:ext cx="12192000" cy="48857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9AB0D9-61B1-49FD-8C1F-24B5067B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s-CO" dirty="0"/>
              <a:t>Ecosistema en </a:t>
            </a:r>
            <a:r>
              <a:rPr lang="es-CO" dirty="0" err="1"/>
              <a:t>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0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4B21-9C38-470F-94AF-6B3FADE2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Arquitecturas de referencia: Lambda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E43D-05FE-460F-99FC-2CA0A801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Combina datos (grandes) en reposo con datos (rápidos) en movimiento</a:t>
            </a:r>
          </a:p>
          <a:p>
            <a:r>
              <a:rPr lang="es-CO" dirty="0"/>
              <a:t>Cierra la brecha del procesamiento por lotes de alta latencia</a:t>
            </a:r>
          </a:p>
          <a:p>
            <a:r>
              <a:rPr lang="es-CO" dirty="0"/>
              <a:t>Mantiene la información en bruto para siempre</a:t>
            </a:r>
          </a:p>
          <a:p>
            <a:r>
              <a:rPr lang="es-CO" dirty="0"/>
              <a:t>Hace posible volver a ejecutar operaciones de análisis en todo el conjunto de datos si es necesario</a:t>
            </a:r>
          </a:p>
          <a:p>
            <a:pPr lvl="1"/>
            <a:r>
              <a:rPr lang="es-CO" dirty="0"/>
              <a:t>=&gt; porque la ejecución anterior tuvo un error o</a:t>
            </a:r>
          </a:p>
          <a:p>
            <a:pPr lvl="1"/>
            <a:r>
              <a:rPr lang="es-CO" dirty="0"/>
              <a:t>=&gt; porque hemos encontrado un algoritmo mejor que queremos aplicar</a:t>
            </a:r>
          </a:p>
          <a:p>
            <a:r>
              <a:rPr lang="es-CO" dirty="0"/>
              <a:t>Se debe implementar la funcionalidad dos veces</a:t>
            </a:r>
          </a:p>
          <a:p>
            <a:pPr lvl="1"/>
            <a:r>
              <a:rPr lang="es-CO" dirty="0"/>
              <a:t>Una vez por lote</a:t>
            </a:r>
          </a:p>
          <a:p>
            <a:pPr lvl="1"/>
            <a:r>
              <a:rPr lang="es-CO" dirty="0"/>
              <a:t>Una vez para transmisión en tiempo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1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AEF036-F5F9-45C8-9D51-B1DAF39D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251"/>
            <a:ext cx="12192000" cy="49962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8E4905-2A44-466E-94D1-9F73637F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s-CO" dirty="0"/>
              <a:t>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3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A0ADF-C1A6-4B93-8217-0B93C302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051"/>
            <a:ext cx="12192000" cy="49458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886307-C824-4762-A154-015B52B7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s-CO" dirty="0"/>
              <a:t>Análisis de redes sociales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2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8A38-6520-4663-8444-E8186563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Arquitecturas de referencia: Kappa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4F6B-E31A-43A3-BAB5-36DFAB19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S</a:t>
            </a:r>
            <a:r>
              <a:rPr lang="en-US" dirty="0" err="1"/>
              <a:t>treaming</a:t>
            </a:r>
            <a:r>
              <a:rPr lang="en-US" dirty="0"/>
              <a:t> </a:t>
            </a:r>
            <a:r>
              <a:rPr lang="en-US" dirty="0" err="1"/>
              <a:t>escalado</a:t>
            </a:r>
            <a:r>
              <a:rPr lang="en-US" dirty="0"/>
              <a:t> a Big Data</a:t>
            </a:r>
          </a:p>
          <a:p>
            <a:r>
              <a:rPr lang="es-CO" dirty="0"/>
              <a:t> Algunos utilizan la misma infraestructura base, es decir, Hadoop YARN</a:t>
            </a:r>
          </a:p>
          <a:p>
            <a:r>
              <a:rPr lang="es-CO" dirty="0"/>
              <a:t>Implementar la lógica de procesamiento / análisis solo una vez</a:t>
            </a:r>
          </a:p>
          <a:p>
            <a:r>
              <a:rPr lang="es-CO" dirty="0"/>
              <a:t>Puede reproducir eventos históricos desde una repositorio de eventos históricos (sin procesar)</a:t>
            </a:r>
          </a:p>
          <a:p>
            <a:pPr lvl="1"/>
            <a:r>
              <a:rPr lang="es-CO" dirty="0"/>
              <a:t>Ya sea por el componente de mensajería o de datos sin procesar (depósito)</a:t>
            </a:r>
          </a:p>
          <a:p>
            <a:r>
              <a:rPr lang="es-CO" dirty="0"/>
              <a:t>Las actualizaciones de la lógica de procesamiento / reproducción de eventos se manejan mediante la implementación de una nueva versión de la lógica en paralelo a la anterior</a:t>
            </a:r>
          </a:p>
          <a:p>
            <a:r>
              <a:rPr lang="es-CO" dirty="0"/>
              <a:t>La nueva lógica reprocesará los eventos hasta que se ponga al día con los eventos actuales y luego la versión antigua se puede retirar de servicio.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BFCEDA-7F6A-433E-A2ED-A1403366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320"/>
            <a:ext cx="12192000" cy="503936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75FC998-7940-4C45-99F1-7C8C77CD46B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8103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Kappa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773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971E-67C6-4BF2-AFB8-13369B34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Arquitecturas de referencia: Unificada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D0A0C-51D6-4C98-BEE7-B7C86B9B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" y="1436994"/>
            <a:ext cx="12029814" cy="505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9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237115-D2FA-4D1C-BEE7-C99FCAA45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483"/>
            <a:ext cx="12192000" cy="54790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587FC0A-E728-49AF-B281-A80EB4B177E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8103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Unificada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545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4042-4555-48D7-AE37-21DFFEBB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Arquitecturas de referencia: Tradicional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9B65-4CBE-460B-B275-535BE08F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Procesamiento por lotes</a:t>
            </a:r>
          </a:p>
          <a:p>
            <a:r>
              <a:rPr lang="es-CO" dirty="0"/>
              <a:t> No sirve para casos de uso de baja latencia</a:t>
            </a:r>
          </a:p>
          <a:p>
            <a:r>
              <a:rPr lang="es-CO" dirty="0"/>
              <a:t>Puede acelerarse con </a:t>
            </a:r>
            <a:r>
              <a:rPr lang="es-CO" dirty="0" err="1"/>
              <a:t>Spark</a:t>
            </a:r>
            <a:r>
              <a:rPr lang="es-CO" dirty="0"/>
              <a:t>, pero si se coloca como alternativa a Hadoop </a:t>
            </a:r>
            <a:r>
              <a:rPr lang="es-CO" dirty="0" err="1"/>
              <a:t>Map</a:t>
            </a:r>
            <a:r>
              <a:rPr lang="es-CO" dirty="0"/>
              <a:t> / Reduce, sigue siendo procesamiento por lotes</a:t>
            </a:r>
          </a:p>
          <a:p>
            <a:r>
              <a:rPr lang="es-CO" dirty="0" err="1"/>
              <a:t>Spark</a:t>
            </a:r>
            <a:r>
              <a:rPr lang="es-CO" dirty="0"/>
              <a:t> </a:t>
            </a:r>
            <a:r>
              <a:rPr lang="es-CO" dirty="0" err="1"/>
              <a:t>Ecosystems</a:t>
            </a:r>
            <a:r>
              <a:rPr lang="es-CO" dirty="0"/>
              <a:t> ofrece muchas capacidades analíticas avanzadas adicionales (aprendizaje automático, procesamiento de gráficos,…)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1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6E1C-98A8-458E-9800-B3A65B1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Cloud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D9931C1E-0024-47FB-AC28-2FEA121AC0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9" r="16211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8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7F22-084E-45F7-9458-F1A089E4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Cuando elegir la nube?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13BF-C304-44E9-91A8-96CFBC1B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Cuando se empieza la compañía con un componente digital muy fuerte. </a:t>
            </a:r>
          </a:p>
          <a:p>
            <a:r>
              <a:rPr lang="es-CO" dirty="0"/>
              <a:t>Cuando la cantidad de datos con los que se trabajan superan ampliamente la capacidad de adquisición de hardware.</a:t>
            </a:r>
          </a:p>
          <a:p>
            <a:r>
              <a:rPr lang="es-CO" dirty="0"/>
              <a:t>Cuando el despliegue de nuevos componentes del sistema se necesita hacer de manera ágil.</a:t>
            </a:r>
          </a:p>
          <a:p>
            <a:r>
              <a:rPr lang="es-CO" dirty="0"/>
              <a:t>Cuando no se cuenta con un experiencia fuerte en mantenimiento o acceso de data centers.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4EBA-A444-41B2-AB49-C0079A7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Desventajas de tener infraestructura en Nube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DB77-BE22-4349-90CF-A56D599A0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Costos </a:t>
            </a:r>
          </a:p>
          <a:p>
            <a:r>
              <a:rPr lang="es-CO" dirty="0"/>
              <a:t>Conexiones externas</a:t>
            </a:r>
          </a:p>
          <a:p>
            <a:r>
              <a:rPr lang="es-CO" dirty="0"/>
              <a:t>Configuración y Seguridad</a:t>
            </a:r>
          </a:p>
          <a:p>
            <a:r>
              <a:rPr lang="es-CO" dirty="0"/>
              <a:t>Componentes legales y de gobierno</a:t>
            </a:r>
          </a:p>
          <a:p>
            <a:r>
              <a:rPr lang="es-CO" dirty="0"/>
              <a:t>Políticas internas de aseguramiento de los datos </a:t>
            </a:r>
          </a:p>
          <a:p>
            <a:r>
              <a:rPr lang="es-CO" dirty="0"/>
              <a:t>Situación geográfica </a:t>
            </a:r>
          </a:p>
          <a:p>
            <a:r>
              <a:rPr lang="es-CO" dirty="0"/>
              <a:t>Es necesario la Automatización y el monitoreo</a:t>
            </a:r>
          </a:p>
          <a:p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49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7A12-8472-4A32-B1A9-4081E922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Pequeña comparativa	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02885CBA-CC90-440A-B0CB-74355ABCA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011592"/>
              </p:ext>
            </p:extLst>
          </p:nvPr>
        </p:nvGraphicFramePr>
        <p:xfrm>
          <a:off x="1068698" y="937044"/>
          <a:ext cx="10054603" cy="4206243"/>
        </p:xfrm>
        <a:graphic>
          <a:graphicData uri="http://schemas.openxmlformats.org/drawingml/2006/table">
            <a:tbl>
              <a:tblPr firstRow="1" bandRow="1">
                <a:noFill/>
                <a:tableStyleId>{91EBBBCC-DAD2-459C-BE2E-F6DE35CF9A28}</a:tableStyleId>
              </a:tblPr>
              <a:tblGrid>
                <a:gridCol w="2693631">
                  <a:extLst>
                    <a:ext uri="{9D8B030D-6E8A-4147-A177-3AD203B41FA5}">
                      <a16:colId xmlns:a16="http://schemas.microsoft.com/office/drawing/2014/main" val="2723265864"/>
                    </a:ext>
                  </a:extLst>
                </a:gridCol>
                <a:gridCol w="3657954">
                  <a:extLst>
                    <a:ext uri="{9D8B030D-6E8A-4147-A177-3AD203B41FA5}">
                      <a16:colId xmlns:a16="http://schemas.microsoft.com/office/drawing/2014/main" val="4196622607"/>
                    </a:ext>
                  </a:extLst>
                </a:gridCol>
                <a:gridCol w="3703018">
                  <a:extLst>
                    <a:ext uri="{9D8B030D-6E8A-4147-A177-3AD203B41FA5}">
                      <a16:colId xmlns:a16="http://schemas.microsoft.com/office/drawing/2014/main" val="2195333429"/>
                    </a:ext>
                  </a:extLst>
                </a:gridCol>
              </a:tblGrid>
              <a:tr h="612919">
                <a:tc>
                  <a:txBody>
                    <a:bodyPr/>
                    <a:lstStyle/>
                    <a:p>
                      <a:r>
                        <a:rPr lang="en-US" sz="1800" b="0" cap="all" spc="150">
                          <a:solidFill>
                            <a:schemeClr val="lt1"/>
                          </a:solidFill>
                          <a:effectLst/>
                        </a:rPr>
                        <a:t>Amazon  </a:t>
                      </a:r>
                    </a:p>
                  </a:txBody>
                  <a:tcPr marL="151546" marR="151546" marT="151546" marB="1515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  <a:effectLst/>
                        </a:rPr>
                        <a:t>Microsoft Azure</a:t>
                      </a:r>
                    </a:p>
                  </a:txBody>
                  <a:tcPr marL="151546" marR="151546" marT="151546" marB="1515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>
                          <a:solidFill>
                            <a:schemeClr val="lt1"/>
                          </a:solidFill>
                          <a:effectLst/>
                        </a:rPr>
                        <a:t>Google Cloud</a:t>
                      </a:r>
                    </a:p>
                  </a:txBody>
                  <a:tcPr marL="151546" marR="151546" marT="151546" marB="1515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12767"/>
                  </a:ext>
                </a:extLst>
              </a:tr>
              <a:tr h="562404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Amazon EC2        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Azure Virtual Machines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Google Compute Engine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383591"/>
                  </a:ext>
                </a:extLst>
              </a:tr>
              <a:tr h="562404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Amazon Kinesis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Azure </a:t>
                      </a:r>
                      <a:r>
                        <a:rPr lang="en-US" sz="14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Eventhubs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Google </a:t>
                      </a:r>
                      <a:r>
                        <a:rPr lang="en-US" sz="14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PubSub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92207"/>
                  </a:ext>
                </a:extLst>
              </a:tr>
              <a:tr h="562404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Amazon Glue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Azure Function / Databricks / Data Factory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Google Cloud data Flow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19064"/>
                  </a:ext>
                </a:extLst>
              </a:tr>
              <a:tr h="562404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Amazon S3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Azure Data Lake gen2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Google Cloud Storage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93398"/>
                  </a:ext>
                </a:extLst>
              </a:tr>
              <a:tr h="562404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Amazon ML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Azure Machine Learning Studio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Google Cloud AI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915824"/>
                  </a:ext>
                </a:extLst>
              </a:tr>
              <a:tr h="781304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Amazon Simple Notification Service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Azure Notification Hub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Google Firebase Cloud Messaging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1546" marR="151546" marT="151546" marB="151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0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16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461E-C755-4D39-B9A0-09CBD5FF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44DB-E1D3-4A2F-AB30-77D07BBE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Una empresa trabaja con eventos de monitoreo de dispositivos que censan ciertas señales como por ejemplo fugas de gas o posiciones de un empleado u objeto o confirmación de actividades. </a:t>
            </a:r>
          </a:p>
          <a:p>
            <a:pPr algn="just"/>
            <a:r>
              <a:rPr lang="es-CO" dirty="0"/>
              <a:t>Este proceso lo hace en tiempo real pero también puede tener un proceso alternativo en el que recibe todos los eventos en lote para ser procesados y luego de ser clasificados poder ser almacenados junto a los eventos que llegan en tiempo real para ser servidos en un aplicación web.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12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table, mirror, person&#10;&#10;Description automatically generated">
            <a:extLst>
              <a:ext uri="{FF2B5EF4-FFF2-40B4-BE49-F238E27FC236}">
                <a16:creationId xmlns:a16="http://schemas.microsoft.com/office/drawing/2014/main" id="{9D75A17A-2D47-4D14-A57D-3E2D3F33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67" y="1547877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76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E086-3051-492A-A30A-DEF577FE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E8DD-F500-44F8-96B8-81495FA2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6B2FC-1170-431F-8B81-08743003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2" y="2562588"/>
            <a:ext cx="9051636" cy="35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22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D1E6-8068-4F52-BBBA-8352E1AC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BD8D-AC45-4ADE-B177-96E9B3AC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75A1B-13D7-46C9-869E-B065D44A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18" y="2234406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60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9297-BC9E-4BEA-9226-0A4CED93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Hive</a:t>
            </a:r>
            <a:endParaRPr lang="en-US" dirty="0"/>
          </a:p>
        </p:txBody>
      </p:sp>
      <p:pic>
        <p:nvPicPr>
          <p:cNvPr id="1026" name="Picture 2" descr="Architecture of Apache Hive">
            <a:extLst>
              <a:ext uri="{FF2B5EF4-FFF2-40B4-BE49-F238E27FC236}">
                <a16:creationId xmlns:a16="http://schemas.microsoft.com/office/drawing/2014/main" id="{5FF05844-754C-4D73-92C6-61D6548AC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03" y="1690688"/>
            <a:ext cx="9369570" cy="46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15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7EBE-5150-4ED4-9764-06DCAD3E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DynamoDB</a:t>
            </a:r>
            <a:r>
              <a:rPr lang="es-CO" dirty="0"/>
              <a:t>	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9DA433-BB82-4C72-8855-D180A2EB51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52" y="1825625"/>
            <a:ext cx="71626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3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3C0A4-5F84-4178-992C-7CF1FC4E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382"/>
            <a:ext cx="12192000" cy="5003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2E8E4F-D596-4850-862B-3B188799C55E}"/>
              </a:ext>
            </a:extLst>
          </p:cNvPr>
          <p:cNvSpPr txBox="1"/>
          <p:nvPr/>
        </p:nvSpPr>
        <p:spPr>
          <a:xfrm>
            <a:off x="3803008" y="234996"/>
            <a:ext cx="48460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Arquitecturas de referencia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66DB9-DCB8-495E-9AF6-9710D18E2D7C}"/>
              </a:ext>
            </a:extLst>
          </p:cNvPr>
          <p:cNvSpPr txBox="1"/>
          <p:nvPr/>
        </p:nvSpPr>
        <p:spPr>
          <a:xfrm>
            <a:off x="5379024" y="6237642"/>
            <a:ext cx="1257780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0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Tradicional</a:t>
            </a:r>
          </a:p>
        </p:txBody>
      </p:sp>
    </p:spTree>
    <p:extLst>
      <p:ext uri="{BB962C8B-B14F-4D97-AF65-F5344CB8AC3E}">
        <p14:creationId xmlns:p14="http://schemas.microsoft.com/office/powerpoint/2010/main" val="747702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3E4-FA2E-4CA3-8DA4-B6359E58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8F7DFF-00DA-439A-8F46-0DE78FA9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1715"/>
            <a:ext cx="10309080" cy="457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25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ark Streaming: Diving into it's Architecture and Execution Model">
            <a:extLst>
              <a:ext uri="{FF2B5EF4-FFF2-40B4-BE49-F238E27FC236}">
                <a16:creationId xmlns:a16="http://schemas.microsoft.com/office/drawing/2014/main" id="{6A2BC398-186F-48E2-9224-4E3FE744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7" y="609600"/>
            <a:ext cx="7369320" cy="528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380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B1C6-FF78-4FDF-B008-DF6F028C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RESTful</a:t>
            </a:r>
            <a:r>
              <a:rPr lang="es-CO" dirty="0"/>
              <a:t> Web </a:t>
            </a:r>
            <a:r>
              <a:rPr lang="es-CO" dirty="0" err="1"/>
              <a:t>Services</a:t>
            </a:r>
            <a:r>
              <a:rPr lang="es-CO" dirty="0"/>
              <a:t> -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Poppins"/>
              </a:rPr>
              <a:t>RE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/>
              </a:rPr>
              <a:t>presentational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Poppins"/>
              </a:rPr>
              <a:t>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/>
              </a:rPr>
              <a:t>tate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Poppins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/>
              </a:rPr>
              <a:t>ransfer</a:t>
            </a:r>
            <a:endParaRPr lang="en-US" dirty="0"/>
          </a:p>
        </p:txBody>
      </p:sp>
      <p:pic>
        <p:nvPicPr>
          <p:cNvPr id="3074" name="Picture 2" descr="PHP RESTful Web Service API – Part 1 – Introduction with Step-by-step  Example - Phppot">
            <a:extLst>
              <a:ext uri="{FF2B5EF4-FFF2-40B4-BE49-F238E27FC236}">
                <a16:creationId xmlns:a16="http://schemas.microsoft.com/office/drawing/2014/main" id="{5800C307-DCA5-45DC-94E0-E3303B523E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81" y="1825625"/>
            <a:ext cx="57972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9CDCA-28ED-4817-AE6B-67E2BFC9CBCA}"/>
              </a:ext>
            </a:extLst>
          </p:cNvPr>
          <p:cNvSpPr txBox="1"/>
          <p:nvPr/>
        </p:nvSpPr>
        <p:spPr>
          <a:xfrm>
            <a:off x="0" y="529980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Poppins"/>
              </a:rPr>
              <a:t>Listar y leer: Usan el método </a:t>
            </a:r>
            <a:r>
              <a:rPr lang="es-CO" b="1" i="0" dirty="0">
                <a:solidFill>
                  <a:srgbClr val="000000"/>
                </a:solidFill>
                <a:effectLst/>
                <a:latin typeface="Poppins"/>
              </a:rPr>
              <a:t>GET</a:t>
            </a:r>
            <a:endParaRPr lang="es-CO" b="0" i="0" dirty="0">
              <a:solidFill>
                <a:srgbClr val="000000"/>
              </a:solidFill>
              <a:effectLst/>
              <a:latin typeface="Poppi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Poppins"/>
              </a:rPr>
              <a:t>Crear: Usan el método </a:t>
            </a:r>
            <a:r>
              <a:rPr lang="es-CO" b="1" i="0" dirty="0">
                <a:solidFill>
                  <a:srgbClr val="000000"/>
                </a:solidFill>
                <a:effectLst/>
                <a:latin typeface="Poppins"/>
              </a:rPr>
              <a:t>POST</a:t>
            </a:r>
            <a:endParaRPr lang="es-CO" b="0" i="0" dirty="0">
              <a:solidFill>
                <a:srgbClr val="000000"/>
              </a:solidFill>
              <a:effectLst/>
              <a:latin typeface="Poppi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Poppins"/>
              </a:rPr>
              <a:t>Actualizar: Usan el método </a:t>
            </a:r>
            <a:r>
              <a:rPr lang="es-CO" b="1" i="0" dirty="0">
                <a:solidFill>
                  <a:srgbClr val="000000"/>
                </a:solidFill>
                <a:effectLst/>
                <a:latin typeface="Poppins"/>
              </a:rPr>
              <a:t>PATCH</a:t>
            </a:r>
            <a:r>
              <a:rPr lang="es-CO" b="0" i="0" dirty="0">
                <a:solidFill>
                  <a:srgbClr val="000000"/>
                </a:solidFill>
                <a:effectLst/>
                <a:latin typeface="Poppins"/>
              </a:rPr>
              <a:t> para actualizar y </a:t>
            </a:r>
            <a:r>
              <a:rPr lang="es-CO" b="1" i="0" dirty="0">
                <a:solidFill>
                  <a:srgbClr val="000000"/>
                </a:solidFill>
                <a:effectLst/>
                <a:latin typeface="Poppins"/>
              </a:rPr>
              <a:t>PUT</a:t>
            </a:r>
            <a:r>
              <a:rPr lang="es-CO" b="0" i="0" dirty="0">
                <a:solidFill>
                  <a:srgbClr val="000000"/>
                </a:solidFill>
                <a:effectLst/>
                <a:latin typeface="Poppins"/>
              </a:rPr>
              <a:t> para reemplazar.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Poppins"/>
              </a:rPr>
              <a:t>Borrar: Usan el método </a:t>
            </a:r>
            <a:r>
              <a:rPr lang="es-CO" b="1" i="0" dirty="0">
                <a:solidFill>
                  <a:srgbClr val="000000"/>
                </a:solidFill>
                <a:effectLst/>
                <a:latin typeface="Poppins"/>
              </a:rPr>
              <a:t>DELETE</a:t>
            </a:r>
            <a:endParaRPr lang="es-CO" b="0" i="0" dirty="0">
              <a:solidFill>
                <a:srgbClr val="000000"/>
              </a:solidFill>
              <a:effectLst/>
              <a:latin typeface="Poppins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1E7C6-F0F9-416C-946E-19276121B538}"/>
              </a:ext>
            </a:extLst>
          </p:cNvPr>
          <p:cNvSpPr txBox="1"/>
          <p:nvPr/>
        </p:nvSpPr>
        <p:spPr>
          <a:xfrm>
            <a:off x="9153088" y="5046325"/>
            <a:ext cx="303891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200 (Ok), cuando una operación fue exitosa.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201 (</a:t>
            </a:r>
            <a:r>
              <a:rPr lang="es-CO" sz="1100" b="0" i="0" dirty="0" err="1">
                <a:solidFill>
                  <a:srgbClr val="000000"/>
                </a:solidFill>
                <a:effectLst/>
                <a:latin typeface="Poppins"/>
              </a:rPr>
              <a:t>Created</a:t>
            </a: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), cuando se creó un registro (recuerdan? con el método POST)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403 (</a:t>
            </a:r>
            <a:r>
              <a:rPr lang="es-CO" sz="1100" b="0" i="0" dirty="0" err="1">
                <a:solidFill>
                  <a:srgbClr val="000000"/>
                </a:solidFill>
                <a:effectLst/>
                <a:latin typeface="Poppins"/>
              </a:rPr>
              <a:t>Forbidden</a:t>
            </a: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), cuando intentamos leer un registro para el que no tenemos acceso, por ejemplo los datos del perfil de otro usuario.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404 (</a:t>
            </a:r>
            <a:r>
              <a:rPr lang="es-CO" sz="1100" b="0" i="0" dirty="0" err="1">
                <a:solidFill>
                  <a:srgbClr val="000000"/>
                </a:solidFill>
                <a:effectLst/>
                <a:latin typeface="Poppins"/>
              </a:rPr>
              <a:t>Not</a:t>
            </a: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 </a:t>
            </a:r>
            <a:r>
              <a:rPr lang="es-CO" sz="1100" b="0" i="0" dirty="0" err="1">
                <a:solidFill>
                  <a:srgbClr val="000000"/>
                </a:solidFill>
                <a:effectLst/>
                <a:latin typeface="Poppins"/>
              </a:rPr>
              <a:t>found</a:t>
            </a:r>
            <a:r>
              <a:rPr lang="es-CO" sz="1100" b="0" i="0" dirty="0">
                <a:solidFill>
                  <a:srgbClr val="000000"/>
                </a:solidFill>
                <a:effectLst/>
                <a:latin typeface="Poppins"/>
              </a:rPr>
              <a:t>), cuando intentamos leer un registro que no existe.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100" dirty="0">
                <a:solidFill>
                  <a:srgbClr val="000000"/>
                </a:solidFill>
                <a:latin typeface="Poppins"/>
              </a:rPr>
              <a:t>500.  Error </a:t>
            </a:r>
            <a:r>
              <a:rPr lang="es-CO" sz="1100" dirty="0" err="1">
                <a:solidFill>
                  <a:srgbClr val="000000"/>
                </a:solidFill>
                <a:latin typeface="Poppins"/>
              </a:rPr>
              <a:t>generico</a:t>
            </a:r>
            <a:r>
              <a:rPr lang="es-CO" sz="1100" dirty="0">
                <a:solidFill>
                  <a:srgbClr val="000000"/>
                </a:solidFill>
                <a:latin typeface="Poppins"/>
              </a:rPr>
              <a:t> en el servicio. </a:t>
            </a:r>
            <a:endParaRPr lang="es-CO" sz="1100" b="0" i="0" dirty="0">
              <a:solidFill>
                <a:srgbClr val="000000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44137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CD32-1A8E-4CB5-B376-405AA98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GraphQL</a:t>
            </a:r>
            <a:endParaRPr lang="en-US" dirty="0"/>
          </a:p>
        </p:txBody>
      </p:sp>
      <p:pic>
        <p:nvPicPr>
          <p:cNvPr id="4098" name="Picture 2" descr="GraphQL - Architecture - Tutorialspoint">
            <a:extLst>
              <a:ext uri="{FF2B5EF4-FFF2-40B4-BE49-F238E27FC236}">
                <a16:creationId xmlns:a16="http://schemas.microsoft.com/office/drawing/2014/main" id="{F1029A3A-EC5A-4A94-9970-AF596E786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43" y="2403042"/>
            <a:ext cx="7959565" cy="38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1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019B-7E5C-46F0-B2FE-DE3F3E9F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Profesor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7C6A-27DC-4CCE-BE07-1714E027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Faider Florez Valencia</a:t>
            </a:r>
          </a:p>
          <a:p>
            <a:r>
              <a:rPr lang="es-CO" dirty="0"/>
              <a:t>faiderfl@gmail.com	</a:t>
            </a:r>
          </a:p>
          <a:p>
            <a:r>
              <a:rPr lang="es-CO" dirty="0"/>
              <a:t>@faiderfl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84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DB92-9E7A-43CF-A91C-855BE809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</a:t>
            </a:r>
            <a:r>
              <a:rPr lang="es-CO" dirty="0"/>
              <a:t>í</a:t>
            </a:r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2FA0-684D-4CBC-BFBC-3280B7F6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Schmutz, Guido. </a:t>
            </a:r>
            <a:r>
              <a:rPr lang="en-US" dirty="0" err="1"/>
              <a:t>Trivadis</a:t>
            </a:r>
            <a:r>
              <a:rPr lang="en-US" dirty="0"/>
              <a:t>. Big Data Architectures Disponible </a:t>
            </a:r>
            <a:r>
              <a:rPr lang="en-US" dirty="0" err="1"/>
              <a:t>en</a:t>
            </a:r>
            <a:r>
              <a:rPr lang="en-US" dirty="0"/>
              <a:t>: https://www.slideshare.net/gschmutz/big-data-architecture-53231252?from_action=save</a:t>
            </a:r>
          </a:p>
        </p:txBody>
      </p:sp>
    </p:spTree>
    <p:extLst>
      <p:ext uri="{BB962C8B-B14F-4D97-AF65-F5344CB8AC3E}">
        <p14:creationId xmlns:p14="http://schemas.microsoft.com/office/powerpoint/2010/main" val="4040415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13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F6FD-0E6C-4C79-86C6-82F71E9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s-CO" dirty="0"/>
              <a:t>Clic </a:t>
            </a:r>
            <a:r>
              <a:rPr lang="es-CO" dirty="0" err="1"/>
              <a:t>stream</a:t>
            </a:r>
            <a:r>
              <a:rPr lang="es-CO" dirty="0"/>
              <a:t>: </a:t>
            </a:r>
            <a:r>
              <a:rPr lang="es-CO" dirty="0" err="1"/>
              <a:t>Customer</a:t>
            </a:r>
            <a:r>
              <a:rPr lang="es-CO" dirty="0"/>
              <a:t> </a:t>
            </a:r>
            <a:r>
              <a:rPr lang="es-CO" dirty="0" err="1"/>
              <a:t>view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B020D-BEE0-4697-AA02-00829461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946"/>
            <a:ext cx="12192000" cy="46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AA0544-9F91-46C5-AA96-A0216709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921"/>
            <a:ext cx="12192000" cy="44861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F256EE-DC61-4634-91E9-693800CE2842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Información Relacional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919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3B0637-BFA0-4FA1-9D4D-011880C9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238"/>
            <a:ext cx="12192000" cy="49955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CBF7513-3388-495F-942E-635F059F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s-CO" dirty="0"/>
              <a:t>Análisis en Ecosistemas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1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74876F-BFEF-487A-9084-7FFC9652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" y="1194839"/>
            <a:ext cx="12071927" cy="45132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058EDC-D45D-4AAC-9B07-14F8C62F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s-CO" dirty="0"/>
              <a:t>Mantenimiento predictivo usando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55870-4C40-4B46-8764-736E7949B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882"/>
            <a:ext cx="12192000" cy="50202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654560-57D1-4EB0-BCC7-DE335AF9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s-CO" dirty="0"/>
              <a:t>Ecosistemas Usando </a:t>
            </a:r>
            <a:r>
              <a:rPr lang="es-CO" dirty="0" err="1"/>
              <a:t>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6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4B21-9C38-470F-94AF-6B3FADE2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Arquitecturas de referencia: </a:t>
            </a:r>
            <a:r>
              <a:rPr lang="es-CO" dirty="0" err="1"/>
              <a:t>Streaming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E43D-05FE-460F-99FC-2CA0A801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La solución para casos de uso de baja latencia</a:t>
            </a:r>
          </a:p>
          <a:p>
            <a:r>
              <a:rPr lang="es-CO" dirty="0"/>
              <a:t>Procesar cada evento por separado =&gt; baja latencia</a:t>
            </a:r>
          </a:p>
          <a:p>
            <a:r>
              <a:rPr lang="es-CO" dirty="0"/>
              <a:t>Procesar eventos en </a:t>
            </a:r>
            <a:r>
              <a:rPr lang="es-CO" dirty="0" err="1"/>
              <a:t>micro-lotes</a:t>
            </a:r>
            <a:r>
              <a:rPr lang="es-CO" dirty="0"/>
              <a:t> =&gt; aumenta la latencia pero ofrece mejor fiabilidad</a:t>
            </a:r>
          </a:p>
          <a:p>
            <a:r>
              <a:rPr lang="es-CO" dirty="0"/>
              <a:t>Anteriormente conocido como "procesamiento de eventos complejos"</a:t>
            </a:r>
          </a:p>
          <a:p>
            <a:r>
              <a:rPr lang="es-CO" dirty="0"/>
              <a:t>Datos en movimiento en lugar de Datos en reposo </a:t>
            </a:r>
          </a:p>
          <a:p>
            <a:r>
              <a:rPr lang="es-CO" dirty="0"/>
              <a:t>Datos crudos (a menudo) no se almacenan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65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443A2F04B10D438F832FE28C84BD27" ma:contentTypeVersion="31" ma:contentTypeDescription="Crear nuevo documento." ma:contentTypeScope="" ma:versionID="3c07cb47dcfd0beb490891e9912ee142">
  <xsd:schema xmlns:xsd="http://www.w3.org/2001/XMLSchema" xmlns:xs="http://www.w3.org/2001/XMLSchema" xmlns:p="http://schemas.microsoft.com/office/2006/metadata/properties" xmlns:ns3="fb71aa14-bb4e-4a6a-bfc8-d01c211aab2c" xmlns:ns4="244b2ecb-269a-4d89-8162-4f0245306033" targetNamespace="http://schemas.microsoft.com/office/2006/metadata/properties" ma:root="true" ma:fieldsID="87d2b74ca079093468dd9fcda3e511a9" ns3:_="" ns4:_="">
    <xsd:import namespace="fb71aa14-bb4e-4a6a-bfc8-d01c211aab2c"/>
    <xsd:import namespace="244b2ecb-269a-4d89-8162-4f0245306033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1aa14-bb4e-4a6a-bfc8-d01c211aab2c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b2ecb-269a-4d89-8162-4f02453060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NotebookType" ma:index="19" nillable="true" ma:displayName="Notebook Type" ma:internalName="NotebookType">
      <xsd:simpleType>
        <xsd:restriction base="dms:Text"/>
      </xsd:simpleType>
    </xsd:element>
    <xsd:element name="FolderType" ma:index="20" nillable="true" ma:displayName="Folder Type" ma:internalName="FolderType">
      <xsd:simpleType>
        <xsd:restriction base="dms:Text"/>
      </xsd:simpleType>
    </xsd:element>
    <xsd:element name="CultureName" ma:index="21" nillable="true" ma:displayName="Culture Name" ma:internalName="CultureName">
      <xsd:simpleType>
        <xsd:restriction base="dms:Text"/>
      </xsd:simpleType>
    </xsd:element>
    <xsd:element name="AppVersion" ma:index="22" nillable="true" ma:displayName="App Version" ma:internalName="AppVersion">
      <xsd:simpleType>
        <xsd:restriction base="dms:Text"/>
      </xsd:simpleType>
    </xsd:element>
    <xsd:element name="TeamsChannelId" ma:index="23" nillable="true" ma:displayName="Teams Channel Id" ma:internalName="TeamsChannelId">
      <xsd:simpleType>
        <xsd:restriction base="dms:Text"/>
      </xsd:simpleType>
    </xsd:element>
    <xsd:element name="Owner" ma:index="2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5" nillable="true" ma:displayName="Math Settings" ma:internalName="Math_Settings">
      <xsd:simpleType>
        <xsd:restriction base="dms:Text"/>
      </xsd:simpleType>
    </xsd:element>
    <xsd:element name="DefaultSectionNames" ma:index="2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7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3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5" nillable="true" ma:displayName="Is Collaboration Space Locked" ma:internalName="Is_Collaboration_Space_Locked">
      <xsd:simpleType>
        <xsd:restriction base="dms:Boolean"/>
      </xsd:simpleType>
    </xsd:element>
    <xsd:element name="IsNotebookLocked" ma:index="36" nillable="true" ma:displayName="Is Notebook Locked" ma:internalName="IsNotebookLocked">
      <xsd:simpleType>
        <xsd:restriction base="dms:Boolean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244b2ecb-269a-4d89-8162-4f0245306033" xsi:nil="true"/>
    <CultureName xmlns="244b2ecb-269a-4d89-8162-4f0245306033" xsi:nil="true"/>
    <Students xmlns="244b2ecb-269a-4d89-8162-4f0245306033">
      <UserInfo>
        <DisplayName/>
        <AccountId xsi:nil="true"/>
        <AccountType/>
      </UserInfo>
    </Students>
    <FolderType xmlns="244b2ecb-269a-4d89-8162-4f0245306033" xsi:nil="true"/>
    <Student_Groups xmlns="244b2ecb-269a-4d89-8162-4f0245306033">
      <UserInfo>
        <DisplayName/>
        <AccountId xsi:nil="true"/>
        <AccountType/>
      </UserInfo>
    </Student_Groups>
    <Self_Registration_Enabled xmlns="244b2ecb-269a-4d89-8162-4f0245306033" xsi:nil="true"/>
    <TeamsChannelId xmlns="244b2ecb-269a-4d89-8162-4f0245306033" xsi:nil="true"/>
    <IsNotebookLocked xmlns="244b2ecb-269a-4d89-8162-4f0245306033" xsi:nil="true"/>
    <DefaultSectionNames xmlns="244b2ecb-269a-4d89-8162-4f0245306033" xsi:nil="true"/>
    <Is_Collaboration_Space_Locked xmlns="244b2ecb-269a-4d89-8162-4f0245306033" xsi:nil="true"/>
    <Invited_Teachers xmlns="244b2ecb-269a-4d89-8162-4f0245306033" xsi:nil="true"/>
    <Math_Settings xmlns="244b2ecb-269a-4d89-8162-4f0245306033" xsi:nil="true"/>
    <Templates xmlns="244b2ecb-269a-4d89-8162-4f0245306033" xsi:nil="true"/>
    <Has_Teacher_Only_SectionGroup xmlns="244b2ecb-269a-4d89-8162-4f0245306033" xsi:nil="true"/>
    <AppVersion xmlns="244b2ecb-269a-4d89-8162-4f0245306033" xsi:nil="true"/>
    <Invited_Students xmlns="244b2ecb-269a-4d89-8162-4f0245306033" xsi:nil="true"/>
    <Owner xmlns="244b2ecb-269a-4d89-8162-4f0245306033">
      <UserInfo>
        <DisplayName/>
        <AccountId xsi:nil="true"/>
        <AccountType/>
      </UserInfo>
    </Owner>
    <Teachers xmlns="244b2ecb-269a-4d89-8162-4f0245306033">
      <UserInfo>
        <DisplayName/>
        <AccountId xsi:nil="true"/>
        <AccountType/>
      </UserInfo>
    </Teachers>
  </documentManagement>
</p:properties>
</file>

<file path=customXml/itemProps1.xml><?xml version="1.0" encoding="utf-8"?>
<ds:datastoreItem xmlns:ds="http://schemas.openxmlformats.org/officeDocument/2006/customXml" ds:itemID="{4EDF9ECE-97DB-4434-AF6E-45D0838AB8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089D67-B19E-4A0E-B453-233E56C830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71aa14-bb4e-4a6a-bfc8-d01c211aab2c"/>
    <ds:schemaRef ds:uri="244b2ecb-269a-4d89-8162-4f02453060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484558-18F1-467A-810F-05F85E8797D3}">
  <ds:schemaRefs>
    <ds:schemaRef ds:uri="http://schemas.microsoft.com/office/2006/metadata/properties"/>
    <ds:schemaRef ds:uri="http://schemas.microsoft.com/office/infopath/2007/PartnerControls"/>
    <ds:schemaRef ds:uri="244b2ecb-269a-4d89-8162-4f02453060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10253</TotalTime>
  <Words>801</Words>
  <Application>Microsoft Office PowerPoint</Application>
  <PresentationFormat>Widescreen</PresentationFormat>
  <Paragraphs>110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Brush Script MT</vt:lpstr>
      <vt:lpstr>Calibri</vt:lpstr>
      <vt:lpstr>Calibri Light</vt:lpstr>
      <vt:lpstr>Graphik Meetup</vt:lpstr>
      <vt:lpstr>Poppins</vt:lpstr>
      <vt:lpstr>Tema de Office</vt:lpstr>
      <vt:lpstr>Office Theme</vt:lpstr>
      <vt:lpstr>Building a Big Data architecture in the cloud</vt:lpstr>
      <vt:lpstr>Arquitecturas de referencia: Tradicional</vt:lpstr>
      <vt:lpstr>PowerPoint Presentation</vt:lpstr>
      <vt:lpstr>Clic stream: Customer view</vt:lpstr>
      <vt:lpstr>PowerPoint Presentation</vt:lpstr>
      <vt:lpstr>Análisis en Ecosistemas Hadoop</vt:lpstr>
      <vt:lpstr>Mantenimiento predictivo usando ML</vt:lpstr>
      <vt:lpstr>Ecosistemas Usando Spark</vt:lpstr>
      <vt:lpstr>Arquitecturas de referencia: Streaming</vt:lpstr>
      <vt:lpstr>Sistemas en Streaming</vt:lpstr>
      <vt:lpstr>Análisis en tiempo real de eventos de sensores</vt:lpstr>
      <vt:lpstr>Ecosistema en Streaming</vt:lpstr>
      <vt:lpstr>Arquitecturas de referencia: Lambda</vt:lpstr>
      <vt:lpstr>Lambda</vt:lpstr>
      <vt:lpstr>Análisis de redes sociales</vt:lpstr>
      <vt:lpstr>Arquitecturas de referencia: Kappa</vt:lpstr>
      <vt:lpstr>PowerPoint Presentation</vt:lpstr>
      <vt:lpstr>Arquitecturas de referencia: Unificada</vt:lpstr>
      <vt:lpstr>PowerPoint Presentation</vt:lpstr>
      <vt:lpstr>Cloud</vt:lpstr>
      <vt:lpstr>Cuando elegir la nube?</vt:lpstr>
      <vt:lpstr>Desventajas de tener infraestructura en Nube</vt:lpstr>
      <vt:lpstr>Pequeña comparativa </vt:lpstr>
      <vt:lpstr>Demo </vt:lpstr>
      <vt:lpstr>PowerPoint Presentation</vt:lpstr>
      <vt:lpstr>Demo</vt:lpstr>
      <vt:lpstr>Demo</vt:lpstr>
      <vt:lpstr>Hive</vt:lpstr>
      <vt:lpstr>DynamoDB </vt:lpstr>
      <vt:lpstr>Kinesis</vt:lpstr>
      <vt:lpstr>PowerPoint Presentation</vt:lpstr>
      <vt:lpstr>RESTful Web Services - REpresentational State Transfer</vt:lpstr>
      <vt:lpstr>GraphQL</vt:lpstr>
      <vt:lpstr>Profesor</vt:lpstr>
      <vt:lpstr>Bibliografía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Lider Centro de Produccion y Medios</dc:creator>
  <cp:lastModifiedBy>Faider Florez Valencia</cp:lastModifiedBy>
  <cp:revision>104</cp:revision>
  <dcterms:created xsi:type="dcterms:W3CDTF">2019-10-25T19:41:03Z</dcterms:created>
  <dcterms:modified xsi:type="dcterms:W3CDTF">2020-10-12T23:22:03Z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0x010100B7443A2F04B10D438F832FE28C84BD27</vt:lpwstr>
  </property>
</Properties>
</file>