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6193-5E5F-3FAD-504B-6592B3BAC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C2BC-5307-64E1-464B-B19B38875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7DC0-A97A-C1FA-2DF2-87F1416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47D2-9C44-2B31-A7C0-8CBB80D1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E332-D39A-DDE1-0672-4A15CE6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0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4CE9-9B1F-0A08-E0D5-C402A2CC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81768-9949-5647-753D-BA50229BB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FBE5-CB67-EC6A-8949-DB295F2D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97F7-2C26-23AE-5D92-09815A73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380C-5E7A-5E13-3788-72720025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720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2DFF5-078A-37F0-66CA-D9F94312B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0470-2C37-FA16-DE65-FEA68D3A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0F41-74FC-E278-42EA-6E69B099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AD20-3537-B0BC-1752-3E5F5C4A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37ACD-B3E8-E81E-BA56-E14280D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737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6539-23C6-010E-0183-A42FEAD1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04278-916E-C5A7-370C-2DF00FB9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0F9FA-379E-B4E6-D835-DFF6C6FF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BBC-15DF-1F51-8BB6-3B5B5065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905D-463F-BBC7-ABF0-C1D9F197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21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594F-0EA7-DF52-5D63-7FB00C68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B56CD-CE5D-27D6-7BD3-F8B02F369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020E-2069-E452-850F-83895AD8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0713-36CF-8666-6CFD-C0460CE4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274C-0A0B-EC41-E0C3-3423F903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5B1B-2838-8A8E-9F57-E5CC0192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77CA-C4B1-B46E-9452-3A14DE573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D6904-4F20-3904-95B5-B4B5C6765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96AC7-E652-A4C9-A58E-27CA7A38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A66E-02B0-AFE2-2E58-5C0422E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25AA1-DF6D-8F01-1D6F-0DC27357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95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FA6A-B718-6E62-8082-2829941D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E889F-4311-54D0-7B9F-77618931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5ED8-61C3-A533-6048-F9374B6E3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8A1D4-595A-6CFE-8AA8-8B32F8FC2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8D8E0-B013-A4A2-E906-01C9C8712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D0BC5-A9E8-B598-722E-F30F19A4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0005-568D-36AF-626F-8E1DD122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13998-E412-0909-4EFB-5D2F1FF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8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CD73-74E3-D690-753C-584BE1C77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48737-0163-59CB-C977-BCE29B66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6CB26-04D2-A8BD-6DC1-98893667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D1B4-12EA-D0BD-430E-3413F249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629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BC66C-26D9-2603-4091-9F787D12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66010-C037-0613-A824-960DCB6A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E001-9991-37AB-8049-12C342B9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004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4EF2-1092-A75F-53F6-D51A222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75FF-DAAE-1240-FE80-CE57735A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489EF-CB5F-57B5-A973-0EBD0DB75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2FE4-E315-C858-2E17-6B957B8D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8AD5-2246-DA2B-3CCE-6EAA67D5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4A03B-5F5C-44E5-50D8-8B7E76EB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411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4047-82F2-8DE0-40B8-84372581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0DCFF-109D-59E5-3C6F-B8AC20077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A604-F5E3-BEAD-410F-64C7C85C0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CA67C-3DF2-2DCD-471B-903CF871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0D347-C90F-139B-23C9-CC46A34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E117-799B-D9AE-5DC8-A61193BB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6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DBD6C-197D-C503-F15E-E5DFBD10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85FA-88E7-DD68-91FE-C369AEFA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80AB-04B3-E2DE-D6C5-7CB080BAE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E60E-0026-4D14-8C65-10C48809F194}" type="datetimeFigureOut">
              <a:rPr lang="en-ID" smtClean="0"/>
              <a:t>05/01/2025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3F92B-772B-76AA-4407-6C13405E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9CCB-38A3-A2DF-B49B-DDE81FA1D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A62F-5EE6-4BBD-82B9-261998A023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416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4">
            <a:extLst>
              <a:ext uri="{FF2B5EF4-FFF2-40B4-BE49-F238E27FC236}">
                <a16:creationId xmlns:a16="http://schemas.microsoft.com/office/drawing/2014/main" id="{CC8FE617-886C-A576-4FFA-305E93ECE352}"/>
              </a:ext>
            </a:extLst>
          </p:cNvPr>
          <p:cNvSpPr/>
          <p:nvPr/>
        </p:nvSpPr>
        <p:spPr>
          <a:xfrm>
            <a:off x="4724400" y="3078141"/>
            <a:ext cx="11229054" cy="7559718"/>
          </a:xfrm>
          <a:custGeom>
            <a:avLst/>
            <a:gdLst/>
            <a:ahLst/>
            <a:cxnLst/>
            <a:rect l="l" t="t" r="r" b="b"/>
            <a:pathLst>
              <a:path w="11229054" h="7559718">
                <a:moveTo>
                  <a:pt x="0" y="0"/>
                </a:moveTo>
                <a:lnTo>
                  <a:pt x="11229054" y="0"/>
                </a:lnTo>
                <a:lnTo>
                  <a:pt x="11229054" y="7559718"/>
                </a:lnTo>
                <a:lnTo>
                  <a:pt x="0" y="75597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735D0D9-42DB-4568-63B3-389ABF31805D}"/>
              </a:ext>
            </a:extLst>
          </p:cNvPr>
          <p:cNvSpPr/>
          <p:nvPr/>
        </p:nvSpPr>
        <p:spPr>
          <a:xfrm>
            <a:off x="-3416302" y="-1520866"/>
            <a:ext cx="7852398" cy="5286457"/>
          </a:xfrm>
          <a:custGeom>
            <a:avLst/>
            <a:gdLst/>
            <a:ahLst/>
            <a:cxnLst/>
            <a:rect l="l" t="t" r="r" b="b"/>
            <a:pathLst>
              <a:path w="7852398" h="5286457">
                <a:moveTo>
                  <a:pt x="0" y="0"/>
                </a:moveTo>
                <a:lnTo>
                  <a:pt x="7852398" y="0"/>
                </a:lnTo>
                <a:lnTo>
                  <a:pt x="7852398" y="5286456"/>
                </a:lnTo>
                <a:lnTo>
                  <a:pt x="0" y="52864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CD33587F-E347-5727-D71D-2DE853AB2119}"/>
              </a:ext>
            </a:extLst>
          </p:cNvPr>
          <p:cNvSpPr/>
          <p:nvPr/>
        </p:nvSpPr>
        <p:spPr>
          <a:xfrm>
            <a:off x="873618" y="1416010"/>
            <a:ext cx="10444764" cy="4025980"/>
          </a:xfrm>
          <a:custGeom>
            <a:avLst/>
            <a:gdLst/>
            <a:ahLst/>
            <a:cxnLst/>
            <a:rect l="l" t="t" r="r" b="b"/>
            <a:pathLst>
              <a:path w="16506284" h="6362422">
                <a:moveTo>
                  <a:pt x="0" y="0"/>
                </a:moveTo>
                <a:lnTo>
                  <a:pt x="16506284" y="0"/>
                </a:lnTo>
                <a:lnTo>
                  <a:pt x="16506284" y="6362422"/>
                </a:lnTo>
                <a:lnTo>
                  <a:pt x="0" y="636242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>
              <a:alphaModFix amt="2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441F7-1B47-7B53-3B6D-DB66B4A5703F}"/>
              </a:ext>
            </a:extLst>
          </p:cNvPr>
          <p:cNvSpPr txBox="1"/>
          <p:nvPr/>
        </p:nvSpPr>
        <p:spPr>
          <a:xfrm>
            <a:off x="4436096" y="2197100"/>
            <a:ext cx="24665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REVOLUSI INDUSTRI</a:t>
            </a:r>
          </a:p>
          <a:p>
            <a:pPr algn="just"/>
            <a:r>
              <a:rPr lang="en-US" dirty="0"/>
              <a:t>TRANSFORMASI DIGITAL</a:t>
            </a:r>
          </a:p>
          <a:p>
            <a:pPr algn="just"/>
            <a:r>
              <a:rPr lang="en-US" dirty="0"/>
              <a:t>SOCIETY 5.0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65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 ASPIRE</dc:creator>
  <cp:lastModifiedBy>ACER ASPIRE</cp:lastModifiedBy>
  <cp:revision>1</cp:revision>
  <dcterms:created xsi:type="dcterms:W3CDTF">2025-01-05T03:50:38Z</dcterms:created>
  <dcterms:modified xsi:type="dcterms:W3CDTF">2025-01-05T03:50:55Z</dcterms:modified>
</cp:coreProperties>
</file>