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1cdc21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41cdc21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teacher.com/python/error-types-in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Logging, try/except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01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58250" y="1041275"/>
            <a:ext cx="76722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our Camp application more robust!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camp.py, raise an exception in the following cases: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Add_counselor, add_camper: if a counselor/camper with that name already </a:t>
            </a:r>
            <a:r>
              <a:rPr lang="en"/>
              <a:t>exists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Add_bunk: if the counselor with that name is not found, if the max number of bunks is exceeded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Place_camper: if the bunk with that name wasnot found, if the camper with that name was not found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Bonus: Instead of simply raise Exception(“messgae”), raise a specific type of exception that matches the scenario. See the table in this link for the built in python exception types: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https://www.tutorialsteacher.com/python/error-types-in-python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Now, in use_camp.py (or main.py), add a try/except to gracefully </a:t>
            </a:r>
            <a:r>
              <a:rPr lang="en"/>
              <a:t>catch</a:t>
            </a:r>
            <a:r>
              <a:rPr lang="en"/>
              <a:t> each exception. (You may use 1 try/except for all exceptions expected)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there was an exception,  print a message indicating what the error is.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Additionally, if there was an </a:t>
            </a:r>
            <a:r>
              <a:rPr lang="en"/>
              <a:t>exception</a:t>
            </a:r>
            <a:r>
              <a:rPr lang="en"/>
              <a:t>, log it to a log file. Make sure to include as much information as possible: the error message, the stack trace.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there was not an </a:t>
            </a:r>
            <a:r>
              <a:rPr lang="en"/>
              <a:t>exception</a:t>
            </a:r>
            <a:r>
              <a:rPr lang="en"/>
              <a:t>, print  a message that the task was completed successfully.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Additionally, log to the file that the  task was completed successfully (use info level logging)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Whether there was an exception or not, print that the task attempt was completed. (hint: use finally)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use_camp.py, handle exceptions that are </a:t>
            </a:r>
            <a:r>
              <a:rPr lang="en"/>
              <a:t>specifically</a:t>
            </a:r>
            <a:r>
              <a:rPr lang="en"/>
              <a:t> related to format. If the user entered a value whose format is incorrect, catch that exception (hint: it’s a ValueError) and </a:t>
            </a:r>
            <a:r>
              <a:rPr i="1" lang="en"/>
              <a:t>allow the user to re-enter the field </a:t>
            </a:r>
            <a:r>
              <a:rPr lang="en"/>
              <a:t> in the correct format (hint: You would do this by writing a loop based on a boolean variable. If the exception was raised, set the  boolean variable that </a:t>
            </a:r>
            <a:r>
              <a:rPr lang="en"/>
              <a:t>indicates to </a:t>
            </a:r>
            <a:r>
              <a:rPr lang="en"/>
              <a:t> continue looping to ask for the field again.)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Implement this for date of borth and hire date.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Bonus, do this for other fields as well such as integers.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use_camp.py, handle any other exceptions that you were not </a:t>
            </a:r>
            <a:r>
              <a:rPr lang="en"/>
              <a:t>expecting with a try/except</a:t>
            </a:r>
            <a:r>
              <a:rPr lang="en"/>
              <a:t>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Print the message and log the error to the log file with as detailed information as possible.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