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aa28741b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aa28741b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aa28741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aa28741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1dd12311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1dd12311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1dd12311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1dd12311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1dd1231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1dd1231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aa28741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aa28741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1dd12311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1dd1231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aa28741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aa28741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aa28741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aa28741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aa28741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aa28741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ypy.readthedocs.io/en/stable/cheat_sheet_py3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about:blank" TargetMode="External"/><Relationship Id="rId6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tutorial.net/python-oop/python-enumeration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epnote.com/workspace/Bassie%20Witkin-511f62db-d864-49b6-b1b3-17e7caebe742/project/Course-2022-85b2d840-de20-4fd8-8c72-2d6b125bac85/notebook/Notebook%201-96ff5486577e4ada9f4a9b05491164b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12 OOP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Neat python tricks, isinstance, enums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037"/>
            <a:ext cx="9144001" cy="481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Instructions:</a:t>
            </a:r>
            <a:br>
              <a:rPr lang="en"/>
            </a:br>
            <a:r>
              <a:rPr lang="en" sz="1650"/>
              <a:t>These instructions are ONLY clarifying the UML diagram on the previous slide. You should NOT be using these instructions alone, but as an explanation for the diagram</a:t>
            </a:r>
            <a:endParaRPr sz="1650"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Define a class Person, Camper, Counselor.  Camper and Counselor inherit from Person.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Define an enum for allergy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The instance attribute for allergies[] in a camper should be a list that stores Allergy enum values. When you initialize it in the constructor, it should start off as an empty list. The function add_allergy should accept a string, convert that to an enum, and then add it to the instance attribute of the list of allergies.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The get_age method for Camper should use DateTime.now minus date of birth to calculate and return the age of the camper.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You do not need to write a main yet.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new great python tricks - for inline documentation and clarity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67400" y="1800200"/>
            <a:ext cx="75057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specify the return type of a function (meaning, the datatype the function is expected to return), use an arrow -&gt;</a:t>
            </a:r>
            <a:br>
              <a:rPr lang="en"/>
            </a:br>
            <a:r>
              <a:rPr lang="en"/>
              <a:t>(</a:t>
            </a:r>
            <a:r>
              <a:rPr lang="en" sz="1191"/>
              <a:t>Notice that the coln that goes at the end of the parameter list (function signature) comes AFTER the return type)</a:t>
            </a:r>
            <a:br>
              <a:rPr lang="en"/>
            </a:br>
            <a:br>
              <a:rPr lang="en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specify  the datatype of a parameter, use a colon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Although not required, this new feature (of python 3.6)  is something I would strongly encourage you to use: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makes your code readable and understandable to someone else using it (and to yourself when you come back to it)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will help you follow along your own code when you are coding and when you look at it. If you still feel not so </a:t>
            </a:r>
            <a:r>
              <a:rPr lang="en"/>
              <a:t>comfortable</a:t>
            </a:r>
            <a:r>
              <a:rPr lang="en"/>
              <a:t> coding, this is definitely a good practice to implement.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== BEST PRACTICE!</a:t>
            </a:r>
            <a:br>
              <a:rPr lang="en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colon can also be used to specify the datatype of a variable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850" y="2455850"/>
            <a:ext cx="3162860" cy="3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400" y="3153411"/>
            <a:ext cx="3841270" cy="3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500" y="4380275"/>
            <a:ext cx="23526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what? It works for classes too!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679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Specifying the datatype of a parameter as a specific class type. The parameter called classroom1 is expected to be of type Classroom. (In other words, it is expected to be an instance of the Classroom class)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Specifying the return type of a function as a class:  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this as a guide for the various datatypes (like lists):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https://mypy.readthedocs.io/en/stable/cheat_sheet_py3.html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00" y="2148863"/>
            <a:ext cx="7893783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250" y="3038350"/>
            <a:ext cx="55149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isinstance()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have an object and we want to check the which class it is an instance of, we use isinstance().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accepts 2 arguments: the instance you want to check and the class name you want to check against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returns a boolean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also check isinstance against a Base class and it will return True.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75" y="2786625"/>
            <a:ext cx="3429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675" y="3702875"/>
            <a:ext cx="35718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841475" y="14315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about:blank#blocked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782200" y="19355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about:blank#blocked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Similarly, you can find out the class of an object by calling type()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type() accepts one argument - the object that you want to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returns the class to which the instance belongs. For example, below, result would be Rabbit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also check type() like this:</a:t>
            </a:r>
            <a:br>
              <a:rPr lang="en"/>
            </a:br>
            <a:r>
              <a:rPr lang="en"/>
              <a:t>Which is very similar to isinstance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Checking type() </a:t>
            </a:r>
            <a:r>
              <a:rPr lang="en"/>
              <a:t>against</a:t>
            </a:r>
            <a:r>
              <a:rPr lang="en"/>
              <a:t> a base class will not work like isinstance() does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874800"/>
            <a:ext cx="2276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275" y="3415150"/>
            <a:ext cx="23336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19150" y="1612650"/>
            <a:ext cx="75057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of related values that are constant and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 - </a:t>
            </a:r>
            <a:r>
              <a:rPr lang="en"/>
              <a:t>strings can be mistyped, enums become built it so they can’t be mistyped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example, instead of checking: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You can check: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https://www.pythontutorial.net/python-oop/python-enumeration/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200" y="2386013"/>
            <a:ext cx="58769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200" y="3162225"/>
            <a:ext cx="76771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- syntax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way to define an enum is by defining a class that inherits from the built-in class called Enum. (don’t forget to import enum)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Naming Convention: same as class (CamelCase)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members of the enum (the list) should all be capitalized (by </a:t>
            </a:r>
            <a:br>
              <a:rPr lang="en"/>
            </a:br>
            <a:r>
              <a:rPr lang="en"/>
              <a:t>convention) because they are constants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Notice that the enum has a name and a value. The names are Sunday,</a:t>
            </a:r>
            <a:br>
              <a:rPr lang="en"/>
            </a:br>
            <a:r>
              <a:rPr lang="en"/>
              <a:t>Monday, etc and the values are 1, 2, 3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088" y="2298788"/>
            <a:ext cx="20097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- syntax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access the name and value of any enum instance.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have a string and you want to access the Enum instance that maps to that string, use brackets. Case sensitive! 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300" y="2077400"/>
            <a:ext cx="16097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850" y="2571750"/>
            <a:ext cx="12858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19150" y="845600"/>
            <a:ext cx="75057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Enums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use an enum as a variable or an attribute of a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example, you can define a class planner with an attribute current_day which stores the enum value for the Day of the week.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Lets do it together: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https://deepnote.com/workspace/Bassie%20Witkin-511f62db-d864-49b6-b1b3-17e7caebe742/project/Course-2022-85b2d840-de20-4fd8-8c72-2d6b125bac85/notebook/Notebook%201-96ff5486577e4ada9f4a9b05491164b9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