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0626bf7c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0626bf7c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0626bf7c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0626bf7c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0626bf7c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0626bf7c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0626bf7c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0626bf7c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pp.dataquest.io/c/108/m/561/queues/1/introduction" TargetMode="External"/><Relationship Id="rId4" Type="http://schemas.openxmlformats.org/officeDocument/2006/relationships/hyperlink" Target="https://app.dataquest.io/c/108/m/562/stacks/1/introduction?path=3&amp;slug=data-engine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pythontutorial.net/python-oop/python-enumer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12 OOP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Reviewing properties and non-public attributes</a:t>
            </a:r>
            <a:br>
              <a:rPr lang="en"/>
            </a:br>
            <a:r>
              <a:rPr lang="en"/>
              <a:t>Applying it to Inheritance</a:t>
            </a:r>
            <a:br>
              <a:rPr lang="en"/>
            </a:br>
            <a:r>
              <a:rPr lang="en"/>
              <a:t>Enums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Review/reminder of the way properties work - public, protected, and private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a class defines a property, a “hidden” attribute is created. That attribute has the same name as the property with an underscore.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the body of the getter and setter, you need to return/set the value of the </a:t>
            </a:r>
            <a:r>
              <a:rPr i="1" lang="en"/>
              <a:t>attribute - </a:t>
            </a:r>
            <a:r>
              <a:rPr lang="en"/>
              <a:t> meaning the variable with the underscore. Do NOT return/set the value of the property or you will get a recursion error. This is because you are inside the property definition and then calling the property. Let’s see this in action.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4141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non-public attributes in a derived class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2160400"/>
            <a:ext cx="3823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Private attributes (with a double underscore) that are part of the Base class  cannot be access in a derived class.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Non-public attributes (or protected attributes) of the Base class CAN be accessed inside the derived class. (Non-public attributes have a single underscore. It is usually discouraged practice to access an attribute with a single underscore outside of the class that it is defined. The exception is in a derived class where it is fine to access the protected attribute).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550" y="381000"/>
            <a:ext cx="340995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Practice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2001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Dataquest for queues. Do the whole mission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https://app.dataquest.io/c/108/m/561/queues/1/introductio</a:t>
            </a:r>
            <a:r>
              <a:rPr lang="en"/>
              <a:t>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Dataquest for stacks: do the first 4 steps: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https://app.dataquest.io/c/108/m/562/stacks/1/introduction?path=3&amp;slug=data-engineer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Homework - in the end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learning. Topic: enums: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https://www.pythontutorial.net/python-oop/python-enumeration/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probably need to know this topic for the assignment next lesson. (it is a simple topic)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