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536c89a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536c89a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536c89a6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536c89a6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 of teacher and student.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composition?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Composition is when our class contains in it another instance of a </a:t>
            </a:r>
            <a:r>
              <a:rPr lang="en"/>
              <a:t>different</a:t>
            </a:r>
            <a:r>
              <a:rPr lang="en"/>
              <a:t>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</a:t>
            </a:r>
            <a:r>
              <a:rPr lang="en"/>
              <a:t>example</a:t>
            </a:r>
            <a:r>
              <a:rPr lang="en"/>
              <a:t>, we have 2 classes: Teacher and Classroom.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Teacher will have 2 instance attributes: Name (string), and num_years_experience (int)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Classroom will have 2 instance attributes: num_students (int), and teacher. teacher will actually be an instance of the Teacher class.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Let’s see how this will work.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66075"/>
            <a:ext cx="75057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Define a class called Family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Add instance attributes for last_name, home_address, famous_for (</a:t>
            </a:r>
            <a:r>
              <a:rPr lang="en" sz="1205"/>
              <a:t>what the family is famous for)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Add another instance attribute for members of the family. </a:t>
            </a:r>
            <a:endParaRPr sz="120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○"/>
            </a:pPr>
            <a:r>
              <a:rPr lang="en" sz="1035"/>
              <a:t>This should be an array of objects of type Family_Member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○"/>
            </a:pPr>
            <a:r>
              <a:rPr lang="en" sz="1035"/>
              <a:t>That means you should define a new class called Family_Member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○"/>
            </a:pPr>
            <a:r>
              <a:rPr lang="en" sz="1035"/>
              <a:t>Family_Member should have instance attributes for f_name, age, and is_parent (boolean)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○"/>
            </a:pPr>
            <a:r>
              <a:rPr lang="en" sz="1035"/>
              <a:t>See below for your 2 options of when the array of family member instances  should be added to the family instance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○"/>
            </a:pPr>
            <a:r>
              <a:rPr lang="en" sz="1035"/>
              <a:t>The instance attribute for is_parent should be a property. This means it needs a getter and a setter. </a:t>
            </a:r>
            <a:endParaRPr sz="1035"/>
          </a:p>
          <a:p>
            <a:pPr indent="-29432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■"/>
            </a:pPr>
            <a:r>
              <a:rPr lang="en" sz="1035"/>
              <a:t>The getter should simply return self._is_parent. </a:t>
            </a:r>
            <a:endParaRPr sz="1035"/>
          </a:p>
          <a:p>
            <a:pPr indent="-29432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■"/>
            </a:pPr>
            <a:r>
              <a:rPr lang="en" sz="1035"/>
              <a:t> The setter should make sure that the age attribute is appropriate for a parent or a child.</a:t>
            </a:r>
            <a:endParaRPr sz="1035"/>
          </a:p>
          <a:p>
            <a:pPr indent="-29432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■"/>
            </a:pPr>
            <a:r>
              <a:rPr lang="en" sz="1035"/>
              <a:t>Meaning, the setter of is_parent  should check - if self.age &gt; 20 and value == True, set self._is_parent = True. Else, set self._is_parent = False.</a:t>
            </a:r>
            <a:endParaRPr sz="103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In main(), instantiate the Family_Member instances and add them to an array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Instantiate the Family instance.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2 options of where to add the members to the family - </a:t>
            </a:r>
            <a:endParaRPr sz="1205"/>
          </a:p>
          <a:p>
            <a:pPr indent="-29432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■"/>
            </a:pPr>
            <a:r>
              <a:rPr lang="en" sz="1035"/>
              <a:t>either you can pass them in to the constructor as soon as you instantiate the Family instance</a:t>
            </a:r>
            <a:endParaRPr sz="1035"/>
          </a:p>
          <a:p>
            <a:pPr indent="-29432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■"/>
            </a:pPr>
            <a:r>
              <a:rPr lang="en" sz="1035"/>
              <a:t>Or you can instantiate the family instance with an empty list of family members in the constructor, and add the complete list of family members afterwards</a:t>
            </a:r>
            <a:endParaRPr sz="103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If you do not finish this in class, please complete for HW</a:t>
            </a:r>
            <a:endParaRPr sz="120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