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01769e77d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01769e77d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1769e77d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1769e77d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636f3df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636f3df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started off with a dataframe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Then we split it into chunks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processed the chunks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And returned each chunk’s result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Then we recombined the results into one object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636f3df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636f3df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called MapReduce because the method is first to split the data and map it using parallel processing, then reduce it back into one object.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0d0dcc0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0d0dcc0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0d0dcc0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0d0dcc0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0d0dcc0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0d0dcc0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p.dataquest.io/c/107/m/568/processing-data-with-mapreduce/3/longest-english-word?path=3&amp;slug=data-enginee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pp.dataquest.io/c/107/m/569/guided-project%3A-analyzing-wikipedia-pages/8/next-steps?path=3&amp;slug=data-enginee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drive/u/4/folders/1U47KnnZU4WI4fUwWEVyvX5d0yIXWfI_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&amp; Googling Tip #5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87900" y="1489824"/>
            <a:ext cx="8368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Use the debugger</a:t>
            </a:r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87900" y="2023224"/>
            <a:ext cx="83682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Instead of </a:t>
            </a:r>
            <a:r>
              <a:rPr lang="en"/>
              <a:t>printing</a:t>
            </a:r>
            <a:r>
              <a:rPr lang="en"/>
              <a:t> out your values in each row, you can step through the code and check what’s happening where.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Lesson 4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multiprocessing.Pool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 a higher-order function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Using map()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Using functools.reduce()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 begins: A guided project</a:t>
            </a:r>
            <a:endParaRPr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Processing &amp; MapReduce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6"/>
          <p:cNvGrpSpPr/>
          <p:nvPr/>
        </p:nvGrpSpPr>
        <p:grpSpPr>
          <a:xfrm>
            <a:off x="4691975" y="2321650"/>
            <a:ext cx="1069278" cy="267951"/>
            <a:chOff x="4239550" y="2187675"/>
            <a:chExt cx="1069278" cy="267951"/>
          </a:xfrm>
        </p:grpSpPr>
        <p:pic>
          <p:nvPicPr>
            <p:cNvPr id="83" name="Google Shape;83;p16"/>
            <p:cNvPicPr preferRelativeResize="0"/>
            <p:nvPr/>
          </p:nvPicPr>
          <p:blipFill rotWithShape="1">
            <a:blip r:embed="rId3">
              <a:alphaModFix/>
            </a:blip>
            <a:srcRect b="16008" l="16015" r="16008" t="66958"/>
            <a:stretch/>
          </p:blipFill>
          <p:spPr>
            <a:xfrm>
              <a:off x="4239550" y="2187682"/>
              <a:ext cx="1069278" cy="267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6"/>
            <p:cNvPicPr preferRelativeResize="0"/>
            <p:nvPr/>
          </p:nvPicPr>
          <p:blipFill rotWithShape="1">
            <a:blip r:embed="rId3">
              <a:alphaModFix/>
            </a:blip>
            <a:srcRect b="16008" l="16018" r="32935" t="66958"/>
            <a:stretch/>
          </p:blipFill>
          <p:spPr>
            <a:xfrm>
              <a:off x="4359825" y="2187675"/>
              <a:ext cx="802974" cy="2679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" name="Google Shape;85;p16"/>
          <p:cNvGrpSpPr/>
          <p:nvPr/>
        </p:nvGrpSpPr>
        <p:grpSpPr>
          <a:xfrm>
            <a:off x="4691975" y="3269825"/>
            <a:ext cx="1069278" cy="267951"/>
            <a:chOff x="4239550" y="2187675"/>
            <a:chExt cx="1069278" cy="267951"/>
          </a:xfrm>
        </p:grpSpPr>
        <p:pic>
          <p:nvPicPr>
            <p:cNvPr id="86" name="Google Shape;86;p16"/>
            <p:cNvPicPr preferRelativeResize="0"/>
            <p:nvPr/>
          </p:nvPicPr>
          <p:blipFill rotWithShape="1">
            <a:blip r:embed="rId3">
              <a:alphaModFix/>
            </a:blip>
            <a:srcRect b="16008" l="16015" r="16008" t="66958"/>
            <a:stretch/>
          </p:blipFill>
          <p:spPr>
            <a:xfrm>
              <a:off x="4239550" y="2187682"/>
              <a:ext cx="1069278" cy="267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6"/>
            <p:cNvPicPr preferRelativeResize="0"/>
            <p:nvPr/>
          </p:nvPicPr>
          <p:blipFill rotWithShape="1">
            <a:blip r:embed="rId3">
              <a:alphaModFix/>
            </a:blip>
            <a:srcRect b="16008" l="16018" r="32935" t="66958"/>
            <a:stretch/>
          </p:blipFill>
          <p:spPr>
            <a:xfrm>
              <a:off x="4359825" y="2187675"/>
              <a:ext cx="802974" cy="2679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Google Shape;88;p16"/>
          <p:cNvGrpSpPr/>
          <p:nvPr/>
        </p:nvGrpSpPr>
        <p:grpSpPr>
          <a:xfrm>
            <a:off x="4691975" y="4037789"/>
            <a:ext cx="1069278" cy="267951"/>
            <a:chOff x="4239550" y="2187675"/>
            <a:chExt cx="1069278" cy="267951"/>
          </a:xfrm>
        </p:grpSpPr>
        <p:pic>
          <p:nvPicPr>
            <p:cNvPr id="89" name="Google Shape;89;p16"/>
            <p:cNvPicPr preferRelativeResize="0"/>
            <p:nvPr/>
          </p:nvPicPr>
          <p:blipFill rotWithShape="1">
            <a:blip r:embed="rId3">
              <a:alphaModFix/>
            </a:blip>
            <a:srcRect b="16008" l="16015" r="16008" t="66958"/>
            <a:stretch/>
          </p:blipFill>
          <p:spPr>
            <a:xfrm>
              <a:off x="4239550" y="2187682"/>
              <a:ext cx="1069278" cy="267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6"/>
            <p:cNvPicPr preferRelativeResize="0"/>
            <p:nvPr/>
          </p:nvPicPr>
          <p:blipFill rotWithShape="1">
            <a:blip r:embed="rId3">
              <a:alphaModFix/>
            </a:blip>
            <a:srcRect b="16008" l="16018" r="32935" t="66958"/>
            <a:stretch/>
          </p:blipFill>
          <p:spPr>
            <a:xfrm>
              <a:off x="4359825" y="2187675"/>
              <a:ext cx="802974" cy="267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summary: What is MapReduce?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87900" y="1489824"/>
            <a:ext cx="83682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have we done up to this point?</a:t>
            </a:r>
            <a:endParaRPr/>
          </a:p>
        </p:txBody>
      </p:sp>
      <p:grpSp>
        <p:nvGrpSpPr>
          <p:cNvPr id="93" name="Google Shape;93;p16"/>
          <p:cNvGrpSpPr/>
          <p:nvPr/>
        </p:nvGrpSpPr>
        <p:grpSpPr>
          <a:xfrm>
            <a:off x="1332250" y="2525238"/>
            <a:ext cx="1069278" cy="1339466"/>
            <a:chOff x="7908400" y="1166100"/>
            <a:chExt cx="1069278" cy="1339466"/>
          </a:xfrm>
        </p:grpSpPr>
        <p:pic>
          <p:nvPicPr>
            <p:cNvPr id="94" name="Google Shape;94;p16"/>
            <p:cNvPicPr preferRelativeResize="0"/>
            <p:nvPr/>
          </p:nvPicPr>
          <p:blipFill rotWithShape="1">
            <a:blip r:embed="rId3">
              <a:alphaModFix/>
            </a:blip>
            <a:srcRect b="16007" l="16015" r="16008" t="50055"/>
            <a:stretch/>
          </p:blipFill>
          <p:spPr>
            <a:xfrm>
              <a:off x="7908400" y="1701552"/>
              <a:ext cx="1069278" cy="5338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6"/>
            <p:cNvPicPr preferRelativeResize="0"/>
            <p:nvPr/>
          </p:nvPicPr>
          <p:blipFill rotWithShape="1">
            <a:blip r:embed="rId3">
              <a:alphaModFix/>
            </a:blip>
            <a:srcRect b="16008" l="16015" r="16008" t="66958"/>
            <a:stretch/>
          </p:blipFill>
          <p:spPr>
            <a:xfrm>
              <a:off x="7908400" y="2237632"/>
              <a:ext cx="1069278" cy="267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/>
            <p:cNvPicPr preferRelativeResize="0"/>
            <p:nvPr/>
          </p:nvPicPr>
          <p:blipFill rotWithShape="1">
            <a:blip r:embed="rId3">
              <a:alphaModFix/>
            </a:blip>
            <a:srcRect b="50049" l="16015" r="16008" t="16014"/>
            <a:stretch/>
          </p:blipFill>
          <p:spPr>
            <a:xfrm>
              <a:off x="7908400" y="1166100"/>
              <a:ext cx="1069278" cy="53381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16007" l="16015" r="16008" t="50055"/>
          <a:stretch/>
        </p:blipFill>
        <p:spPr>
          <a:xfrm>
            <a:off x="3488450" y="3136889"/>
            <a:ext cx="1069278" cy="533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16008" l="16015" r="16008" t="66958"/>
          <a:stretch/>
        </p:blipFill>
        <p:spPr>
          <a:xfrm>
            <a:off x="3488450" y="4037797"/>
            <a:ext cx="1069278" cy="267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50049" l="16015" r="16008" t="16014"/>
          <a:stretch/>
        </p:blipFill>
        <p:spPr>
          <a:xfrm>
            <a:off x="3488450" y="2220438"/>
            <a:ext cx="1069278" cy="533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4">
            <a:alphaModFix/>
          </a:blip>
          <a:srcRect b="30786" l="30786" r="30786" t="30786"/>
          <a:stretch/>
        </p:blipFill>
        <p:spPr>
          <a:xfrm rot="6884281">
            <a:off x="2655622" y="2448084"/>
            <a:ext cx="578731" cy="57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4">
            <a:alphaModFix/>
          </a:blip>
          <a:srcRect b="30786" l="30786" r="30786" t="30786"/>
          <a:stretch/>
        </p:blipFill>
        <p:spPr>
          <a:xfrm flipH="1" rot="3915719">
            <a:off x="2655622" y="3647209"/>
            <a:ext cx="578731" cy="57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 rotWithShape="1">
          <a:blip r:embed="rId4">
            <a:alphaModFix/>
          </a:blip>
          <a:srcRect b="30786" l="30786" r="30786" t="30786"/>
          <a:stretch/>
        </p:blipFill>
        <p:spPr>
          <a:xfrm flipH="1" rot="2700000">
            <a:off x="2655624" y="2972111"/>
            <a:ext cx="578729" cy="578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5">
            <a:alphaModFix/>
          </a:blip>
          <a:srcRect b="18113" l="18107" r="18113" t="18107"/>
          <a:stretch/>
        </p:blipFill>
        <p:spPr>
          <a:xfrm>
            <a:off x="4370675" y="2188726"/>
            <a:ext cx="533800" cy="5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b="18113" l="18107" r="18113" t="18107"/>
          <a:stretch/>
        </p:blipFill>
        <p:spPr>
          <a:xfrm rot="4972400">
            <a:off x="4370675" y="3105175"/>
            <a:ext cx="533799" cy="53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5">
            <a:alphaModFix/>
          </a:blip>
          <a:srcRect b="18113" l="18107" r="18113" t="18107"/>
          <a:stretch/>
        </p:blipFill>
        <p:spPr>
          <a:xfrm rot="-3234293">
            <a:off x="4370674" y="3997239"/>
            <a:ext cx="533798" cy="533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b="30786" l="30786" r="30786" t="30786"/>
          <a:stretch/>
        </p:blipFill>
        <p:spPr>
          <a:xfrm rot="9406124">
            <a:off x="5932221" y="2448083"/>
            <a:ext cx="578732" cy="57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30786" l="30786" r="30786" t="30786"/>
          <a:stretch/>
        </p:blipFill>
        <p:spPr>
          <a:xfrm rot="8341685">
            <a:off x="5932224" y="3124511"/>
            <a:ext cx="578730" cy="57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30786" l="30786" r="30786" t="30786"/>
          <a:stretch/>
        </p:blipFill>
        <p:spPr>
          <a:xfrm flipH="1" rot="1393876">
            <a:off x="5932221" y="3667283"/>
            <a:ext cx="578732" cy="5787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16"/>
          <p:cNvGrpSpPr/>
          <p:nvPr/>
        </p:nvGrpSpPr>
        <p:grpSpPr>
          <a:xfrm>
            <a:off x="6742450" y="2525238"/>
            <a:ext cx="1069278" cy="1339466"/>
            <a:chOff x="5798100" y="2359538"/>
            <a:chExt cx="1069278" cy="1339466"/>
          </a:xfrm>
        </p:grpSpPr>
        <p:grpSp>
          <p:nvGrpSpPr>
            <p:cNvPr id="110" name="Google Shape;110;p16"/>
            <p:cNvGrpSpPr/>
            <p:nvPr/>
          </p:nvGrpSpPr>
          <p:grpSpPr>
            <a:xfrm>
              <a:off x="5798100" y="2359538"/>
              <a:ext cx="1069278" cy="1339466"/>
              <a:chOff x="7908400" y="1166100"/>
              <a:chExt cx="1069278" cy="1339466"/>
            </a:xfrm>
          </p:grpSpPr>
          <p:pic>
            <p:nvPicPr>
              <p:cNvPr id="111" name="Google Shape;111;p16"/>
              <p:cNvPicPr preferRelativeResize="0"/>
              <p:nvPr/>
            </p:nvPicPr>
            <p:blipFill rotWithShape="1">
              <a:blip r:embed="rId3">
                <a:alphaModFix/>
              </a:blip>
              <a:srcRect b="16007" l="16015" r="16008" t="50055"/>
              <a:stretch/>
            </p:blipFill>
            <p:spPr>
              <a:xfrm>
                <a:off x="7908400" y="1701552"/>
                <a:ext cx="1069278" cy="53381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" name="Google Shape;112;p16"/>
              <p:cNvPicPr preferRelativeResize="0"/>
              <p:nvPr/>
            </p:nvPicPr>
            <p:blipFill rotWithShape="1">
              <a:blip r:embed="rId3">
                <a:alphaModFix/>
              </a:blip>
              <a:srcRect b="16008" l="16015" r="16008" t="66958"/>
              <a:stretch/>
            </p:blipFill>
            <p:spPr>
              <a:xfrm>
                <a:off x="7908400" y="2237632"/>
                <a:ext cx="1069278" cy="2679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" name="Google Shape;113;p16"/>
              <p:cNvPicPr preferRelativeResize="0"/>
              <p:nvPr/>
            </p:nvPicPr>
            <p:blipFill rotWithShape="1">
              <a:blip r:embed="rId3">
                <a:alphaModFix/>
              </a:blip>
              <a:srcRect b="50049" l="16015" r="16008" t="16014"/>
              <a:stretch/>
            </p:blipFill>
            <p:spPr>
              <a:xfrm>
                <a:off x="7908400" y="1166100"/>
                <a:ext cx="1069278" cy="5338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4" name="Google Shape;114;p16"/>
            <p:cNvGrpSpPr/>
            <p:nvPr/>
          </p:nvGrpSpPr>
          <p:grpSpPr>
            <a:xfrm>
              <a:off x="5798100" y="3431053"/>
              <a:ext cx="1069278" cy="267951"/>
              <a:chOff x="4239550" y="2187675"/>
              <a:chExt cx="1069278" cy="267951"/>
            </a:xfrm>
          </p:grpSpPr>
          <p:pic>
            <p:nvPicPr>
              <p:cNvPr id="115" name="Google Shape;115;p16"/>
              <p:cNvPicPr preferRelativeResize="0"/>
              <p:nvPr/>
            </p:nvPicPr>
            <p:blipFill rotWithShape="1">
              <a:blip r:embed="rId3">
                <a:alphaModFix/>
              </a:blip>
              <a:srcRect b="16008" l="16015" r="16008" t="66958"/>
              <a:stretch/>
            </p:blipFill>
            <p:spPr>
              <a:xfrm>
                <a:off x="4239550" y="2187682"/>
                <a:ext cx="1069278" cy="2679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6" name="Google Shape;116;p16"/>
              <p:cNvPicPr preferRelativeResize="0"/>
              <p:nvPr/>
            </p:nvPicPr>
            <p:blipFill rotWithShape="1">
              <a:blip r:embed="rId3">
                <a:alphaModFix/>
              </a:blip>
              <a:srcRect b="16008" l="16018" r="32935" t="66958"/>
              <a:stretch/>
            </p:blipFill>
            <p:spPr>
              <a:xfrm>
                <a:off x="4359825" y="2187675"/>
                <a:ext cx="802974" cy="2679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7" name="Google Shape;117;p16"/>
            <p:cNvGrpSpPr/>
            <p:nvPr/>
          </p:nvGrpSpPr>
          <p:grpSpPr>
            <a:xfrm>
              <a:off x="5798100" y="3163174"/>
              <a:ext cx="1069278" cy="267951"/>
              <a:chOff x="4239550" y="2187675"/>
              <a:chExt cx="1069278" cy="267951"/>
            </a:xfrm>
          </p:grpSpPr>
          <p:pic>
            <p:nvPicPr>
              <p:cNvPr id="118" name="Google Shape;118;p16"/>
              <p:cNvPicPr preferRelativeResize="0"/>
              <p:nvPr/>
            </p:nvPicPr>
            <p:blipFill rotWithShape="1">
              <a:blip r:embed="rId3">
                <a:alphaModFix/>
              </a:blip>
              <a:srcRect b="16008" l="16015" r="16008" t="66958"/>
              <a:stretch/>
            </p:blipFill>
            <p:spPr>
              <a:xfrm>
                <a:off x="4239550" y="2187682"/>
                <a:ext cx="1069278" cy="2679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9" name="Google Shape;119;p16"/>
              <p:cNvPicPr preferRelativeResize="0"/>
              <p:nvPr/>
            </p:nvPicPr>
            <p:blipFill rotWithShape="1">
              <a:blip r:embed="rId3">
                <a:alphaModFix/>
              </a:blip>
              <a:srcRect b="16008" l="16018" r="32935" t="66958"/>
              <a:stretch/>
            </p:blipFill>
            <p:spPr>
              <a:xfrm>
                <a:off x="4359825" y="2187675"/>
                <a:ext cx="802974" cy="2679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0" name="Google Shape;120;p16"/>
            <p:cNvGrpSpPr/>
            <p:nvPr/>
          </p:nvGrpSpPr>
          <p:grpSpPr>
            <a:xfrm>
              <a:off x="5798100" y="2895295"/>
              <a:ext cx="1069278" cy="267951"/>
              <a:chOff x="4239550" y="2187675"/>
              <a:chExt cx="1069278" cy="267951"/>
            </a:xfrm>
          </p:grpSpPr>
          <p:pic>
            <p:nvPicPr>
              <p:cNvPr id="121" name="Google Shape;121;p16"/>
              <p:cNvPicPr preferRelativeResize="0"/>
              <p:nvPr/>
            </p:nvPicPr>
            <p:blipFill rotWithShape="1">
              <a:blip r:embed="rId3">
                <a:alphaModFix/>
              </a:blip>
              <a:srcRect b="16008" l="16015" r="16008" t="66958"/>
              <a:stretch/>
            </p:blipFill>
            <p:spPr>
              <a:xfrm>
                <a:off x="4239550" y="2187682"/>
                <a:ext cx="1069278" cy="2679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" name="Google Shape;122;p16"/>
              <p:cNvPicPr preferRelativeResize="0"/>
              <p:nvPr/>
            </p:nvPicPr>
            <p:blipFill rotWithShape="1">
              <a:blip r:embed="rId3">
                <a:alphaModFix/>
              </a:blip>
              <a:srcRect b="16008" l="16018" r="32935" t="66958"/>
              <a:stretch/>
            </p:blipFill>
            <p:spPr>
              <a:xfrm>
                <a:off x="4359825" y="2187675"/>
                <a:ext cx="802974" cy="2679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3" name="Google Shape;123;p16"/>
            <p:cNvGrpSpPr/>
            <p:nvPr/>
          </p:nvGrpSpPr>
          <p:grpSpPr>
            <a:xfrm>
              <a:off x="5798100" y="2627416"/>
              <a:ext cx="1069278" cy="267951"/>
              <a:chOff x="4239550" y="2187675"/>
              <a:chExt cx="1069278" cy="267951"/>
            </a:xfrm>
          </p:grpSpPr>
          <p:pic>
            <p:nvPicPr>
              <p:cNvPr id="124" name="Google Shape;124;p16"/>
              <p:cNvPicPr preferRelativeResize="0"/>
              <p:nvPr/>
            </p:nvPicPr>
            <p:blipFill rotWithShape="1">
              <a:blip r:embed="rId3">
                <a:alphaModFix/>
              </a:blip>
              <a:srcRect b="16008" l="16015" r="16008" t="66958"/>
              <a:stretch/>
            </p:blipFill>
            <p:spPr>
              <a:xfrm>
                <a:off x="4239550" y="2187682"/>
                <a:ext cx="1069278" cy="2679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16"/>
              <p:cNvPicPr preferRelativeResize="0"/>
              <p:nvPr/>
            </p:nvPicPr>
            <p:blipFill rotWithShape="1">
              <a:blip r:embed="rId3">
                <a:alphaModFix/>
              </a:blip>
              <a:srcRect b="16008" l="16018" r="32935" t="66958"/>
              <a:stretch/>
            </p:blipFill>
            <p:spPr>
              <a:xfrm>
                <a:off x="4359825" y="2187675"/>
                <a:ext cx="802974" cy="2679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6" name="Google Shape;126;p16"/>
            <p:cNvGrpSpPr/>
            <p:nvPr/>
          </p:nvGrpSpPr>
          <p:grpSpPr>
            <a:xfrm>
              <a:off x="5798100" y="2359538"/>
              <a:ext cx="1069278" cy="267951"/>
              <a:chOff x="4239550" y="2187675"/>
              <a:chExt cx="1069278" cy="267951"/>
            </a:xfrm>
          </p:grpSpPr>
          <p:pic>
            <p:nvPicPr>
              <p:cNvPr id="127" name="Google Shape;127;p16"/>
              <p:cNvPicPr preferRelativeResize="0"/>
              <p:nvPr/>
            </p:nvPicPr>
            <p:blipFill rotWithShape="1">
              <a:blip r:embed="rId3">
                <a:alphaModFix/>
              </a:blip>
              <a:srcRect b="16008" l="16015" r="16008" t="66958"/>
              <a:stretch/>
            </p:blipFill>
            <p:spPr>
              <a:xfrm>
                <a:off x="4239550" y="2187682"/>
                <a:ext cx="1069278" cy="2679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8" name="Google Shape;128;p16"/>
              <p:cNvPicPr preferRelativeResize="0"/>
              <p:nvPr/>
            </p:nvPicPr>
            <p:blipFill rotWithShape="1">
              <a:blip r:embed="rId3">
                <a:alphaModFix/>
              </a:blip>
              <a:srcRect b="16008" l="16018" r="32935" t="66958"/>
              <a:stretch/>
            </p:blipFill>
            <p:spPr>
              <a:xfrm>
                <a:off x="4359825" y="2187675"/>
                <a:ext cx="802974" cy="2679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387900" y="4537824"/>
            <a:ext cx="83682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That’s MapReduce!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MapReduce: An explanation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387900" y="1489824"/>
            <a:ext cx="8368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MapReduce is not a specific library or function.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387900" y="2709024"/>
            <a:ext cx="8368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Guess why it’s called MapReduce?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387900" y="1951525"/>
            <a:ext cx="8368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simply a framework - a method of processing large datasets so that we can handle a lot of data efficiently.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Dataquest - Processing Data with MapReduce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Project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387900" y="1489825"/>
            <a:ext cx="8368200" cy="20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either one of the following: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DataQuest Guided Project: Analyzing Wikipedia Pages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Challenging Guided Project: Finding Mutual Friends (Instructions on the next slide)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Project: Finding Mutual Friends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twitterfriends.csv (in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drive</a:t>
            </a:r>
            <a:r>
              <a:rPr lang="en"/>
              <a:t>), write a program, using parallel processing and MapReduce, to get a list of mutual friends for each pair of Twitter users.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a dictionary of users and their friends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Mapper: Get a tuple of every possible pair of friends together with a list of the rest of their friends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Mapper: Merge all duplicate pairs so that each friends pair has two lists of their respective friends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Reducer: Compare the lists to find each friends pair’s common friends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