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AJDybp5RMjVvZ2TTe+7TzW5Cu1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20T09:15:05.746">
    <p:pos x="709" y="2929"/>
    <p:text>for anyone wondering -- we were able to shave off over an hour of data processing by switching from lists to tuples.</p:text>
    <p:extLst>
      <p:ext uri="{C676402C-5697-4E1C-873F-D02D1690AC5C}">
        <p15:threadingInfo timeZoneBias="0"/>
      </p:ext>
      <p:ext uri="http://customooxmlschemas.google.com/">
        <go:slidesCustomData xmlns:go="http://customooxmlschemas.google.com/" commentPostId="AAAAkQxm6h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1-20T08:25:45.960">
    <p:pos x="7670" y="10"/>
    <p:text>List is a Python’s built-in data structure that can be used as a queue. Instead of enqueue() and dequeue(), append() and pop() function is used. However, lists are quite slow for this purpose because inserting or deleting an element at the beginning requires shifting all of the other elements by one, requiring O(n) time.</p:text>
    <p:extLst>
      <p:ext uri="{C676402C-5697-4E1C-873F-D02D1690AC5C}">
        <p15:threadingInfo timeZoneBias="0"/>
      </p:ext>
      <p:ext uri="http://customooxmlschemas.google.com/">
        <go:slidesCustomData xmlns:go="http://customooxmlschemas.google.com/" commentPostId="AAAAkQxm6h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b83793f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cb83793f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719fa6932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9719fa6932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719fa693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Create a set</a:t>
            </a:r>
            <a:endParaRPr/>
          </a:p>
          <a:p>
            <a:pPr indent="-317500" lvl="0" marL="457200" rtl="0" algn="l">
              <a:spcBef>
                <a:spcPts val="0"/>
              </a:spcBef>
              <a:spcAft>
                <a:spcPts val="0"/>
              </a:spcAft>
              <a:buSzPts val="1400"/>
              <a:buChar char="●"/>
            </a:pPr>
            <a:r>
              <a:rPr lang="en-US"/>
              <a:t>Add elements to a set </a:t>
            </a:r>
            <a:endParaRPr/>
          </a:p>
          <a:p>
            <a:pPr indent="-317500" lvl="0" marL="457200" rtl="0" algn="l">
              <a:spcBef>
                <a:spcPts val="0"/>
              </a:spcBef>
              <a:spcAft>
                <a:spcPts val="0"/>
              </a:spcAft>
              <a:buSzPts val="1400"/>
              <a:buChar char="●"/>
            </a:pPr>
            <a:r>
              <a:rPr lang="en-US"/>
              <a:t>find </a:t>
            </a:r>
            <a:r>
              <a:rPr lang="en-US"/>
              <a:t>differences</a:t>
            </a:r>
            <a:r>
              <a:rPr lang="en-US"/>
              <a:t> between 2 sets (2 ways)</a:t>
            </a:r>
            <a:endParaRPr/>
          </a:p>
        </p:txBody>
      </p:sp>
      <p:sp>
        <p:nvSpPr>
          <p:cNvPr id="126" name="Google Shape;126;g19719fa693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719fa6932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139" name="Google Shape;139;g19719fa6932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b83793f5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b83793f5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114300" lvl="0" marL="91440" rtl="0" algn="l">
              <a:lnSpc>
                <a:spcPct val="90000"/>
              </a:lnSpc>
              <a:spcBef>
                <a:spcPts val="1400"/>
              </a:spcBef>
              <a:spcAft>
                <a:spcPts val="0"/>
              </a:spcAft>
              <a:buClr>
                <a:srgbClr val="E48312"/>
              </a:buClr>
              <a:buSzPts val="1800"/>
              <a:buFont typeface="Comic Sans MS"/>
              <a:buChar char=" "/>
            </a:pPr>
            <a:r>
              <a:t/>
            </a:r>
            <a:endParaRPr/>
          </a:p>
        </p:txBody>
      </p:sp>
      <p:sp>
        <p:nvSpPr>
          <p:cNvPr id="146" name="Google Shape;146;g1cb83793f5c_0_11: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b83793f5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b83793f5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cb83793f5c_0_20: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showMasterSp="0" type="title">
  <p:cSld name="TITLE">
    <p:spTree>
      <p:nvGrpSpPr>
        <p:cNvPr id="18" name="Shape 18"/>
        <p:cNvGrpSpPr/>
        <p:nvPr/>
      </p:nvGrpSpPr>
      <p:grpSpPr>
        <a:xfrm>
          <a:off x="0" y="0"/>
          <a:ext cx="0" cy="0"/>
          <a:chOff x="0" y="0"/>
          <a:chExt cx="0" cy="0"/>
        </a:xfrm>
      </p:grpSpPr>
      <p:sp>
        <p:nvSpPr>
          <p:cNvPr id="19" name="Google Shape;19;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rtl="1"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rtl="1" algn="ctr">
              <a:lnSpc>
                <a:spcPct val="90000"/>
              </a:lnSpc>
              <a:spcBef>
                <a:spcPts val="200"/>
              </a:spcBef>
              <a:spcAft>
                <a:spcPts val="0"/>
              </a:spcAft>
              <a:buSzPts val="2400"/>
              <a:buNone/>
              <a:defRPr sz="2400"/>
            </a:lvl2pPr>
            <a:lvl3pPr lvl="2" rtl="1" algn="ctr">
              <a:lnSpc>
                <a:spcPct val="90000"/>
              </a:lnSpc>
              <a:spcBef>
                <a:spcPts val="400"/>
              </a:spcBef>
              <a:spcAft>
                <a:spcPts val="0"/>
              </a:spcAft>
              <a:buSzPts val="2400"/>
              <a:buNone/>
              <a:defRPr sz="2400"/>
            </a:lvl3pPr>
            <a:lvl4pPr lvl="3" rtl="1" algn="ctr">
              <a:lnSpc>
                <a:spcPct val="90000"/>
              </a:lnSpc>
              <a:spcBef>
                <a:spcPts val="400"/>
              </a:spcBef>
              <a:spcAft>
                <a:spcPts val="0"/>
              </a:spcAft>
              <a:buSzPts val="2000"/>
              <a:buNone/>
              <a:defRPr sz="2000"/>
            </a:lvl4pPr>
            <a:lvl5pPr lvl="4" rtl="1" algn="ctr">
              <a:lnSpc>
                <a:spcPct val="90000"/>
              </a:lnSpc>
              <a:spcBef>
                <a:spcPts val="400"/>
              </a:spcBef>
              <a:spcAft>
                <a:spcPts val="0"/>
              </a:spcAft>
              <a:buSzPts val="2000"/>
              <a:buNone/>
              <a:defRPr sz="2000"/>
            </a:lvl5pPr>
            <a:lvl6pPr lvl="5" rtl="1" algn="ctr">
              <a:lnSpc>
                <a:spcPct val="90000"/>
              </a:lnSpc>
              <a:spcBef>
                <a:spcPts val="400"/>
              </a:spcBef>
              <a:spcAft>
                <a:spcPts val="0"/>
              </a:spcAft>
              <a:buSzPts val="2000"/>
              <a:buNone/>
              <a:defRPr sz="2000"/>
            </a:lvl6pPr>
            <a:lvl7pPr lvl="6" rtl="1" algn="ctr">
              <a:lnSpc>
                <a:spcPct val="90000"/>
              </a:lnSpc>
              <a:spcBef>
                <a:spcPts val="400"/>
              </a:spcBef>
              <a:spcAft>
                <a:spcPts val="0"/>
              </a:spcAft>
              <a:buSzPts val="2000"/>
              <a:buNone/>
              <a:defRPr sz="2000"/>
            </a:lvl7pPr>
            <a:lvl8pPr lvl="7" rtl="1" algn="ctr">
              <a:lnSpc>
                <a:spcPct val="90000"/>
              </a:lnSpc>
              <a:spcBef>
                <a:spcPts val="400"/>
              </a:spcBef>
              <a:spcAft>
                <a:spcPts val="0"/>
              </a:spcAft>
              <a:buSzPts val="2000"/>
              <a:buNone/>
              <a:defRPr sz="2000"/>
            </a:lvl8pPr>
            <a:lvl9pPr lvl="8" rtl="1" algn="ctr">
              <a:lnSpc>
                <a:spcPct val="90000"/>
              </a:lnSpc>
              <a:spcBef>
                <a:spcPts val="400"/>
              </a:spcBef>
              <a:spcAft>
                <a:spcPts val="400"/>
              </a:spcAft>
              <a:buSzPts val="2000"/>
              <a:buNone/>
              <a:defRPr sz="2000"/>
            </a:lvl9pPr>
          </a:lstStyle>
          <a:p/>
        </p:txBody>
      </p:sp>
      <p:sp>
        <p:nvSpPr>
          <p:cNvPr id="23" name="Google Shape;23;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4" name="Google Shape;24;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cxnSp>
        <p:nvCxnSpPr>
          <p:cNvPr id="26" name="Google Shape;26;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87" name="Shape 87"/>
        <p:cNvGrpSpPr/>
        <p:nvPr/>
      </p:nvGrpSpPr>
      <p:grpSpPr>
        <a:xfrm>
          <a:off x="0" y="0"/>
          <a:ext cx="0" cy="0"/>
          <a:chOff x="0" y="0"/>
          <a:chExt cx="0" cy="0"/>
        </a:xfrm>
      </p:grpSpPr>
      <p:sp>
        <p:nvSpPr>
          <p:cNvPr id="88" name="Google Shape;8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90" name="Google Shape;9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1" name="Google Shape;9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showMasterSp="0" type="vertTitleAndTx">
  <p:cSld name="VERTICAL_TITLE_AND_VERTICAL_TEXT">
    <p:spTree>
      <p:nvGrpSpPr>
        <p:cNvPr id="93" name="Shape 93"/>
        <p:cNvGrpSpPr/>
        <p:nvPr/>
      </p:nvGrpSpPr>
      <p:grpSpPr>
        <a:xfrm>
          <a:off x="0" y="0"/>
          <a:ext cx="0" cy="0"/>
          <a:chOff x="0" y="0"/>
          <a:chExt cx="0" cy="0"/>
        </a:xfrm>
      </p:grpSpPr>
      <p:sp>
        <p:nvSpPr>
          <p:cNvPr id="94" name="Google Shape;94;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98" name="Google Shape;98;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00" name="Google Shape;100;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7" name="Shape 27"/>
        <p:cNvGrpSpPr/>
        <p:nvPr/>
      </p:nvGrpSpPr>
      <p:grpSpPr>
        <a:xfrm>
          <a:off x="0" y="0"/>
          <a:ext cx="0" cy="0"/>
          <a:chOff x="0" y="0"/>
          <a:chExt cx="0" cy="0"/>
        </a:xfrm>
      </p:grpSpPr>
      <p:sp>
        <p:nvSpPr>
          <p:cNvPr id="28" name="Google Shape;2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30" name="Google Shape;3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36" name="Google Shape;36;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37" name="Google Shape;37;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rtl="1" algn="r">
              <a:lnSpc>
                <a:spcPct val="90000"/>
              </a:lnSpc>
              <a:spcBef>
                <a:spcPts val="200"/>
              </a:spcBef>
              <a:spcAft>
                <a:spcPts val="0"/>
              </a:spcAft>
              <a:buSzPts val="1800"/>
              <a:buNone/>
              <a:defRPr sz="1800">
                <a:solidFill>
                  <a:srgbClr val="888888"/>
                </a:solidFill>
              </a:defRPr>
            </a:lvl2pPr>
            <a:lvl3pPr indent="-228600" lvl="2" marL="1371600" rtl="1" algn="r">
              <a:lnSpc>
                <a:spcPct val="90000"/>
              </a:lnSpc>
              <a:spcBef>
                <a:spcPts val="400"/>
              </a:spcBef>
              <a:spcAft>
                <a:spcPts val="0"/>
              </a:spcAft>
              <a:buSzPts val="1600"/>
              <a:buNone/>
              <a:defRPr sz="1600">
                <a:solidFill>
                  <a:srgbClr val="888888"/>
                </a:solidFill>
              </a:defRPr>
            </a:lvl3pPr>
            <a:lvl4pPr indent="-228600" lvl="3" marL="1828800" rtl="1" algn="r">
              <a:lnSpc>
                <a:spcPct val="90000"/>
              </a:lnSpc>
              <a:spcBef>
                <a:spcPts val="400"/>
              </a:spcBef>
              <a:spcAft>
                <a:spcPts val="0"/>
              </a:spcAft>
              <a:buSzPts val="1400"/>
              <a:buNone/>
              <a:defRPr sz="1400">
                <a:solidFill>
                  <a:srgbClr val="888888"/>
                </a:solidFill>
              </a:defRPr>
            </a:lvl4pPr>
            <a:lvl5pPr indent="-228600" lvl="4" marL="2286000" rtl="1" algn="r">
              <a:lnSpc>
                <a:spcPct val="90000"/>
              </a:lnSpc>
              <a:spcBef>
                <a:spcPts val="400"/>
              </a:spcBef>
              <a:spcAft>
                <a:spcPts val="0"/>
              </a:spcAft>
              <a:buSzPts val="1400"/>
              <a:buNone/>
              <a:defRPr sz="1400">
                <a:solidFill>
                  <a:srgbClr val="888888"/>
                </a:solidFill>
              </a:defRPr>
            </a:lvl5pPr>
            <a:lvl6pPr indent="-228600" lvl="5" marL="2743200" rtl="1" algn="r">
              <a:lnSpc>
                <a:spcPct val="90000"/>
              </a:lnSpc>
              <a:spcBef>
                <a:spcPts val="400"/>
              </a:spcBef>
              <a:spcAft>
                <a:spcPts val="0"/>
              </a:spcAft>
              <a:buSzPts val="1400"/>
              <a:buNone/>
              <a:defRPr sz="1400">
                <a:solidFill>
                  <a:srgbClr val="888888"/>
                </a:solidFill>
              </a:defRPr>
            </a:lvl6pPr>
            <a:lvl7pPr indent="-228600" lvl="6" marL="3200400" rtl="1" algn="r">
              <a:lnSpc>
                <a:spcPct val="90000"/>
              </a:lnSpc>
              <a:spcBef>
                <a:spcPts val="400"/>
              </a:spcBef>
              <a:spcAft>
                <a:spcPts val="0"/>
              </a:spcAft>
              <a:buSzPts val="1400"/>
              <a:buNone/>
              <a:defRPr sz="1400">
                <a:solidFill>
                  <a:srgbClr val="888888"/>
                </a:solidFill>
              </a:defRPr>
            </a:lvl7pPr>
            <a:lvl8pPr indent="-228600" lvl="7" marL="3657600" rtl="1" algn="r">
              <a:lnSpc>
                <a:spcPct val="90000"/>
              </a:lnSpc>
              <a:spcBef>
                <a:spcPts val="400"/>
              </a:spcBef>
              <a:spcAft>
                <a:spcPts val="0"/>
              </a:spcAft>
              <a:buSzPts val="1400"/>
              <a:buNone/>
              <a:defRPr sz="1400">
                <a:solidFill>
                  <a:srgbClr val="888888"/>
                </a:solidFill>
              </a:defRPr>
            </a:lvl8pPr>
            <a:lvl9pPr indent="-228600" lvl="8" marL="4114800" rtl="1" algn="r">
              <a:lnSpc>
                <a:spcPct val="90000"/>
              </a:lnSpc>
              <a:spcBef>
                <a:spcPts val="400"/>
              </a:spcBef>
              <a:spcAft>
                <a:spcPts val="400"/>
              </a:spcAft>
              <a:buSzPts val="1400"/>
              <a:buNone/>
              <a:defRPr sz="1400">
                <a:solidFill>
                  <a:srgbClr val="888888"/>
                </a:solidFill>
              </a:defRPr>
            </a:lvl9pPr>
          </a:lstStyle>
          <a:p/>
        </p:txBody>
      </p:sp>
      <p:sp>
        <p:nvSpPr>
          <p:cNvPr id="45" name="Google Shape;45;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6" name="Google Shape;46;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cxnSp>
        <p:nvCxnSpPr>
          <p:cNvPr id="48" name="Google Shape;48;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9" name="Shape 49"/>
        <p:cNvGrpSpPr/>
        <p:nvPr/>
      </p:nvGrpSpPr>
      <p:grpSpPr>
        <a:xfrm>
          <a:off x="0" y="0"/>
          <a:ext cx="0" cy="0"/>
          <a:chOff x="0" y="0"/>
          <a:chExt cx="0" cy="0"/>
        </a:xfrm>
      </p:grpSpPr>
      <p:sp>
        <p:nvSpPr>
          <p:cNvPr id="50" name="Google Shape;50;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rtl="1" algn="r">
              <a:lnSpc>
                <a:spcPct val="90000"/>
              </a:lnSpc>
              <a:spcBef>
                <a:spcPts val="1200"/>
              </a:spcBef>
              <a:spcAft>
                <a:spcPts val="0"/>
              </a:spcAft>
              <a:buSzPts val="2000"/>
              <a:buNone/>
              <a:defRPr b="0" sz="2000" cap="none">
                <a:solidFill>
                  <a:schemeClr val="dk2"/>
                </a:solidFill>
              </a:defRPr>
            </a:lvl1pPr>
            <a:lvl2pPr indent="-228600" lvl="1" marL="914400" rtl="1" algn="r">
              <a:lnSpc>
                <a:spcPct val="90000"/>
              </a:lnSpc>
              <a:spcBef>
                <a:spcPts val="200"/>
              </a:spcBef>
              <a:spcAft>
                <a:spcPts val="0"/>
              </a:spcAft>
              <a:buSzPts val="2000"/>
              <a:buNone/>
              <a:defRPr b="1" sz="2000"/>
            </a:lvl2pPr>
            <a:lvl3pPr indent="-228600" lvl="2" marL="1371600" rtl="1" algn="r">
              <a:lnSpc>
                <a:spcPct val="90000"/>
              </a:lnSpc>
              <a:spcBef>
                <a:spcPts val="400"/>
              </a:spcBef>
              <a:spcAft>
                <a:spcPts val="0"/>
              </a:spcAft>
              <a:buSzPts val="1800"/>
              <a:buNone/>
              <a:defRPr b="1" sz="1800"/>
            </a:lvl3pPr>
            <a:lvl4pPr indent="-228600" lvl="3" marL="1828800" rtl="1" algn="r">
              <a:lnSpc>
                <a:spcPct val="90000"/>
              </a:lnSpc>
              <a:spcBef>
                <a:spcPts val="400"/>
              </a:spcBef>
              <a:spcAft>
                <a:spcPts val="0"/>
              </a:spcAft>
              <a:buSzPts val="1600"/>
              <a:buNone/>
              <a:defRPr b="1" sz="1600"/>
            </a:lvl4pPr>
            <a:lvl5pPr indent="-228600" lvl="4" marL="2286000" rtl="1" algn="r">
              <a:lnSpc>
                <a:spcPct val="90000"/>
              </a:lnSpc>
              <a:spcBef>
                <a:spcPts val="400"/>
              </a:spcBef>
              <a:spcAft>
                <a:spcPts val="0"/>
              </a:spcAft>
              <a:buSzPts val="1600"/>
              <a:buNone/>
              <a:defRPr b="1" sz="1600"/>
            </a:lvl5pPr>
            <a:lvl6pPr indent="-228600" lvl="5" marL="2743200" rtl="1" algn="r">
              <a:lnSpc>
                <a:spcPct val="90000"/>
              </a:lnSpc>
              <a:spcBef>
                <a:spcPts val="400"/>
              </a:spcBef>
              <a:spcAft>
                <a:spcPts val="0"/>
              </a:spcAft>
              <a:buSzPts val="1600"/>
              <a:buNone/>
              <a:defRPr b="1" sz="1600"/>
            </a:lvl6pPr>
            <a:lvl7pPr indent="-228600" lvl="6" marL="3200400" rtl="1" algn="r">
              <a:lnSpc>
                <a:spcPct val="90000"/>
              </a:lnSpc>
              <a:spcBef>
                <a:spcPts val="400"/>
              </a:spcBef>
              <a:spcAft>
                <a:spcPts val="0"/>
              </a:spcAft>
              <a:buSzPts val="1600"/>
              <a:buNone/>
              <a:defRPr b="1" sz="1600"/>
            </a:lvl7pPr>
            <a:lvl8pPr indent="-228600" lvl="7" marL="3657600" rtl="1" algn="r">
              <a:lnSpc>
                <a:spcPct val="90000"/>
              </a:lnSpc>
              <a:spcBef>
                <a:spcPts val="400"/>
              </a:spcBef>
              <a:spcAft>
                <a:spcPts val="0"/>
              </a:spcAft>
              <a:buSzPts val="1600"/>
              <a:buNone/>
              <a:defRPr b="1" sz="1600"/>
            </a:lvl8pPr>
            <a:lvl9pPr indent="-228600" lvl="8" marL="4114800" rtl="1" algn="r">
              <a:lnSpc>
                <a:spcPct val="90000"/>
              </a:lnSpc>
              <a:spcBef>
                <a:spcPts val="400"/>
              </a:spcBef>
              <a:spcAft>
                <a:spcPts val="400"/>
              </a:spcAft>
              <a:buSzPts val="1600"/>
              <a:buNone/>
              <a:defRPr b="1" sz="1600"/>
            </a:lvl9pPr>
          </a:lstStyle>
          <a:p/>
        </p:txBody>
      </p:sp>
      <p:sp>
        <p:nvSpPr>
          <p:cNvPr id="52" name="Google Shape;52;p1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53" name="Google Shape;53;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rtl="1" algn="r">
              <a:lnSpc>
                <a:spcPct val="90000"/>
              </a:lnSpc>
              <a:spcBef>
                <a:spcPts val="1200"/>
              </a:spcBef>
              <a:spcAft>
                <a:spcPts val="0"/>
              </a:spcAft>
              <a:buSzPts val="2000"/>
              <a:buNone/>
              <a:defRPr b="0" sz="2000" cap="none">
                <a:solidFill>
                  <a:schemeClr val="dk2"/>
                </a:solidFill>
              </a:defRPr>
            </a:lvl1pPr>
            <a:lvl2pPr indent="-228600" lvl="1" marL="914400" rtl="1" algn="r">
              <a:lnSpc>
                <a:spcPct val="90000"/>
              </a:lnSpc>
              <a:spcBef>
                <a:spcPts val="200"/>
              </a:spcBef>
              <a:spcAft>
                <a:spcPts val="0"/>
              </a:spcAft>
              <a:buSzPts val="2000"/>
              <a:buNone/>
              <a:defRPr b="1" sz="2000"/>
            </a:lvl2pPr>
            <a:lvl3pPr indent="-228600" lvl="2" marL="1371600" rtl="1" algn="r">
              <a:lnSpc>
                <a:spcPct val="90000"/>
              </a:lnSpc>
              <a:spcBef>
                <a:spcPts val="400"/>
              </a:spcBef>
              <a:spcAft>
                <a:spcPts val="0"/>
              </a:spcAft>
              <a:buSzPts val="1800"/>
              <a:buNone/>
              <a:defRPr b="1" sz="1800"/>
            </a:lvl3pPr>
            <a:lvl4pPr indent="-228600" lvl="3" marL="1828800" rtl="1" algn="r">
              <a:lnSpc>
                <a:spcPct val="90000"/>
              </a:lnSpc>
              <a:spcBef>
                <a:spcPts val="400"/>
              </a:spcBef>
              <a:spcAft>
                <a:spcPts val="0"/>
              </a:spcAft>
              <a:buSzPts val="1600"/>
              <a:buNone/>
              <a:defRPr b="1" sz="1600"/>
            </a:lvl4pPr>
            <a:lvl5pPr indent="-228600" lvl="4" marL="2286000" rtl="1" algn="r">
              <a:lnSpc>
                <a:spcPct val="90000"/>
              </a:lnSpc>
              <a:spcBef>
                <a:spcPts val="400"/>
              </a:spcBef>
              <a:spcAft>
                <a:spcPts val="0"/>
              </a:spcAft>
              <a:buSzPts val="1600"/>
              <a:buNone/>
              <a:defRPr b="1" sz="1600"/>
            </a:lvl5pPr>
            <a:lvl6pPr indent="-228600" lvl="5" marL="2743200" rtl="1" algn="r">
              <a:lnSpc>
                <a:spcPct val="90000"/>
              </a:lnSpc>
              <a:spcBef>
                <a:spcPts val="400"/>
              </a:spcBef>
              <a:spcAft>
                <a:spcPts val="0"/>
              </a:spcAft>
              <a:buSzPts val="1600"/>
              <a:buNone/>
              <a:defRPr b="1" sz="1600"/>
            </a:lvl6pPr>
            <a:lvl7pPr indent="-228600" lvl="6" marL="3200400" rtl="1" algn="r">
              <a:lnSpc>
                <a:spcPct val="90000"/>
              </a:lnSpc>
              <a:spcBef>
                <a:spcPts val="400"/>
              </a:spcBef>
              <a:spcAft>
                <a:spcPts val="0"/>
              </a:spcAft>
              <a:buSzPts val="1600"/>
              <a:buNone/>
              <a:defRPr b="1" sz="1600"/>
            </a:lvl7pPr>
            <a:lvl8pPr indent="-228600" lvl="7" marL="3657600" rtl="1" algn="r">
              <a:lnSpc>
                <a:spcPct val="90000"/>
              </a:lnSpc>
              <a:spcBef>
                <a:spcPts val="400"/>
              </a:spcBef>
              <a:spcAft>
                <a:spcPts val="0"/>
              </a:spcAft>
              <a:buSzPts val="1600"/>
              <a:buNone/>
              <a:defRPr b="1" sz="1600"/>
            </a:lvl8pPr>
            <a:lvl9pPr indent="-228600" lvl="8" marL="4114800" rtl="1" algn="r">
              <a:lnSpc>
                <a:spcPct val="90000"/>
              </a:lnSpc>
              <a:spcBef>
                <a:spcPts val="400"/>
              </a:spcBef>
              <a:spcAft>
                <a:spcPts val="400"/>
              </a:spcAft>
              <a:buSzPts val="1600"/>
              <a:buNone/>
              <a:defRPr b="1" sz="1600"/>
            </a:lvl9pPr>
          </a:lstStyle>
          <a:p/>
        </p:txBody>
      </p:sp>
      <p:sp>
        <p:nvSpPr>
          <p:cNvPr id="54" name="Google Shape;54;p1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55" name="Google Shape;55;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8" name="Shape 58"/>
        <p:cNvGrpSpPr/>
        <p:nvPr/>
      </p:nvGrpSpPr>
      <p:grpSpPr>
        <a:xfrm>
          <a:off x="0" y="0"/>
          <a:ext cx="0" cy="0"/>
          <a:chOff x="0" y="0"/>
          <a:chExt cx="0" cy="0"/>
        </a:xfrm>
      </p:grpSpPr>
      <p:sp>
        <p:nvSpPr>
          <p:cNvPr id="59" name="Google Shape;59;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1" name="Google Shape;6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2" name="Google Shape;6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showMasterSp="0" type="blank">
  <p:cSld name="BLANK">
    <p:spTree>
      <p:nvGrpSpPr>
        <p:cNvPr id="63" name="Shape 63"/>
        <p:cNvGrpSpPr/>
        <p:nvPr/>
      </p:nvGrpSpPr>
      <p:grpSpPr>
        <a:xfrm>
          <a:off x="0" y="0"/>
          <a:ext cx="0" cy="0"/>
          <a:chOff x="0" y="0"/>
          <a:chExt cx="0" cy="0"/>
        </a:xfrm>
      </p:grpSpPr>
      <p:sp>
        <p:nvSpPr>
          <p:cNvPr id="64" name="Google Shape;64;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7" name="Google Shape;6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solidFill>
                  <a:srgbClr val="FFFFFF"/>
                </a:solidFill>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8" name="Google Shape;6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showMasterSp="0" type="objTx">
  <p:cSld name="OBJECT_WITH_CAPTION_TEXT">
    <p:spTree>
      <p:nvGrpSpPr>
        <p:cNvPr id="69" name="Shape 69"/>
        <p:cNvGrpSpPr/>
        <p:nvPr/>
      </p:nvGrpSpPr>
      <p:grpSpPr>
        <a:xfrm>
          <a:off x="0" y="0"/>
          <a:ext cx="0" cy="0"/>
          <a:chOff x="0" y="0"/>
          <a:chExt cx="0" cy="0"/>
        </a:xfrm>
      </p:grpSpPr>
      <p:sp>
        <p:nvSpPr>
          <p:cNvPr id="70" name="Google Shape;70;p2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rtl="1"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rtl="1" algn="r">
              <a:lnSpc>
                <a:spcPct val="90000"/>
              </a:lnSpc>
              <a:spcBef>
                <a:spcPts val="1200"/>
              </a:spcBef>
              <a:spcAft>
                <a:spcPts val="0"/>
              </a:spcAft>
              <a:buSzPts val="1800"/>
              <a:buChar char=" "/>
              <a:defRPr/>
            </a:lvl1pPr>
            <a:lvl2pPr indent="-342900" lvl="1" marL="914400" rtl="1" algn="r">
              <a:lnSpc>
                <a:spcPct val="90000"/>
              </a:lnSpc>
              <a:spcBef>
                <a:spcPts val="200"/>
              </a:spcBef>
              <a:spcAft>
                <a:spcPts val="0"/>
              </a:spcAft>
              <a:buSzPts val="1800"/>
              <a:buChar char="◦"/>
              <a:defRPr/>
            </a:lvl2pPr>
            <a:lvl3pPr indent="-342900" lvl="2" marL="1371600" rtl="1" algn="r">
              <a:lnSpc>
                <a:spcPct val="90000"/>
              </a:lnSpc>
              <a:spcBef>
                <a:spcPts val="400"/>
              </a:spcBef>
              <a:spcAft>
                <a:spcPts val="0"/>
              </a:spcAft>
              <a:buSzPts val="1800"/>
              <a:buChar char="◦"/>
              <a:defRPr/>
            </a:lvl3pPr>
            <a:lvl4pPr indent="-342900" lvl="3" marL="1828800" rtl="1" algn="r">
              <a:lnSpc>
                <a:spcPct val="90000"/>
              </a:lnSpc>
              <a:spcBef>
                <a:spcPts val="400"/>
              </a:spcBef>
              <a:spcAft>
                <a:spcPts val="0"/>
              </a:spcAft>
              <a:buSzPts val="1800"/>
              <a:buChar char="◦"/>
              <a:defRPr/>
            </a:lvl4pPr>
            <a:lvl5pPr indent="-342900" lvl="4" marL="2286000" rtl="1" algn="r">
              <a:lnSpc>
                <a:spcPct val="90000"/>
              </a:lnSpc>
              <a:spcBef>
                <a:spcPts val="400"/>
              </a:spcBef>
              <a:spcAft>
                <a:spcPts val="0"/>
              </a:spcAft>
              <a:buSzPts val="1800"/>
              <a:buChar char="◦"/>
              <a:defRPr/>
            </a:lvl5pPr>
            <a:lvl6pPr indent="-342900" lvl="5" marL="2743200" rtl="1" algn="r">
              <a:lnSpc>
                <a:spcPct val="90000"/>
              </a:lnSpc>
              <a:spcBef>
                <a:spcPts val="400"/>
              </a:spcBef>
              <a:spcAft>
                <a:spcPts val="0"/>
              </a:spcAft>
              <a:buSzPts val="1800"/>
              <a:buChar char="◦"/>
              <a:defRPr/>
            </a:lvl6pPr>
            <a:lvl7pPr indent="-342900" lvl="6" marL="3200400" rtl="1" algn="r">
              <a:lnSpc>
                <a:spcPct val="90000"/>
              </a:lnSpc>
              <a:spcBef>
                <a:spcPts val="400"/>
              </a:spcBef>
              <a:spcAft>
                <a:spcPts val="0"/>
              </a:spcAft>
              <a:buSzPts val="1800"/>
              <a:buChar char="◦"/>
              <a:defRPr/>
            </a:lvl7pPr>
            <a:lvl8pPr indent="-342900" lvl="7" marL="3657600" rtl="1" algn="r">
              <a:lnSpc>
                <a:spcPct val="90000"/>
              </a:lnSpc>
              <a:spcBef>
                <a:spcPts val="400"/>
              </a:spcBef>
              <a:spcAft>
                <a:spcPts val="0"/>
              </a:spcAft>
              <a:buSzPts val="1800"/>
              <a:buChar char="◦"/>
              <a:defRPr/>
            </a:lvl8pPr>
            <a:lvl9pPr indent="-342900" lvl="8" marL="4114800" rtl="1" algn="r">
              <a:lnSpc>
                <a:spcPct val="90000"/>
              </a:lnSpc>
              <a:spcBef>
                <a:spcPts val="400"/>
              </a:spcBef>
              <a:spcAft>
                <a:spcPts val="400"/>
              </a:spcAft>
              <a:buSzPts val="1800"/>
              <a:buChar char="◦"/>
              <a:defRPr/>
            </a:lvl9pPr>
          </a:lstStyle>
          <a:p/>
        </p:txBody>
      </p:sp>
      <p:sp>
        <p:nvSpPr>
          <p:cNvPr id="74" name="Google Shape;74;p2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200"/>
              </a:spcBef>
              <a:spcAft>
                <a:spcPts val="0"/>
              </a:spcAft>
              <a:buSzPts val="1500"/>
              <a:buNone/>
              <a:defRPr sz="1500">
                <a:solidFill>
                  <a:srgbClr val="FFFFFF"/>
                </a:solidFill>
              </a:defRPr>
            </a:lvl1pPr>
            <a:lvl2pPr indent="-228600" lvl="1" marL="914400" rtl="1" algn="r">
              <a:lnSpc>
                <a:spcPct val="90000"/>
              </a:lnSpc>
              <a:spcBef>
                <a:spcPts val="200"/>
              </a:spcBef>
              <a:spcAft>
                <a:spcPts val="0"/>
              </a:spcAft>
              <a:buSzPts val="1200"/>
              <a:buNone/>
              <a:defRPr sz="1200"/>
            </a:lvl2pPr>
            <a:lvl3pPr indent="-228600" lvl="2" marL="1371600" rtl="1" algn="r">
              <a:lnSpc>
                <a:spcPct val="90000"/>
              </a:lnSpc>
              <a:spcBef>
                <a:spcPts val="400"/>
              </a:spcBef>
              <a:spcAft>
                <a:spcPts val="0"/>
              </a:spcAft>
              <a:buSzPts val="1000"/>
              <a:buNone/>
              <a:defRPr sz="1000"/>
            </a:lvl3pPr>
            <a:lvl4pPr indent="-228600" lvl="3" marL="1828800" rtl="1" algn="r">
              <a:lnSpc>
                <a:spcPct val="90000"/>
              </a:lnSpc>
              <a:spcBef>
                <a:spcPts val="400"/>
              </a:spcBef>
              <a:spcAft>
                <a:spcPts val="0"/>
              </a:spcAft>
              <a:buSzPts val="900"/>
              <a:buNone/>
              <a:defRPr sz="900"/>
            </a:lvl4pPr>
            <a:lvl5pPr indent="-228600" lvl="4" marL="2286000" rtl="1" algn="r">
              <a:lnSpc>
                <a:spcPct val="90000"/>
              </a:lnSpc>
              <a:spcBef>
                <a:spcPts val="400"/>
              </a:spcBef>
              <a:spcAft>
                <a:spcPts val="0"/>
              </a:spcAft>
              <a:buSzPts val="900"/>
              <a:buNone/>
              <a:defRPr sz="900"/>
            </a:lvl5pPr>
            <a:lvl6pPr indent="-228600" lvl="5" marL="2743200" rtl="1" algn="r">
              <a:lnSpc>
                <a:spcPct val="90000"/>
              </a:lnSpc>
              <a:spcBef>
                <a:spcPts val="400"/>
              </a:spcBef>
              <a:spcAft>
                <a:spcPts val="0"/>
              </a:spcAft>
              <a:buSzPts val="900"/>
              <a:buNone/>
              <a:defRPr sz="900"/>
            </a:lvl6pPr>
            <a:lvl7pPr indent="-228600" lvl="6" marL="3200400" rtl="1" algn="r">
              <a:lnSpc>
                <a:spcPct val="90000"/>
              </a:lnSpc>
              <a:spcBef>
                <a:spcPts val="400"/>
              </a:spcBef>
              <a:spcAft>
                <a:spcPts val="0"/>
              </a:spcAft>
              <a:buSzPts val="900"/>
              <a:buNone/>
              <a:defRPr sz="900"/>
            </a:lvl7pPr>
            <a:lvl8pPr indent="-228600" lvl="7" marL="3657600" rtl="1" algn="r">
              <a:lnSpc>
                <a:spcPct val="90000"/>
              </a:lnSpc>
              <a:spcBef>
                <a:spcPts val="400"/>
              </a:spcBef>
              <a:spcAft>
                <a:spcPts val="0"/>
              </a:spcAft>
              <a:buSzPts val="900"/>
              <a:buNone/>
              <a:defRPr sz="900"/>
            </a:lvl8pPr>
            <a:lvl9pPr indent="-228600" lvl="8" marL="4114800" rtl="1" algn="r">
              <a:lnSpc>
                <a:spcPct val="90000"/>
              </a:lnSpc>
              <a:spcBef>
                <a:spcPts val="400"/>
              </a:spcBef>
              <a:spcAft>
                <a:spcPts val="400"/>
              </a:spcAft>
              <a:buSzPts val="900"/>
              <a:buNone/>
              <a:defRPr sz="900"/>
            </a:lvl9pPr>
          </a:lstStyle>
          <a:p/>
        </p:txBody>
      </p:sp>
      <p:sp>
        <p:nvSpPr>
          <p:cNvPr id="75" name="Google Shape;75;p2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2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solidFill>
                  <a:schemeClr val="dk2"/>
                </a:solidFill>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b="0" i="0" sz="1050" u="none" cap="none" strike="noStrike">
                <a:solidFill>
                  <a:schemeClr val="dk2"/>
                </a:solidFill>
                <a:latin typeface="Calibri"/>
                <a:ea typeface="Calibri"/>
                <a:cs typeface="Calibri"/>
                <a:sym typeface="Calibri"/>
              </a:defRPr>
            </a:lvl1pPr>
            <a:lvl2pPr indent="0" lvl="1" marL="0" rtl="1" algn="r">
              <a:spcBef>
                <a:spcPts val="0"/>
              </a:spcBef>
              <a:buNone/>
              <a:defRPr b="0" i="0" sz="1050" u="none" cap="none" strike="noStrike">
                <a:solidFill>
                  <a:schemeClr val="dk2"/>
                </a:solidFill>
                <a:latin typeface="Calibri"/>
                <a:ea typeface="Calibri"/>
                <a:cs typeface="Calibri"/>
                <a:sym typeface="Calibri"/>
              </a:defRPr>
            </a:lvl2pPr>
            <a:lvl3pPr indent="0" lvl="2" marL="0" rtl="1" algn="r">
              <a:spcBef>
                <a:spcPts val="0"/>
              </a:spcBef>
              <a:buNone/>
              <a:defRPr b="0" i="0" sz="1050" u="none" cap="none" strike="noStrike">
                <a:solidFill>
                  <a:schemeClr val="dk2"/>
                </a:solidFill>
                <a:latin typeface="Calibri"/>
                <a:ea typeface="Calibri"/>
                <a:cs typeface="Calibri"/>
                <a:sym typeface="Calibri"/>
              </a:defRPr>
            </a:lvl3pPr>
            <a:lvl4pPr indent="0" lvl="3" marL="0" rtl="1" algn="r">
              <a:spcBef>
                <a:spcPts val="0"/>
              </a:spcBef>
              <a:buNone/>
              <a:defRPr b="0" i="0" sz="1050" u="none" cap="none" strike="noStrike">
                <a:solidFill>
                  <a:schemeClr val="dk2"/>
                </a:solidFill>
                <a:latin typeface="Calibri"/>
                <a:ea typeface="Calibri"/>
                <a:cs typeface="Calibri"/>
                <a:sym typeface="Calibri"/>
              </a:defRPr>
            </a:lvl4pPr>
            <a:lvl5pPr indent="0" lvl="4" marL="0" rtl="1" algn="r">
              <a:spcBef>
                <a:spcPts val="0"/>
              </a:spcBef>
              <a:buNone/>
              <a:defRPr b="0" i="0" sz="1050" u="none" cap="none" strike="noStrike">
                <a:solidFill>
                  <a:schemeClr val="dk2"/>
                </a:solidFill>
                <a:latin typeface="Calibri"/>
                <a:ea typeface="Calibri"/>
                <a:cs typeface="Calibri"/>
                <a:sym typeface="Calibri"/>
              </a:defRPr>
            </a:lvl5pPr>
            <a:lvl6pPr indent="0" lvl="5" marL="0" rtl="1" algn="r">
              <a:spcBef>
                <a:spcPts val="0"/>
              </a:spcBef>
              <a:buNone/>
              <a:defRPr b="0" i="0" sz="1050" u="none" cap="none" strike="noStrike">
                <a:solidFill>
                  <a:schemeClr val="dk2"/>
                </a:solidFill>
                <a:latin typeface="Calibri"/>
                <a:ea typeface="Calibri"/>
                <a:cs typeface="Calibri"/>
                <a:sym typeface="Calibri"/>
              </a:defRPr>
            </a:lvl6pPr>
            <a:lvl7pPr indent="0" lvl="6" marL="0" rtl="1" algn="r">
              <a:spcBef>
                <a:spcPts val="0"/>
              </a:spcBef>
              <a:buNone/>
              <a:defRPr b="0" i="0" sz="1050" u="none" cap="none" strike="noStrike">
                <a:solidFill>
                  <a:schemeClr val="dk2"/>
                </a:solidFill>
                <a:latin typeface="Calibri"/>
                <a:ea typeface="Calibri"/>
                <a:cs typeface="Calibri"/>
                <a:sym typeface="Calibri"/>
              </a:defRPr>
            </a:lvl7pPr>
            <a:lvl8pPr indent="0" lvl="7" marL="0" rtl="1" algn="r">
              <a:spcBef>
                <a:spcPts val="0"/>
              </a:spcBef>
              <a:buNone/>
              <a:defRPr b="0" i="0" sz="1050" u="none" cap="none" strike="noStrike">
                <a:solidFill>
                  <a:schemeClr val="dk2"/>
                </a:solidFill>
                <a:latin typeface="Calibri"/>
                <a:ea typeface="Calibri"/>
                <a:cs typeface="Calibri"/>
                <a:sym typeface="Calibri"/>
              </a:defRPr>
            </a:lvl8pPr>
            <a:lvl9pPr indent="0" lvl="8" marL="0" rtl="1" algn="r">
              <a:spcBef>
                <a:spcPts val="0"/>
              </a:spcBef>
              <a:buNone/>
              <a:defRPr b="0" i="0" sz="1050" u="none" cap="none" strike="noStrike">
                <a:solidFill>
                  <a:schemeClr val="dk2"/>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showMasterSp="0" type="picTx">
  <p:cSld name="PICTURE_WITH_CAPTION_TEXT">
    <p:spTree>
      <p:nvGrpSpPr>
        <p:cNvPr id="78" name="Shape 78"/>
        <p:cNvGrpSpPr/>
        <p:nvPr/>
      </p:nvGrpSpPr>
      <p:grpSpPr>
        <a:xfrm>
          <a:off x="0" y="0"/>
          <a:ext cx="0" cy="0"/>
          <a:chOff x="0" y="0"/>
          <a:chExt cx="0" cy="0"/>
        </a:xfrm>
      </p:grpSpPr>
      <p:sp>
        <p:nvSpPr>
          <p:cNvPr id="79" name="Google Shape;79;p23"/>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3"/>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3"/>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rtl="1"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23"/>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23"/>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rtl="1" algn="r">
              <a:lnSpc>
                <a:spcPct val="90000"/>
              </a:lnSpc>
              <a:spcBef>
                <a:spcPts val="0"/>
              </a:spcBef>
              <a:spcAft>
                <a:spcPts val="0"/>
              </a:spcAft>
              <a:buSzPts val="1500"/>
              <a:buNone/>
              <a:defRPr sz="1500">
                <a:solidFill>
                  <a:srgbClr val="FFFFFF"/>
                </a:solidFill>
              </a:defRPr>
            </a:lvl1pPr>
            <a:lvl2pPr indent="-228600" lvl="1" marL="914400" rtl="1" algn="r">
              <a:lnSpc>
                <a:spcPct val="90000"/>
              </a:lnSpc>
              <a:spcBef>
                <a:spcPts val="600"/>
              </a:spcBef>
              <a:spcAft>
                <a:spcPts val="0"/>
              </a:spcAft>
              <a:buSzPts val="1200"/>
              <a:buNone/>
              <a:defRPr sz="1200"/>
            </a:lvl2pPr>
            <a:lvl3pPr indent="-228600" lvl="2" marL="1371600" rtl="1" algn="r">
              <a:lnSpc>
                <a:spcPct val="90000"/>
              </a:lnSpc>
              <a:spcBef>
                <a:spcPts val="400"/>
              </a:spcBef>
              <a:spcAft>
                <a:spcPts val="0"/>
              </a:spcAft>
              <a:buSzPts val="1000"/>
              <a:buNone/>
              <a:defRPr sz="1000"/>
            </a:lvl3pPr>
            <a:lvl4pPr indent="-228600" lvl="3" marL="1828800" rtl="1" algn="r">
              <a:lnSpc>
                <a:spcPct val="90000"/>
              </a:lnSpc>
              <a:spcBef>
                <a:spcPts val="400"/>
              </a:spcBef>
              <a:spcAft>
                <a:spcPts val="0"/>
              </a:spcAft>
              <a:buSzPts val="900"/>
              <a:buNone/>
              <a:defRPr sz="900"/>
            </a:lvl4pPr>
            <a:lvl5pPr indent="-228600" lvl="4" marL="2286000" rtl="1" algn="r">
              <a:lnSpc>
                <a:spcPct val="90000"/>
              </a:lnSpc>
              <a:spcBef>
                <a:spcPts val="400"/>
              </a:spcBef>
              <a:spcAft>
                <a:spcPts val="0"/>
              </a:spcAft>
              <a:buSzPts val="900"/>
              <a:buNone/>
              <a:defRPr sz="900"/>
            </a:lvl5pPr>
            <a:lvl6pPr indent="-228600" lvl="5" marL="2743200" rtl="1" algn="r">
              <a:lnSpc>
                <a:spcPct val="90000"/>
              </a:lnSpc>
              <a:spcBef>
                <a:spcPts val="400"/>
              </a:spcBef>
              <a:spcAft>
                <a:spcPts val="0"/>
              </a:spcAft>
              <a:buSzPts val="900"/>
              <a:buNone/>
              <a:defRPr sz="900"/>
            </a:lvl6pPr>
            <a:lvl7pPr indent="-228600" lvl="6" marL="3200400" rtl="1" algn="r">
              <a:lnSpc>
                <a:spcPct val="90000"/>
              </a:lnSpc>
              <a:spcBef>
                <a:spcPts val="400"/>
              </a:spcBef>
              <a:spcAft>
                <a:spcPts val="0"/>
              </a:spcAft>
              <a:buSzPts val="900"/>
              <a:buNone/>
              <a:defRPr sz="900"/>
            </a:lvl7pPr>
            <a:lvl8pPr indent="-228600" lvl="7" marL="3657600" rtl="1" algn="r">
              <a:lnSpc>
                <a:spcPct val="90000"/>
              </a:lnSpc>
              <a:spcBef>
                <a:spcPts val="400"/>
              </a:spcBef>
              <a:spcAft>
                <a:spcPts val="0"/>
              </a:spcAft>
              <a:buSzPts val="900"/>
              <a:buNone/>
              <a:defRPr sz="900"/>
            </a:lvl8pPr>
            <a:lvl9pPr indent="-228600" lvl="8" marL="4114800" rtl="1" algn="r">
              <a:lnSpc>
                <a:spcPct val="90000"/>
              </a:lnSpc>
              <a:spcBef>
                <a:spcPts val="400"/>
              </a:spcBef>
              <a:spcAft>
                <a:spcPts val="400"/>
              </a:spcAft>
              <a:buSzPts val="900"/>
              <a:buNone/>
              <a:defRPr sz="900"/>
            </a:lvl9pPr>
          </a:lstStyle>
          <a:p/>
        </p:txBody>
      </p:sp>
      <p:sp>
        <p:nvSpPr>
          <p:cNvPr id="84" name="Google Shape;8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6" name="Google Shape;8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4"/>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1"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1" algn="r">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1" algn="r">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1" algn="r">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1" algn="r">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1" algn="r">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1" algn="r">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1" algn="r">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1" algn="r">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1" algn="r">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1" algn="r">
              <a:spcBef>
                <a:spcPts val="0"/>
              </a:spcBef>
              <a:buNone/>
              <a:defRPr b="0" i="0" sz="1050" u="none" cap="none" strike="noStrike">
                <a:solidFill>
                  <a:srgbClr val="FFFFFF"/>
                </a:solidFill>
                <a:latin typeface="Calibri"/>
                <a:ea typeface="Calibri"/>
                <a:cs typeface="Calibri"/>
                <a:sym typeface="Calibri"/>
              </a:defRPr>
            </a:lvl1pPr>
            <a:lvl2pPr indent="0" lvl="1" marL="0" marR="0" rtl="1" algn="r">
              <a:spcBef>
                <a:spcPts val="0"/>
              </a:spcBef>
              <a:buNone/>
              <a:defRPr b="0" i="0" sz="1050" u="none" cap="none" strike="noStrike">
                <a:solidFill>
                  <a:srgbClr val="FFFFFF"/>
                </a:solidFill>
                <a:latin typeface="Calibri"/>
                <a:ea typeface="Calibri"/>
                <a:cs typeface="Calibri"/>
                <a:sym typeface="Calibri"/>
              </a:defRPr>
            </a:lvl2pPr>
            <a:lvl3pPr indent="0" lvl="2" marL="0" marR="0" rtl="1" algn="r">
              <a:spcBef>
                <a:spcPts val="0"/>
              </a:spcBef>
              <a:buNone/>
              <a:defRPr b="0" i="0" sz="1050" u="none" cap="none" strike="noStrike">
                <a:solidFill>
                  <a:srgbClr val="FFFFFF"/>
                </a:solidFill>
                <a:latin typeface="Calibri"/>
                <a:ea typeface="Calibri"/>
                <a:cs typeface="Calibri"/>
                <a:sym typeface="Calibri"/>
              </a:defRPr>
            </a:lvl3pPr>
            <a:lvl4pPr indent="0" lvl="3" marL="0" marR="0" rtl="1" algn="r">
              <a:spcBef>
                <a:spcPts val="0"/>
              </a:spcBef>
              <a:buNone/>
              <a:defRPr b="0" i="0" sz="1050" u="none" cap="none" strike="noStrike">
                <a:solidFill>
                  <a:srgbClr val="FFFFFF"/>
                </a:solidFill>
                <a:latin typeface="Calibri"/>
                <a:ea typeface="Calibri"/>
                <a:cs typeface="Calibri"/>
                <a:sym typeface="Calibri"/>
              </a:defRPr>
            </a:lvl4pPr>
            <a:lvl5pPr indent="0" lvl="4" marL="0" marR="0" rtl="1" algn="r">
              <a:spcBef>
                <a:spcPts val="0"/>
              </a:spcBef>
              <a:buNone/>
              <a:defRPr b="0" i="0" sz="1050" u="none" cap="none" strike="noStrike">
                <a:solidFill>
                  <a:srgbClr val="FFFFFF"/>
                </a:solidFill>
                <a:latin typeface="Calibri"/>
                <a:ea typeface="Calibri"/>
                <a:cs typeface="Calibri"/>
                <a:sym typeface="Calibri"/>
              </a:defRPr>
            </a:lvl5pPr>
            <a:lvl6pPr indent="0" lvl="5" marL="0" marR="0" rtl="1" algn="r">
              <a:spcBef>
                <a:spcPts val="0"/>
              </a:spcBef>
              <a:buNone/>
              <a:defRPr b="0" i="0" sz="1050" u="none" cap="none" strike="noStrike">
                <a:solidFill>
                  <a:srgbClr val="FFFFFF"/>
                </a:solidFill>
                <a:latin typeface="Calibri"/>
                <a:ea typeface="Calibri"/>
                <a:cs typeface="Calibri"/>
                <a:sym typeface="Calibri"/>
              </a:defRPr>
            </a:lvl6pPr>
            <a:lvl7pPr indent="0" lvl="6" marL="0" marR="0" rtl="1" algn="r">
              <a:spcBef>
                <a:spcPts val="0"/>
              </a:spcBef>
              <a:buNone/>
              <a:defRPr b="0" i="0" sz="1050" u="none" cap="none" strike="noStrike">
                <a:solidFill>
                  <a:srgbClr val="FFFFFF"/>
                </a:solidFill>
                <a:latin typeface="Calibri"/>
                <a:ea typeface="Calibri"/>
                <a:cs typeface="Calibri"/>
                <a:sym typeface="Calibri"/>
              </a:defRPr>
            </a:lvl7pPr>
            <a:lvl8pPr indent="0" lvl="7" marL="0" marR="0" rtl="1" algn="r">
              <a:spcBef>
                <a:spcPts val="0"/>
              </a:spcBef>
              <a:buNone/>
              <a:defRPr b="0" i="0" sz="1050" u="none" cap="none" strike="noStrike">
                <a:solidFill>
                  <a:srgbClr val="FFFFFF"/>
                </a:solidFill>
                <a:latin typeface="Calibri"/>
                <a:ea typeface="Calibri"/>
                <a:cs typeface="Calibri"/>
                <a:sym typeface="Calibri"/>
              </a:defRPr>
            </a:lvl8pPr>
            <a:lvl9pPr indent="0" lvl="8" marL="0" marR="0" rtl="1" algn="r">
              <a:spcBef>
                <a:spcPts val="0"/>
              </a:spcBef>
              <a:buNone/>
              <a:defRPr b="0" i="0" sz="1050" u="none" cap="none" strike="noStrike">
                <a:solidFill>
                  <a:srgbClr val="FFFFFF"/>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cxnSp>
        <p:nvCxnSpPr>
          <p:cNvPr id="17" name="Google Shape;17;p1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262626"/>
              </a:buClr>
              <a:buSzPts val="8000"/>
              <a:buFont typeface="Comic Sans MS"/>
              <a:buNone/>
            </a:pPr>
            <a:r>
              <a:rPr b="1" lang="en-US">
                <a:latin typeface="Comic Sans MS"/>
                <a:ea typeface="Comic Sans MS"/>
                <a:cs typeface="Comic Sans MS"/>
                <a:sym typeface="Comic Sans MS"/>
              </a:rPr>
              <a:t>Data Structures</a:t>
            </a:r>
            <a:endParaRPr b="1">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Stack</a:t>
            </a:r>
            <a:endParaRPr>
              <a:latin typeface="Comic Sans MS"/>
              <a:ea typeface="Comic Sans MS"/>
              <a:cs typeface="Comic Sans MS"/>
              <a:sym typeface="Comic Sans MS"/>
            </a:endParaRPr>
          </a:p>
        </p:txBody>
      </p:sp>
      <p:sp>
        <p:nvSpPr>
          <p:cNvPr id="163" name="Google Shape;163;p5"/>
          <p:cNvSpPr txBox="1"/>
          <p:nvPr>
            <p:ph idx="1" type="body"/>
          </p:nvPr>
        </p:nvSpPr>
        <p:spPr>
          <a:xfrm>
            <a:off x="1097280" y="1845734"/>
            <a:ext cx="480822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latin typeface="Comic Sans MS"/>
                <a:ea typeface="Comic Sans MS"/>
                <a:cs typeface="Comic Sans MS"/>
                <a:sym typeface="Comic Sans MS"/>
              </a:rPr>
              <a:t>Last-In-First-Out (LIFO)</a:t>
            </a:r>
            <a:endParaRPr/>
          </a:p>
          <a:p>
            <a:pPr indent="-127000" lvl="0" marL="91440" rtl="0" algn="l">
              <a:lnSpc>
                <a:spcPct val="90000"/>
              </a:lnSpc>
              <a:spcBef>
                <a:spcPts val="1400"/>
              </a:spcBef>
              <a:spcAft>
                <a:spcPts val="0"/>
              </a:spcAft>
              <a:buSzPts val="2000"/>
              <a:buChar char=" "/>
            </a:pPr>
            <a:r>
              <a:rPr lang="en-US">
                <a:latin typeface="Comic Sans MS"/>
                <a:ea typeface="Comic Sans MS"/>
                <a:cs typeface="Comic Sans MS"/>
                <a:sym typeface="Comic Sans MS"/>
              </a:rPr>
              <a:t>In stack, a new element is added at one end and an element is removed from that end only. The insert and delete operations are often called push and pop.</a:t>
            </a:r>
            <a:endParaRPr/>
          </a:p>
          <a:p>
            <a:pPr indent="-127000" lvl="0" marL="91440" rtl="0" algn="l">
              <a:lnSpc>
                <a:spcPct val="90000"/>
              </a:lnSpc>
              <a:spcBef>
                <a:spcPts val="1400"/>
              </a:spcBef>
              <a:spcAft>
                <a:spcPts val="0"/>
              </a:spcAft>
              <a:buSzPts val="2000"/>
              <a:buChar char=" "/>
            </a:pPr>
            <a:r>
              <a:rPr lang="en-US">
                <a:latin typeface="Comic Sans MS"/>
                <a:ea typeface="Comic Sans MS"/>
                <a:cs typeface="Comic Sans MS"/>
                <a:sym typeface="Comic Sans MS"/>
              </a:rPr>
              <a:t>Always add a new plate on top of the stack (end of stack).</a:t>
            </a:r>
            <a:endParaRPr/>
          </a:p>
          <a:p>
            <a:pPr indent="-127000" lvl="0" marL="91440" rtl="0" algn="l">
              <a:lnSpc>
                <a:spcPct val="90000"/>
              </a:lnSpc>
              <a:spcBef>
                <a:spcPts val="1400"/>
              </a:spcBef>
              <a:spcAft>
                <a:spcPts val="0"/>
              </a:spcAft>
              <a:buSzPts val="2000"/>
              <a:buChar char=" "/>
            </a:pPr>
            <a:r>
              <a:rPr lang="en-US">
                <a:latin typeface="Comic Sans MS"/>
                <a:ea typeface="Comic Sans MS"/>
                <a:cs typeface="Comic Sans MS"/>
                <a:sym typeface="Comic Sans MS"/>
              </a:rPr>
              <a:t>You take the top most plate(the most recently ‘pushed’ plate and that plate is ‘popped’ first).</a:t>
            </a:r>
            <a:endParaRPr/>
          </a:p>
        </p:txBody>
      </p:sp>
      <p:pic>
        <p:nvPicPr>
          <p:cNvPr id="164" name="Google Shape;164;p5"/>
          <p:cNvPicPr preferRelativeResize="0"/>
          <p:nvPr/>
        </p:nvPicPr>
        <p:blipFill rotWithShape="1">
          <a:blip r:embed="rId3">
            <a:alphaModFix/>
          </a:blip>
          <a:srcRect b="0" l="0" r="0" t="0"/>
          <a:stretch/>
        </p:blipFill>
        <p:spPr>
          <a:xfrm>
            <a:off x="7047097" y="1979830"/>
            <a:ext cx="4108583" cy="38892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Stack</a:t>
            </a:r>
            <a:endParaRPr>
              <a:latin typeface="Comic Sans MS"/>
              <a:ea typeface="Comic Sans MS"/>
              <a:cs typeface="Comic Sans MS"/>
              <a:sym typeface="Comic Sans MS"/>
            </a:endParaRPr>
          </a:p>
        </p:txBody>
      </p:sp>
      <p:sp>
        <p:nvSpPr>
          <p:cNvPr id="170" name="Google Shape;170;p9"/>
          <p:cNvSpPr txBox="1"/>
          <p:nvPr>
            <p:ph idx="1" type="body"/>
          </p:nvPr>
        </p:nvSpPr>
        <p:spPr>
          <a:xfrm>
            <a:off x="906780" y="1899074"/>
            <a:ext cx="5021700" cy="4023300"/>
          </a:xfrm>
          <a:prstGeom prst="rect">
            <a:avLst/>
          </a:prstGeom>
          <a:noFill/>
          <a:ln>
            <a:noFill/>
          </a:ln>
        </p:spPr>
        <p:txBody>
          <a:bodyPr anchorCtr="0" anchor="t" bIns="45700" lIns="0" spcFirstLastPara="1" rIns="0" wrap="square" tIns="45700">
            <a:noAutofit/>
          </a:bodyPr>
          <a:lstStyle/>
          <a:p>
            <a:pPr indent="-91440" lvl="0" marL="91440" rtl="1" algn="l">
              <a:lnSpc>
                <a:spcPct val="81818"/>
              </a:lnSpc>
              <a:spcBef>
                <a:spcPts val="0"/>
              </a:spcBef>
              <a:spcAft>
                <a:spcPts val="0"/>
              </a:spcAft>
              <a:buSzPts val="1100"/>
              <a:buChar char=" "/>
            </a:pPr>
            <a:r>
              <a:rPr lang="en-US" sz="1100">
                <a:latin typeface="Comic Sans MS"/>
                <a:ea typeface="Comic Sans MS"/>
                <a:cs typeface="Comic Sans MS"/>
                <a:sym typeface="Comic Sans MS"/>
              </a:rPr>
              <a:t>Stack=[]</a:t>
            </a:r>
            <a:endParaRPr/>
          </a:p>
          <a:p>
            <a:pPr indent="-228599" lvl="8" marL="1699999" rtl="1" algn="l">
              <a:lnSpc>
                <a:spcPct val="81818"/>
              </a:lnSpc>
              <a:spcBef>
                <a:spcPts val="400"/>
              </a:spcBef>
              <a:spcAft>
                <a:spcPts val="0"/>
              </a:spcAft>
              <a:buSzPts val="1100"/>
              <a:buChar char="◦"/>
            </a:pPr>
            <a:r>
              <a:rPr lang="en-US" sz="1100">
                <a:latin typeface="Comic Sans MS"/>
                <a:ea typeface="Comic Sans MS"/>
                <a:cs typeface="Comic Sans MS"/>
                <a:sym typeface="Comic Sans MS"/>
              </a:rPr>
              <a:t>#append() function is used to push in a python list</a:t>
            </a:r>
            <a:endParaRPr/>
          </a:p>
          <a:p>
            <a:pPr indent="-228599" lvl="8" marL="1699999" rtl="1" algn="l">
              <a:lnSpc>
                <a:spcPct val="81818"/>
              </a:lnSpc>
              <a:spcBef>
                <a:spcPts val="600"/>
              </a:spcBef>
              <a:spcAft>
                <a:spcPts val="0"/>
              </a:spcAft>
              <a:buSzPts val="1100"/>
              <a:buChar char="◦"/>
            </a:pPr>
            <a:r>
              <a:rPr lang="en-US" sz="1100">
                <a:latin typeface="Comic Sans MS"/>
                <a:ea typeface="Comic Sans MS"/>
                <a:cs typeface="Comic Sans MS"/>
                <a:sym typeface="Comic Sans MS"/>
              </a:rPr>
              <a:t>stack.append(‘g’)</a:t>
            </a:r>
            <a:endParaRPr/>
          </a:p>
          <a:p>
            <a:pPr indent="-228599" lvl="8" marL="1699999" rtl="1" algn="l">
              <a:lnSpc>
                <a:spcPct val="81818"/>
              </a:lnSpc>
              <a:spcBef>
                <a:spcPts val="600"/>
              </a:spcBef>
              <a:spcAft>
                <a:spcPts val="0"/>
              </a:spcAft>
              <a:buSzPts val="1100"/>
              <a:buChar char="◦"/>
            </a:pPr>
            <a:r>
              <a:rPr lang="en-US" sz="1100">
                <a:latin typeface="Comic Sans MS"/>
                <a:ea typeface="Comic Sans MS"/>
                <a:cs typeface="Comic Sans MS"/>
                <a:sym typeface="Comic Sans MS"/>
              </a:rPr>
              <a:t>stack.append(‘f’)</a:t>
            </a:r>
            <a:endParaRPr sz="1100">
              <a:latin typeface="Comic Sans MS"/>
              <a:ea typeface="Comic Sans MS"/>
              <a:cs typeface="Comic Sans MS"/>
              <a:sym typeface="Comic Sans MS"/>
            </a:endParaRPr>
          </a:p>
          <a:p>
            <a:pPr indent="0" lvl="8" marL="1471400" rtl="1" algn="l">
              <a:lnSpc>
                <a:spcPct val="81818"/>
              </a:lnSpc>
              <a:spcBef>
                <a:spcPts val="600"/>
              </a:spcBef>
              <a:spcAft>
                <a:spcPts val="0"/>
              </a:spcAft>
              <a:buSzPts val="1100"/>
              <a:buNone/>
            </a:pPr>
            <a:r>
              <a:rPr lang="en-US" sz="1100">
                <a:latin typeface="Comic Sans MS"/>
                <a:ea typeface="Comic Sans MS"/>
                <a:cs typeface="Comic Sans MS"/>
                <a:sym typeface="Comic Sans MS"/>
              </a:rPr>
              <a:t>stack.append(‘a’)</a:t>
            </a:r>
            <a:endParaRPr/>
          </a:p>
          <a:p>
            <a:pPr indent="0" lvl="0" marL="0" rtl="0" algn="l">
              <a:lnSpc>
                <a:spcPct val="9090"/>
              </a:lnSpc>
              <a:spcBef>
                <a:spcPts val="1600"/>
              </a:spcBef>
              <a:spcAft>
                <a:spcPts val="0"/>
              </a:spcAft>
              <a:buSzPts val="1100"/>
              <a:buNone/>
            </a:pPr>
            <a:r>
              <a:rPr lang="en-US" sz="1100">
                <a:latin typeface="Comic Sans MS"/>
                <a:ea typeface="Comic Sans MS"/>
                <a:cs typeface="Comic Sans MS"/>
                <a:sym typeface="Comic Sans MS"/>
              </a:rPr>
              <a:t>print('Initial stack') , print(stack)</a:t>
            </a:r>
            <a:endParaRPr/>
          </a:p>
          <a:p>
            <a:pPr indent="-91440" lvl="0" marL="91440" rtl="0" algn="l">
              <a:lnSpc>
                <a:spcPct val="90000"/>
              </a:lnSpc>
              <a:spcBef>
                <a:spcPts val="1400"/>
              </a:spcBef>
              <a:spcAft>
                <a:spcPts val="0"/>
              </a:spcAft>
              <a:buSzPts val="1100"/>
              <a:buChar char=" "/>
            </a:pPr>
            <a:r>
              <a:rPr lang="en-US" sz="1100">
                <a:latin typeface="Comic Sans MS"/>
                <a:ea typeface="Comic Sans MS"/>
                <a:cs typeface="Comic Sans MS"/>
                <a:sym typeface="Comic Sans MS"/>
              </a:rPr>
              <a:t>Initial stack</a:t>
            </a:r>
            <a:endParaRPr/>
          </a:p>
          <a:p>
            <a:pPr indent="-91440" lvl="0" marL="91440" rtl="0" algn="l">
              <a:lnSpc>
                <a:spcPct val="90000"/>
              </a:lnSpc>
              <a:spcBef>
                <a:spcPts val="1400"/>
              </a:spcBef>
              <a:spcAft>
                <a:spcPts val="0"/>
              </a:spcAft>
              <a:buSzPts val="1100"/>
              <a:buChar char=" "/>
            </a:pPr>
            <a:r>
              <a:rPr lang="en-US" sz="1100">
                <a:latin typeface="Comic Sans MS"/>
                <a:ea typeface="Comic Sans MS"/>
                <a:cs typeface="Comic Sans MS"/>
                <a:sym typeface="Comic Sans MS"/>
              </a:rPr>
              <a:t>['g', 'f', ‘a']</a:t>
            </a:r>
            <a:endParaRPr sz="1100">
              <a:latin typeface="Comic Sans MS"/>
              <a:ea typeface="Comic Sans MS"/>
              <a:cs typeface="Comic Sans MS"/>
              <a:sym typeface="Comic Sans MS"/>
            </a:endParaRPr>
          </a:p>
          <a:p>
            <a:pPr indent="-91440" lvl="0" marL="91440" rtl="0" algn="l">
              <a:lnSpc>
                <a:spcPct val="90000"/>
              </a:lnSpc>
              <a:spcBef>
                <a:spcPts val="1400"/>
              </a:spcBef>
              <a:spcAft>
                <a:spcPts val="0"/>
              </a:spcAft>
              <a:buSzPts val="1100"/>
              <a:buChar char=" "/>
            </a:pPr>
            <a:r>
              <a:rPr lang="en-US" sz="1100">
                <a:latin typeface="Comic Sans MS"/>
                <a:ea typeface="Comic Sans MS"/>
                <a:cs typeface="Comic Sans MS"/>
                <a:sym typeface="Comic Sans MS"/>
              </a:rPr>
              <a:t># pop() function to pop</a:t>
            </a:r>
            <a:endParaRPr/>
          </a:p>
          <a:p>
            <a:pPr indent="-91440" lvl="0" marL="91440" rtl="0" algn="l">
              <a:lnSpc>
                <a:spcPct val="9090"/>
              </a:lnSpc>
              <a:spcBef>
                <a:spcPts val="1400"/>
              </a:spcBef>
              <a:spcAft>
                <a:spcPts val="0"/>
              </a:spcAft>
              <a:buSzPts val="1100"/>
              <a:buChar char=" "/>
            </a:pPr>
            <a:r>
              <a:rPr lang="en-US" sz="1100">
                <a:latin typeface="Comic Sans MS"/>
                <a:ea typeface="Comic Sans MS"/>
                <a:cs typeface="Comic Sans MS"/>
                <a:sym typeface="Comic Sans MS"/>
              </a:rPr>
              <a:t># element from stack in# LIFO order</a:t>
            </a:r>
            <a:endParaRPr/>
          </a:p>
          <a:p>
            <a:pPr indent="-91440" lvl="0" marL="91440" rtl="0" algn="l">
              <a:lnSpc>
                <a:spcPct val="9090"/>
              </a:lnSpc>
              <a:spcBef>
                <a:spcPts val="1400"/>
              </a:spcBef>
              <a:spcAft>
                <a:spcPts val="0"/>
              </a:spcAft>
              <a:buSzPts val="1100"/>
              <a:buChar char=" "/>
            </a:pPr>
            <a:r>
              <a:rPr lang="en-US" sz="1100">
                <a:latin typeface="Comic Sans MS"/>
                <a:ea typeface="Comic Sans MS"/>
                <a:cs typeface="Comic Sans MS"/>
                <a:sym typeface="Comic Sans MS"/>
              </a:rPr>
              <a:t>print('\nElements popped from stack:')</a:t>
            </a:r>
            <a:endParaRPr/>
          </a:p>
          <a:p>
            <a:pPr indent="-91440" lvl="0" marL="91440" rtl="0" algn="l">
              <a:lnSpc>
                <a:spcPct val="9090"/>
              </a:lnSpc>
              <a:spcBef>
                <a:spcPts val="1400"/>
              </a:spcBef>
              <a:spcAft>
                <a:spcPts val="0"/>
              </a:spcAft>
              <a:buSzPts val="1100"/>
              <a:buChar char=" "/>
            </a:pPr>
            <a:r>
              <a:rPr lang="en-US" sz="1100">
                <a:latin typeface="Comic Sans MS"/>
                <a:ea typeface="Comic Sans MS"/>
                <a:cs typeface="Comic Sans MS"/>
                <a:sym typeface="Comic Sans MS"/>
              </a:rPr>
              <a:t>print(stack.pop())</a:t>
            </a:r>
            <a:endParaRPr/>
          </a:p>
          <a:p>
            <a:pPr indent="-91440" lvl="0" marL="91440" rtl="0" algn="l">
              <a:lnSpc>
                <a:spcPct val="9090"/>
              </a:lnSpc>
              <a:spcBef>
                <a:spcPts val="1400"/>
              </a:spcBef>
              <a:spcAft>
                <a:spcPts val="0"/>
              </a:spcAft>
              <a:buSzPts val="1100"/>
              <a:buChar char=" "/>
            </a:pPr>
            <a:r>
              <a:rPr lang="en-US" sz="1100">
                <a:latin typeface="Comic Sans MS"/>
                <a:ea typeface="Comic Sans MS"/>
                <a:cs typeface="Comic Sans MS"/>
                <a:sym typeface="Comic Sans MS"/>
              </a:rPr>
              <a:t>print(stack.pop())</a:t>
            </a:r>
            <a:endParaRPr/>
          </a:p>
          <a:p>
            <a:pPr indent="-91440" lvl="0" marL="91440" rtl="0" algn="l">
              <a:lnSpc>
                <a:spcPct val="9090"/>
              </a:lnSpc>
              <a:spcBef>
                <a:spcPts val="1400"/>
              </a:spcBef>
              <a:spcAft>
                <a:spcPts val="0"/>
              </a:spcAft>
              <a:buSzPts val="1100"/>
              <a:buChar char=" "/>
            </a:pPr>
            <a:r>
              <a:rPr lang="en-US" sz="1100">
                <a:latin typeface="Comic Sans MS"/>
                <a:ea typeface="Comic Sans MS"/>
                <a:cs typeface="Comic Sans MS"/>
                <a:sym typeface="Comic Sans MS"/>
              </a:rPr>
              <a:t>print(stack.pop())</a:t>
            </a:r>
            <a:endParaRPr/>
          </a:p>
          <a:p>
            <a:pPr indent="-91440" lvl="0" marL="91440" rtl="0" algn="l">
              <a:lnSpc>
                <a:spcPct val="90000"/>
              </a:lnSpc>
              <a:spcBef>
                <a:spcPts val="1400"/>
              </a:spcBef>
              <a:spcAft>
                <a:spcPts val="0"/>
              </a:spcAft>
              <a:buSzPts val="1100"/>
              <a:buChar char=" "/>
            </a:pPr>
            <a:r>
              <a:rPr lang="en-US" sz="1100">
                <a:latin typeface="Comic Sans MS"/>
                <a:ea typeface="Comic Sans MS"/>
                <a:cs typeface="Comic Sans MS"/>
                <a:sym typeface="Comic Sans MS"/>
              </a:rPr>
              <a:t>Elements popped from stack:')</a:t>
            </a:r>
            <a:endParaRPr/>
          </a:p>
          <a:p>
            <a:pPr indent="-91440" lvl="0" marL="91440" rtl="0" algn="l">
              <a:lnSpc>
                <a:spcPct val="90000"/>
              </a:lnSpc>
              <a:spcBef>
                <a:spcPts val="1400"/>
              </a:spcBef>
              <a:spcAft>
                <a:spcPts val="0"/>
              </a:spcAft>
              <a:buSzPts val="1100"/>
              <a:buChar char=" "/>
            </a:pPr>
            <a:r>
              <a:rPr lang="en-US" sz="1100">
                <a:latin typeface="Comic Sans MS"/>
                <a:ea typeface="Comic Sans MS"/>
                <a:cs typeface="Comic Sans MS"/>
                <a:sym typeface="Comic Sans MS"/>
              </a:rPr>
              <a:t>[‘a', 'f', ‘g']</a:t>
            </a:r>
            <a:endParaRPr sz="1100">
              <a:latin typeface="Comic Sans MS"/>
              <a:ea typeface="Comic Sans MS"/>
              <a:cs typeface="Comic Sans MS"/>
              <a:sym typeface="Comic Sans MS"/>
            </a:endParaRPr>
          </a:p>
          <a:p>
            <a:pPr indent="-21589" lvl="0" marL="91440" rtl="0" algn="l">
              <a:lnSpc>
                <a:spcPct val="9090"/>
              </a:lnSpc>
              <a:spcBef>
                <a:spcPts val="1400"/>
              </a:spcBef>
              <a:spcAft>
                <a:spcPts val="0"/>
              </a:spcAft>
              <a:buSzPts val="1100"/>
              <a:buNone/>
            </a:pPr>
            <a:r>
              <a:t/>
            </a:r>
            <a:endParaRPr sz="1100">
              <a:latin typeface="Comic Sans MS"/>
              <a:ea typeface="Comic Sans MS"/>
              <a:cs typeface="Comic Sans MS"/>
              <a:sym typeface="Comic Sans MS"/>
            </a:endParaRPr>
          </a:p>
          <a:p>
            <a:pPr indent="-21589" lvl="0" marL="91440" rtl="0" algn="l">
              <a:lnSpc>
                <a:spcPct val="9090"/>
              </a:lnSpc>
              <a:spcBef>
                <a:spcPts val="1400"/>
              </a:spcBef>
              <a:spcAft>
                <a:spcPts val="0"/>
              </a:spcAft>
              <a:buSzPts val="1100"/>
              <a:buNone/>
            </a:pPr>
            <a:r>
              <a:t/>
            </a:r>
            <a:endParaRPr sz="1100">
              <a:latin typeface="Comic Sans MS"/>
              <a:ea typeface="Comic Sans MS"/>
              <a:cs typeface="Comic Sans MS"/>
              <a:sym typeface="Comic Sans MS"/>
            </a:endParaRPr>
          </a:p>
          <a:p>
            <a:pPr indent="-21589" lvl="0" marL="91440" rtl="0" algn="l">
              <a:lnSpc>
                <a:spcPct val="9090"/>
              </a:lnSpc>
              <a:spcBef>
                <a:spcPts val="1400"/>
              </a:spcBef>
              <a:spcAft>
                <a:spcPts val="0"/>
              </a:spcAft>
              <a:buSzPts val="1100"/>
              <a:buNone/>
            </a:pPr>
            <a:r>
              <a:t/>
            </a:r>
            <a:endParaRPr sz="1100">
              <a:latin typeface="Comic Sans MS"/>
              <a:ea typeface="Comic Sans MS"/>
              <a:cs typeface="Comic Sans MS"/>
              <a:sym typeface="Comic Sans MS"/>
            </a:endParaRPr>
          </a:p>
          <a:p>
            <a:pPr indent="0" lvl="8" marL="1471400" rtl="1" algn="l">
              <a:lnSpc>
                <a:spcPct val="81818"/>
              </a:lnSpc>
              <a:spcBef>
                <a:spcPts val="400"/>
              </a:spcBef>
              <a:spcAft>
                <a:spcPts val="0"/>
              </a:spcAft>
              <a:buSzPts val="1100"/>
              <a:buNone/>
            </a:pPr>
            <a:r>
              <a:t/>
            </a:r>
            <a:endParaRPr sz="1100">
              <a:latin typeface="Comic Sans MS"/>
              <a:ea typeface="Comic Sans MS"/>
              <a:cs typeface="Comic Sans MS"/>
              <a:sym typeface="Comic Sans MS"/>
            </a:endParaRPr>
          </a:p>
          <a:p>
            <a:pPr indent="-91440" lvl="0" marL="91440" rtl="1" algn="l">
              <a:lnSpc>
                <a:spcPct val="300000"/>
              </a:lnSpc>
              <a:spcBef>
                <a:spcPts val="1600"/>
              </a:spcBef>
              <a:spcAft>
                <a:spcPts val="0"/>
              </a:spcAft>
              <a:buSzPts val="1100"/>
              <a:buChar char=" "/>
            </a:pPr>
            <a:br>
              <a:rPr lang="en-US" sz="1100">
                <a:latin typeface="Comic Sans MS"/>
                <a:ea typeface="Comic Sans MS"/>
                <a:cs typeface="Comic Sans MS"/>
                <a:sym typeface="Comic Sans MS"/>
              </a:rPr>
            </a:br>
            <a:endParaRPr sz="1100">
              <a:latin typeface="Comic Sans MS"/>
              <a:ea typeface="Comic Sans MS"/>
              <a:cs typeface="Comic Sans MS"/>
              <a:sym typeface="Comic Sans MS"/>
            </a:endParaRPr>
          </a:p>
        </p:txBody>
      </p:sp>
      <p:sp>
        <p:nvSpPr>
          <p:cNvPr id="171" name="Google Shape;171;p9"/>
          <p:cNvSpPr txBox="1"/>
          <p:nvPr/>
        </p:nvSpPr>
        <p:spPr>
          <a:xfrm>
            <a:off x="5494020" y="1965960"/>
            <a:ext cx="3992880" cy="210314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print('\nStack after elements are popped:')</a:t>
            </a:r>
            <a:endParaRPr/>
          </a:p>
          <a:p>
            <a:pPr indent="0" lvl="0" marL="0" marR="0" rtl="0" algn="l">
              <a:lnSpc>
                <a:spcPct val="120000"/>
              </a:lnSpc>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print(stack)</a:t>
            </a:r>
            <a:endParaRPr/>
          </a:p>
          <a:p>
            <a:pPr indent="0" lvl="0" marL="0" marR="0" rtl="0" algn="l">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Stack after elements are popped:</a:t>
            </a:r>
            <a:endParaRPr b="0" i="0" sz="1100" u="none" cap="none" strike="noStrike">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a:t>
            </a:r>
            <a:endParaRPr b="0" i="0" sz="1100" u="none" cap="none" strike="noStrike">
              <a:solidFill>
                <a:schemeClr val="dk1"/>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t/>
            </a:r>
            <a:endParaRPr b="0" i="0" sz="1100" u="none" cap="none" strike="noStrike">
              <a:solidFill>
                <a:schemeClr val="dk1"/>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 uncommenting print(stack.pop())</a:t>
            </a:r>
            <a:endParaRPr/>
          </a:p>
          <a:p>
            <a:pPr indent="0" lvl="0" marL="0" marR="0" rtl="0" algn="l">
              <a:lnSpc>
                <a:spcPct val="120000"/>
              </a:lnSpc>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 will cause an IndexError</a:t>
            </a:r>
            <a:endParaRPr b="0" i="0" sz="1100" u="none" cap="none" strike="noStrike">
              <a:solidFill>
                <a:schemeClr val="dk1"/>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rPr b="0" i="0" lang="en-US" sz="1100" u="none" cap="none" strike="noStrike">
                <a:solidFill>
                  <a:schemeClr val="dk1"/>
                </a:solidFill>
                <a:latin typeface="Comic Sans MS"/>
                <a:ea typeface="Comic Sans MS"/>
                <a:cs typeface="Comic Sans MS"/>
                <a:sym typeface="Comic Sans MS"/>
              </a:rPr>
              <a:t># as the stack is now empty</a:t>
            </a:r>
            <a:endParaRPr/>
          </a:p>
          <a:p>
            <a:pPr indent="0" lvl="0" marL="0" marR="0" rtl="0" algn="l">
              <a:lnSpc>
                <a:spcPct val="120000"/>
              </a:lnSpc>
              <a:spcBef>
                <a:spcPts val="0"/>
              </a:spcBef>
              <a:spcAft>
                <a:spcPts val="0"/>
              </a:spcAft>
              <a:buNone/>
            </a:pPr>
            <a:r>
              <a:t/>
            </a:r>
            <a:endParaRPr b="0" i="0" sz="1100" u="none" cap="none" strike="noStrike">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br>
              <a:rPr b="0" i="0" lang="en-US" sz="1100" u="none" cap="none" strike="noStrike">
                <a:solidFill>
                  <a:schemeClr val="dk1"/>
                </a:solidFill>
                <a:latin typeface="Comic Sans MS"/>
                <a:ea typeface="Comic Sans MS"/>
                <a:cs typeface="Comic Sans MS"/>
                <a:sym typeface="Comic Sans MS"/>
              </a:rPr>
            </a:br>
            <a:endParaRPr b="0" i="0" sz="1100" u="none" cap="none" strike="noStrike">
              <a:solidFill>
                <a:schemeClr val="dk1"/>
              </a:solidFill>
              <a:latin typeface="Comic Sans MS"/>
              <a:ea typeface="Comic Sans MS"/>
              <a:cs typeface="Comic Sans MS"/>
              <a:sym typeface="Comic Sans MS"/>
            </a:endParaRPr>
          </a:p>
          <a:p>
            <a:pPr indent="0" lvl="0" marL="0" marR="0" rtl="1" algn="r">
              <a:lnSpc>
                <a:spcPct val="120000"/>
              </a:lnSpc>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Queue</a:t>
            </a:r>
            <a:endParaRPr>
              <a:latin typeface="Comic Sans MS"/>
              <a:ea typeface="Comic Sans MS"/>
              <a:cs typeface="Comic Sans MS"/>
              <a:sym typeface="Comic Sans MS"/>
            </a:endParaRPr>
          </a:p>
        </p:txBody>
      </p:sp>
      <p:sp>
        <p:nvSpPr>
          <p:cNvPr id="177" name="Google Shape;177;p10"/>
          <p:cNvSpPr txBox="1"/>
          <p:nvPr>
            <p:ph idx="1" type="body"/>
          </p:nvPr>
        </p:nvSpPr>
        <p:spPr>
          <a:xfrm>
            <a:off x="616615" y="1981408"/>
            <a:ext cx="6861387" cy="5012266"/>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latin typeface="Comic Sans MS"/>
                <a:ea typeface="Comic Sans MS"/>
                <a:cs typeface="Comic Sans MS"/>
                <a:sym typeface="Comic Sans MS"/>
              </a:rPr>
              <a:t>First –In- First- Out (FIFO)</a:t>
            </a:r>
            <a:endParaRPr/>
          </a:p>
          <a:p>
            <a:pPr indent="-127000" lvl="0" marL="91440" rtl="0" algn="l">
              <a:lnSpc>
                <a:spcPct val="90000"/>
              </a:lnSpc>
              <a:spcBef>
                <a:spcPts val="1400"/>
              </a:spcBef>
              <a:spcAft>
                <a:spcPts val="0"/>
              </a:spcAft>
              <a:buSzPts val="2000"/>
              <a:buChar char=" "/>
            </a:pPr>
            <a:r>
              <a:rPr lang="en-US">
                <a:latin typeface="Comic Sans MS"/>
                <a:ea typeface="Comic Sans MS"/>
                <a:cs typeface="Comic Sans MS"/>
                <a:sym typeface="Comic Sans MS"/>
              </a:rPr>
              <a:t>The </a:t>
            </a:r>
            <a:r>
              <a:rPr lang="en-US">
                <a:latin typeface="Comic Sans MS"/>
                <a:ea typeface="Comic Sans MS"/>
                <a:cs typeface="Comic Sans MS"/>
                <a:sym typeface="Comic Sans MS"/>
              </a:rPr>
              <a:t>first item added to the queue will always be the first one removed</a:t>
            </a:r>
            <a:endParaRPr b="1">
              <a:latin typeface="Comic Sans MS"/>
              <a:ea typeface="Comic Sans MS"/>
              <a:cs typeface="Comic Sans MS"/>
              <a:sym typeface="Comic Sans MS"/>
            </a:endParaRPr>
          </a:p>
          <a:p>
            <a:pPr indent="-127000" lvl="0" marL="91440" rtl="0" algn="l">
              <a:lnSpc>
                <a:spcPct val="90000"/>
              </a:lnSpc>
              <a:spcBef>
                <a:spcPts val="1400"/>
              </a:spcBef>
              <a:spcAft>
                <a:spcPts val="0"/>
              </a:spcAft>
              <a:buSzPts val="2000"/>
              <a:buChar char=" "/>
            </a:pPr>
            <a:r>
              <a:rPr lang="en-US">
                <a:latin typeface="Comic Sans MS"/>
                <a:ea typeface="Comic Sans MS"/>
                <a:cs typeface="Comic Sans MS"/>
                <a:sym typeface="Comic Sans MS"/>
              </a:rPr>
              <a:t>A good example of queue is any queue of consumers for a resource where the consumer that came first is served first.</a:t>
            </a:r>
            <a:endParaRPr/>
          </a:p>
          <a:p>
            <a:pPr indent="-101600" lvl="0" marL="91440" rtl="0" algn="l">
              <a:lnSpc>
                <a:spcPct val="90000"/>
              </a:lnSpc>
              <a:spcBef>
                <a:spcPts val="1400"/>
              </a:spcBef>
              <a:spcAft>
                <a:spcPts val="0"/>
              </a:spcAft>
              <a:buSzPts val="1600"/>
              <a:buChar char=" "/>
            </a:pPr>
            <a:r>
              <a:rPr b="1" lang="en-US" sz="1600">
                <a:latin typeface="Comic Sans MS"/>
                <a:ea typeface="Comic Sans MS"/>
                <a:cs typeface="Comic Sans MS"/>
                <a:sym typeface="Comic Sans MS"/>
              </a:rPr>
              <a:t>Enqueue:</a:t>
            </a:r>
            <a:r>
              <a:rPr lang="en-US" sz="1600">
                <a:latin typeface="Comic Sans MS"/>
                <a:ea typeface="Comic Sans MS"/>
                <a:cs typeface="Comic Sans MS"/>
                <a:sym typeface="Comic Sans MS"/>
              </a:rPr>
              <a:t>Adds an item to the queue. </a:t>
            </a:r>
            <a:endParaRPr sz="1600">
              <a:latin typeface="Comic Sans MS"/>
              <a:ea typeface="Comic Sans MS"/>
              <a:cs typeface="Comic Sans MS"/>
              <a:sym typeface="Comic Sans MS"/>
            </a:endParaRPr>
          </a:p>
          <a:p>
            <a:pPr indent="-91440" lvl="0" marL="91440" rtl="0" algn="l">
              <a:lnSpc>
                <a:spcPct val="90000"/>
              </a:lnSpc>
              <a:spcBef>
                <a:spcPts val="1400"/>
              </a:spcBef>
              <a:spcAft>
                <a:spcPts val="0"/>
              </a:spcAft>
              <a:buSzPts val="1300"/>
              <a:buChar char=" "/>
            </a:pPr>
            <a:r>
              <a:t/>
            </a:r>
            <a:endParaRPr sz="1300">
              <a:latin typeface="Comic Sans MS"/>
              <a:ea typeface="Comic Sans MS"/>
              <a:cs typeface="Comic Sans MS"/>
              <a:sym typeface="Comic Sans MS"/>
            </a:endParaRPr>
          </a:p>
          <a:p>
            <a:pPr indent="-101600" lvl="0" marL="91440" rtl="0" algn="l">
              <a:lnSpc>
                <a:spcPct val="90000"/>
              </a:lnSpc>
              <a:spcBef>
                <a:spcPts val="1400"/>
              </a:spcBef>
              <a:spcAft>
                <a:spcPts val="0"/>
              </a:spcAft>
              <a:buSzPts val="1600"/>
              <a:buChar char=" "/>
            </a:pPr>
            <a:r>
              <a:rPr b="1" lang="en-US" sz="1600">
                <a:latin typeface="Comic Sans MS"/>
                <a:ea typeface="Comic Sans MS"/>
                <a:cs typeface="Comic Sans MS"/>
                <a:sym typeface="Comic Sans MS"/>
              </a:rPr>
              <a:t>Dequeue:</a:t>
            </a:r>
            <a:r>
              <a:rPr lang="en-US" sz="1600">
                <a:latin typeface="Comic Sans MS"/>
                <a:ea typeface="Comic Sans MS"/>
                <a:cs typeface="Comic Sans MS"/>
                <a:sym typeface="Comic Sans MS"/>
              </a:rPr>
              <a:t> Removes an item from the queue. </a:t>
            </a:r>
            <a:endParaRPr sz="1600">
              <a:latin typeface="Comic Sans MS"/>
              <a:ea typeface="Comic Sans MS"/>
              <a:cs typeface="Comic Sans MS"/>
              <a:sym typeface="Comic Sans MS"/>
            </a:endParaRPr>
          </a:p>
          <a:p>
            <a:pPr indent="-101600" lvl="0" marL="91440" rtl="0" algn="l">
              <a:lnSpc>
                <a:spcPct val="90000"/>
              </a:lnSpc>
              <a:spcBef>
                <a:spcPts val="1400"/>
              </a:spcBef>
              <a:spcAft>
                <a:spcPts val="0"/>
              </a:spcAft>
              <a:buSzPts val="1600"/>
              <a:buChar char=" "/>
            </a:pPr>
            <a:r>
              <a:rPr lang="en-US" sz="1600">
                <a:latin typeface="Comic Sans MS"/>
                <a:ea typeface="Comic Sans MS"/>
                <a:cs typeface="Comic Sans MS"/>
                <a:sym typeface="Comic Sans MS"/>
              </a:rPr>
              <a:t>The items are popped in the same order in which they are pushe</a:t>
            </a:r>
            <a:r>
              <a:rPr lang="en-US" sz="1600">
                <a:latin typeface="Comic Sans MS"/>
                <a:ea typeface="Comic Sans MS"/>
                <a:cs typeface="Comic Sans MS"/>
                <a:sym typeface="Comic Sans MS"/>
              </a:rPr>
              <a:t>d.</a:t>
            </a:r>
            <a:endParaRPr/>
          </a:p>
          <a:p>
            <a:pPr indent="0" lvl="0" marL="91440" rtl="0" algn="l">
              <a:spcBef>
                <a:spcPts val="1400"/>
              </a:spcBef>
              <a:spcAft>
                <a:spcPts val="0"/>
              </a:spcAft>
              <a:buNone/>
            </a:pPr>
            <a:r>
              <a:rPr lang="en-US" sz="1300">
                <a:latin typeface="Comic Sans MS"/>
                <a:ea typeface="Comic Sans MS"/>
                <a:cs typeface="Comic Sans MS"/>
                <a:sym typeface="Comic Sans MS"/>
              </a:rPr>
              <a:t> </a:t>
            </a:r>
            <a:endParaRPr/>
          </a:p>
        </p:txBody>
      </p:sp>
      <p:pic>
        <p:nvPicPr>
          <p:cNvPr id="178" name="Google Shape;178;p10"/>
          <p:cNvPicPr preferRelativeResize="0"/>
          <p:nvPr/>
        </p:nvPicPr>
        <p:blipFill rotWithShape="1">
          <a:blip r:embed="rId3">
            <a:alphaModFix amt="50000"/>
          </a:blip>
          <a:srcRect b="3487" l="0" r="-1" t="6297"/>
          <a:stretch/>
        </p:blipFill>
        <p:spPr>
          <a:xfrm>
            <a:off x="7478002" y="2174058"/>
            <a:ext cx="3677678" cy="37520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Queue</a:t>
            </a:r>
            <a:endParaRPr>
              <a:latin typeface="Comic Sans MS"/>
              <a:ea typeface="Comic Sans MS"/>
              <a:cs typeface="Comic Sans MS"/>
              <a:sym typeface="Comic Sans MS"/>
            </a:endParaRPr>
          </a:p>
        </p:txBody>
      </p:sp>
      <p:sp>
        <p:nvSpPr>
          <p:cNvPr id="184" name="Google Shape;184;p11"/>
          <p:cNvSpPr txBox="1"/>
          <p:nvPr>
            <p:ph idx="1" type="body"/>
          </p:nvPr>
        </p:nvSpPr>
        <p:spPr>
          <a:xfrm>
            <a:off x="616615" y="1981408"/>
            <a:ext cx="4223013" cy="5012266"/>
          </a:xfrm>
          <a:prstGeom prst="rect">
            <a:avLst/>
          </a:prstGeom>
          <a:noFill/>
          <a:ln>
            <a:noFill/>
          </a:ln>
        </p:spPr>
        <p:txBody>
          <a:bodyPr anchorCtr="0" anchor="t" bIns="45700" lIns="0" spcFirstLastPara="1" rIns="0" wrap="square" tIns="45700">
            <a:noAutofit/>
          </a:bodyPr>
          <a:lstStyle/>
          <a:p>
            <a:pPr indent="-91440" lvl="0" marL="91440" rtl="0" algn="l">
              <a:lnSpc>
                <a:spcPct val="33333"/>
              </a:lnSpc>
              <a:spcBef>
                <a:spcPts val="0"/>
              </a:spcBef>
              <a:spcAft>
                <a:spcPts val="0"/>
              </a:spcAft>
              <a:buSzPts val="1200"/>
              <a:buChar char=" "/>
            </a:pPr>
            <a:br>
              <a:rPr lang="en-US" sz="1200">
                <a:latin typeface="Comic Sans MS"/>
                <a:ea typeface="Comic Sans MS"/>
                <a:cs typeface="Comic Sans MS"/>
                <a:sym typeface="Comic Sans MS"/>
              </a:rPr>
            </a:br>
            <a:r>
              <a:rPr lang="en-US" sz="1200">
                <a:latin typeface="Comic Sans MS"/>
                <a:ea typeface="Comic Sans MS"/>
                <a:cs typeface="Comic Sans MS"/>
                <a:sym typeface="Comic Sans MS"/>
              </a:rPr>
              <a:t># Initializing a 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queue = []</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  </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 Adding elements to the 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queue.append('a')</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queue.append('b')</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queue.append('c')</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  </a:t>
            </a:r>
            <a:endParaRPr sz="1200">
              <a:latin typeface="Comic Sans MS"/>
              <a:ea typeface="Comic Sans MS"/>
              <a:cs typeface="Comic Sans MS"/>
              <a:sym typeface="Comic Sans MS"/>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print("Initial 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print(queue)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Initial 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[‘a', ‘b', ‘c']</a:t>
            </a:r>
            <a:endParaRPr sz="1200">
              <a:latin typeface="Comic Sans MS"/>
              <a:ea typeface="Comic Sans MS"/>
              <a:cs typeface="Comic Sans MS"/>
              <a:sym typeface="Comic Sans MS"/>
            </a:endParaRPr>
          </a:p>
          <a:p>
            <a:pPr indent="0" lvl="0" marL="0" rtl="0" algn="l">
              <a:lnSpc>
                <a:spcPct val="33333"/>
              </a:lnSpc>
              <a:spcBef>
                <a:spcPts val="1400"/>
              </a:spcBef>
              <a:spcAft>
                <a:spcPts val="0"/>
              </a:spcAft>
              <a:buSzPts val="1200"/>
              <a:buNone/>
            </a:pPr>
            <a:r>
              <a:rPr lang="en-US" sz="1200">
                <a:latin typeface="Comic Sans MS"/>
                <a:ea typeface="Comic Sans MS"/>
                <a:cs typeface="Comic Sans MS"/>
                <a:sym typeface="Comic Sans MS"/>
              </a:rPr>
              <a:t># Removing elements from the 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print("\nElements dequeued from queue")</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print(queue.pop(0))</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print(queue.pop(0))</a:t>
            </a:r>
            <a:endParaRPr/>
          </a:p>
          <a:p>
            <a:pPr indent="-91440" lvl="0" marL="91440" rtl="0" algn="l">
              <a:lnSpc>
                <a:spcPct val="33333"/>
              </a:lnSpc>
              <a:spcBef>
                <a:spcPts val="1400"/>
              </a:spcBef>
              <a:spcAft>
                <a:spcPts val="0"/>
              </a:spcAft>
              <a:buSzPts val="1200"/>
              <a:buChar char=" "/>
            </a:pPr>
            <a:r>
              <a:rPr lang="en-US" sz="1200">
                <a:latin typeface="Comic Sans MS"/>
                <a:ea typeface="Comic Sans MS"/>
                <a:cs typeface="Comic Sans MS"/>
                <a:sym typeface="Comic Sans MS"/>
              </a:rPr>
              <a:t>print(queue.pop(0))</a:t>
            </a:r>
            <a:endParaRPr/>
          </a:p>
          <a:p>
            <a:pPr indent="-15239" lvl="0" marL="91440" rtl="0" algn="l">
              <a:lnSpc>
                <a:spcPct val="33333"/>
              </a:lnSpc>
              <a:spcBef>
                <a:spcPts val="1400"/>
              </a:spcBef>
              <a:spcAft>
                <a:spcPts val="0"/>
              </a:spcAft>
              <a:buSzPts val="1200"/>
              <a:buNone/>
            </a:pPr>
            <a:r>
              <a:t/>
            </a:r>
            <a:endParaRPr sz="1200">
              <a:latin typeface="Comic Sans MS"/>
              <a:ea typeface="Comic Sans MS"/>
              <a:cs typeface="Comic Sans MS"/>
              <a:sym typeface="Comic Sans MS"/>
            </a:endParaRPr>
          </a:p>
        </p:txBody>
      </p:sp>
      <p:sp>
        <p:nvSpPr>
          <p:cNvPr id="185" name="Google Shape;185;p11"/>
          <p:cNvSpPr txBox="1"/>
          <p:nvPr/>
        </p:nvSpPr>
        <p:spPr>
          <a:xfrm>
            <a:off x="5664820" y="2029522"/>
            <a:ext cx="4616604" cy="31906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Elements dequeued from queue</a:t>
            </a:r>
            <a:endParaRPr/>
          </a:p>
          <a:p>
            <a:pPr indent="0" lvl="0" marL="0" marR="0" rtl="0" algn="l">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a</a:t>
            </a:r>
            <a:endParaRPr/>
          </a:p>
          <a:p>
            <a:pPr indent="0" lvl="0" marL="0" marR="0" rtl="0" algn="l">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b</a:t>
            </a:r>
            <a:endParaRPr/>
          </a:p>
          <a:p>
            <a:pPr indent="0" lvl="0" marL="0" marR="0" rtl="0" algn="l">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c</a:t>
            </a:r>
            <a:endParaRPr/>
          </a:p>
          <a:p>
            <a:pPr indent="0" lvl="0" marL="0" marR="0" rtl="1"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print("\nQueue after removing elements")</a:t>
            </a:r>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print(queue)</a:t>
            </a:r>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Queue after removing elements</a:t>
            </a:r>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a:t>
            </a:r>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  </a:t>
            </a:r>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 Uncommenting print(queue.pop(0))</a:t>
            </a:r>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 will raise and IndexError</a:t>
            </a:r>
            <a:endParaRPr b="0" i="0" sz="1200" u="none" cap="none" strike="noStrike">
              <a:solidFill>
                <a:schemeClr val="dk1"/>
              </a:solidFill>
              <a:latin typeface="Comic Sans MS"/>
              <a:ea typeface="Comic Sans MS"/>
              <a:cs typeface="Comic Sans MS"/>
              <a:sym typeface="Comic Sans MS"/>
            </a:endParaRPr>
          </a:p>
          <a:p>
            <a:pPr indent="0" lvl="0" marL="0" marR="0" rtl="0" algn="l">
              <a:lnSpc>
                <a:spcPct val="180000"/>
              </a:lnSpc>
              <a:spcBef>
                <a:spcPts val="0"/>
              </a:spcBef>
              <a:spcAft>
                <a:spcPts val="0"/>
              </a:spcAft>
              <a:buNone/>
            </a:pPr>
            <a:r>
              <a:rPr b="0" i="0" lang="en-US" sz="1200" u="none" cap="none" strike="noStrike">
                <a:solidFill>
                  <a:schemeClr val="dk1"/>
                </a:solidFill>
                <a:latin typeface="Comic Sans MS"/>
                <a:ea typeface="Comic Sans MS"/>
                <a:cs typeface="Comic Sans MS"/>
                <a:sym typeface="Comic Sans MS"/>
              </a:rPr>
              <a:t># as the queue is now empty</a:t>
            </a:r>
            <a:endParaRPr/>
          </a:p>
          <a:p>
            <a:pPr indent="0" lvl="0" marL="0" marR="0" rtl="0" algn="l">
              <a:lnSpc>
                <a:spcPct val="33333"/>
              </a:lnSpc>
              <a:spcBef>
                <a:spcPts val="0"/>
              </a:spcBef>
              <a:spcAft>
                <a:spcPts val="0"/>
              </a:spcAft>
              <a:buNone/>
            </a:pPr>
            <a:br>
              <a:rPr b="0" i="0" lang="en-US" sz="1200" u="none" cap="none" strike="noStrike">
                <a:solidFill>
                  <a:schemeClr val="dk1"/>
                </a:solidFill>
                <a:latin typeface="Comic Sans MS"/>
                <a:ea typeface="Comic Sans MS"/>
                <a:cs typeface="Comic Sans MS"/>
                <a:sym typeface="Comic Sans MS"/>
              </a:rPr>
            </a:br>
            <a:endParaRPr b="0" i="0" sz="12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p:nvPr/>
        </p:nvSpPr>
        <p:spPr>
          <a:xfrm>
            <a:off x="321564" y="320040"/>
            <a:ext cx="11548872" cy="6217920"/>
          </a:xfrm>
          <a:prstGeom prst="rect">
            <a:avLst/>
          </a:prstGeom>
          <a:solidFill>
            <a:schemeClr val="lt1"/>
          </a:solidFill>
          <a:ln cap="sq" cmpd="thinThick" w="127000">
            <a:solidFill>
              <a:schemeClr val="dk1">
                <a:alpha val="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2"/>
          <p:cNvSpPr txBox="1"/>
          <p:nvPr>
            <p:ph type="title"/>
          </p:nvPr>
        </p:nvSpPr>
        <p:spPr>
          <a:xfrm>
            <a:off x="838200" y="439777"/>
            <a:ext cx="10515600" cy="1325700"/>
          </a:xfrm>
          <a:prstGeom prst="rect">
            <a:avLst/>
          </a:prstGeom>
          <a:noFill/>
          <a:ln>
            <a:noFill/>
          </a:ln>
        </p:spPr>
        <p:txBody>
          <a:bodyPr anchorCtr="0" anchor="b" bIns="45700" lIns="91425" spcFirstLastPara="1" rIns="91425" wrap="square" tIns="45700">
            <a:normAutofit/>
          </a:bodyPr>
          <a:lstStyle/>
          <a:p>
            <a:pPr indent="0" lvl="0" marL="0" rtl="1" algn="ctr">
              <a:lnSpc>
                <a:spcPct val="85000"/>
              </a:lnSpc>
              <a:spcBef>
                <a:spcPts val="0"/>
              </a:spcBef>
              <a:spcAft>
                <a:spcPts val="0"/>
              </a:spcAft>
              <a:buClr>
                <a:srgbClr val="3F3F3F"/>
              </a:buClr>
              <a:buSzPts val="4800"/>
              <a:buFont typeface="Calibri"/>
              <a:buNone/>
            </a:pPr>
            <a:r>
              <a:rPr b="1" lang="en-US">
                <a:latin typeface="Comic Sans MS"/>
                <a:ea typeface="Comic Sans MS"/>
                <a:cs typeface="Comic Sans MS"/>
                <a:sym typeface="Comic Sans MS"/>
              </a:rPr>
              <a:t>Behind the </a:t>
            </a:r>
            <a:r>
              <a:rPr b="1" lang="en-US">
                <a:latin typeface="Comic Sans MS"/>
                <a:ea typeface="Comic Sans MS"/>
                <a:cs typeface="Comic Sans MS"/>
                <a:sym typeface="Comic Sans MS"/>
              </a:rPr>
              <a:t>scenes</a:t>
            </a:r>
            <a:r>
              <a:rPr b="1" lang="en-US">
                <a:latin typeface="Comic Sans MS"/>
                <a:ea typeface="Comic Sans MS"/>
                <a:cs typeface="Comic Sans MS"/>
                <a:sym typeface="Comic Sans MS"/>
              </a:rPr>
              <a:t> </a:t>
            </a:r>
            <a:endParaRPr b="1">
              <a:latin typeface="Comic Sans MS"/>
              <a:ea typeface="Comic Sans MS"/>
              <a:cs typeface="Comic Sans MS"/>
              <a:sym typeface="Comic Sans MS"/>
            </a:endParaRPr>
          </a:p>
        </p:txBody>
      </p:sp>
      <p:sp>
        <p:nvSpPr>
          <p:cNvPr id="192" name="Google Shape;192;p12"/>
          <p:cNvSpPr txBox="1"/>
          <p:nvPr>
            <p:ph idx="1" type="body"/>
          </p:nvPr>
        </p:nvSpPr>
        <p:spPr>
          <a:xfrm>
            <a:off x="838200" y="2177456"/>
            <a:ext cx="5097780" cy="3795748"/>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Font typeface="Comic Sans MS"/>
              <a:buChar char=" "/>
            </a:pPr>
            <a:r>
              <a:rPr b="1" lang="en-US" sz="2400">
                <a:latin typeface="Comic Sans MS"/>
                <a:ea typeface="Comic Sans MS"/>
                <a:cs typeface="Comic Sans MS"/>
                <a:sym typeface="Comic Sans MS"/>
              </a:rPr>
              <a:t>Array</a:t>
            </a:r>
            <a:endParaRPr b="1">
              <a:latin typeface="Comic Sans MS"/>
              <a:ea typeface="Comic Sans MS"/>
              <a:cs typeface="Comic Sans MS"/>
              <a:sym typeface="Comic Sans MS"/>
            </a:endParaRPr>
          </a:p>
          <a:p>
            <a:pPr indent="-182880" lvl="1" marL="384048" rtl="0" algn="l">
              <a:lnSpc>
                <a:spcPct val="90000"/>
              </a:lnSpc>
              <a:spcBef>
                <a:spcPts val="400"/>
              </a:spcBef>
              <a:spcAft>
                <a:spcPts val="0"/>
              </a:spcAft>
              <a:buSzPts val="1800"/>
              <a:buFont typeface="Comic Sans MS"/>
              <a:buChar char="◦"/>
            </a:pPr>
            <a:r>
              <a:rPr lang="en-US">
                <a:latin typeface="Comic Sans MS"/>
                <a:ea typeface="Comic Sans MS"/>
                <a:cs typeface="Comic Sans MS"/>
                <a:sym typeface="Comic Sans MS"/>
              </a:rPr>
              <a:t>Collection of elements stored conti</a:t>
            </a:r>
            <a:r>
              <a:rPr lang="en-US">
                <a:latin typeface="Comic Sans MS"/>
                <a:ea typeface="Comic Sans MS"/>
                <a:cs typeface="Comic Sans MS"/>
                <a:sym typeface="Comic Sans MS"/>
              </a:rPr>
              <a:t>g</a:t>
            </a:r>
            <a:r>
              <a:rPr lang="en-US">
                <a:latin typeface="Comic Sans MS"/>
                <a:ea typeface="Comic Sans MS"/>
                <a:cs typeface="Comic Sans MS"/>
                <a:sym typeface="Comic Sans MS"/>
              </a:rPr>
              <a:t>uously in memory.</a:t>
            </a:r>
            <a:endParaRPr>
              <a:latin typeface="Comic Sans MS"/>
              <a:ea typeface="Comic Sans MS"/>
              <a:cs typeface="Comic Sans MS"/>
              <a:sym typeface="Comic Sans MS"/>
            </a:endParaRPr>
          </a:p>
          <a:p>
            <a:pPr indent="-182880" lvl="1" marL="384048" rtl="0" algn="l">
              <a:lnSpc>
                <a:spcPct val="90000"/>
              </a:lnSpc>
              <a:spcBef>
                <a:spcPts val="600"/>
              </a:spcBef>
              <a:spcAft>
                <a:spcPts val="0"/>
              </a:spcAft>
              <a:buSzPts val="1800"/>
              <a:buFont typeface="Comic Sans MS"/>
              <a:buChar char="◦"/>
            </a:pPr>
            <a:r>
              <a:rPr lang="en-US">
                <a:latin typeface="Comic Sans MS"/>
                <a:ea typeface="Comic Sans MS"/>
                <a:cs typeface="Comic Sans MS"/>
                <a:sym typeface="Comic Sans MS"/>
              </a:rPr>
              <a:t>Any element can be accessed with a numerical indeed (called a pointer) which points to the elements location in the array.</a:t>
            </a:r>
            <a:endParaRPr>
              <a:latin typeface="Comic Sans MS"/>
              <a:ea typeface="Comic Sans MS"/>
              <a:cs typeface="Comic Sans MS"/>
              <a:sym typeface="Comic Sans MS"/>
            </a:endParaRPr>
          </a:p>
          <a:p>
            <a:pPr indent="-182880" lvl="1" marL="384048" rtl="0" algn="l">
              <a:lnSpc>
                <a:spcPct val="90000"/>
              </a:lnSpc>
              <a:spcBef>
                <a:spcPts val="600"/>
              </a:spcBef>
              <a:spcAft>
                <a:spcPts val="0"/>
              </a:spcAft>
              <a:buSzPts val="1800"/>
              <a:buFont typeface="Comic Sans MS"/>
              <a:buChar char="◦"/>
            </a:pPr>
            <a:r>
              <a:rPr lang="en-US">
                <a:latin typeface="Comic Sans MS"/>
                <a:ea typeface="Comic Sans MS"/>
                <a:cs typeface="Comic Sans MS"/>
                <a:sym typeface="Comic Sans MS"/>
              </a:rPr>
              <a:t>In python – this is implement with the list type.</a:t>
            </a:r>
            <a:endParaRPr>
              <a:latin typeface="Comic Sans MS"/>
              <a:ea typeface="Comic Sans MS"/>
              <a:cs typeface="Comic Sans MS"/>
              <a:sym typeface="Comic Sans MS"/>
            </a:endParaRPr>
          </a:p>
        </p:txBody>
      </p:sp>
      <p:sp>
        <p:nvSpPr>
          <p:cNvPr id="193" name="Google Shape;193;p12"/>
          <p:cNvSpPr txBox="1"/>
          <p:nvPr>
            <p:ph idx="2" type="body"/>
          </p:nvPr>
        </p:nvSpPr>
        <p:spPr>
          <a:xfrm>
            <a:off x="6256020" y="2177456"/>
            <a:ext cx="5097780" cy="3795748"/>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Font typeface="Comic Sans MS"/>
              <a:buChar char=" "/>
            </a:pPr>
            <a:r>
              <a:rPr b="1" lang="en-US" sz="2400">
                <a:latin typeface="Comic Sans MS"/>
                <a:ea typeface="Comic Sans MS"/>
                <a:cs typeface="Comic Sans MS"/>
                <a:sym typeface="Comic Sans MS"/>
              </a:rPr>
              <a:t>Hash Tables</a:t>
            </a:r>
            <a:endParaRPr b="1">
              <a:latin typeface="Comic Sans MS"/>
              <a:ea typeface="Comic Sans MS"/>
              <a:cs typeface="Comic Sans MS"/>
              <a:sym typeface="Comic Sans MS"/>
            </a:endParaRPr>
          </a:p>
          <a:p>
            <a:pPr indent="-182880" lvl="1" marL="384048" rtl="0" algn="l">
              <a:lnSpc>
                <a:spcPct val="90000"/>
              </a:lnSpc>
              <a:spcBef>
                <a:spcPts val="400"/>
              </a:spcBef>
              <a:spcAft>
                <a:spcPts val="0"/>
              </a:spcAft>
              <a:buSzPts val="1800"/>
              <a:buFont typeface="Comic Sans MS"/>
              <a:buChar char="◦"/>
            </a:pPr>
            <a:r>
              <a:rPr lang="en-US">
                <a:latin typeface="Comic Sans MS"/>
                <a:ea typeface="Comic Sans MS"/>
                <a:cs typeface="Comic Sans MS"/>
                <a:sym typeface="Comic Sans MS"/>
              </a:rPr>
              <a:t>Unique keys are mapped to values</a:t>
            </a:r>
            <a:endParaRPr>
              <a:latin typeface="Comic Sans MS"/>
              <a:ea typeface="Comic Sans MS"/>
              <a:cs typeface="Comic Sans MS"/>
              <a:sym typeface="Comic Sans MS"/>
            </a:endParaRPr>
          </a:p>
          <a:p>
            <a:pPr indent="-182880" lvl="1" marL="384048" rtl="0" algn="l">
              <a:lnSpc>
                <a:spcPct val="90000"/>
              </a:lnSpc>
              <a:spcBef>
                <a:spcPts val="600"/>
              </a:spcBef>
              <a:spcAft>
                <a:spcPts val="0"/>
              </a:spcAft>
              <a:buSzPts val="1800"/>
              <a:buFont typeface="Comic Sans MS"/>
              <a:buChar char="◦"/>
            </a:pPr>
            <a:r>
              <a:rPr lang="en-US">
                <a:latin typeface="Comic Sans MS"/>
                <a:ea typeface="Comic Sans MS"/>
                <a:cs typeface="Comic Sans MS"/>
                <a:sym typeface="Comic Sans MS"/>
              </a:rPr>
              <a:t>A dictionary is an implementation of a hash table</a:t>
            </a:r>
            <a:endParaRPr>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cb83793f5c_0_0"/>
          <p:cNvSpPr/>
          <p:nvPr/>
        </p:nvSpPr>
        <p:spPr>
          <a:xfrm>
            <a:off x="321564" y="320040"/>
            <a:ext cx="11548800" cy="6217800"/>
          </a:xfrm>
          <a:prstGeom prst="rect">
            <a:avLst/>
          </a:prstGeom>
          <a:solidFill>
            <a:schemeClr val="lt1"/>
          </a:solidFill>
          <a:ln cap="sq" cmpd="thinThick" w="127000">
            <a:solidFill>
              <a:schemeClr val="dk1">
                <a:alpha val="98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g1cb83793f5c_0_0"/>
          <p:cNvSpPr txBox="1"/>
          <p:nvPr>
            <p:ph type="title"/>
          </p:nvPr>
        </p:nvSpPr>
        <p:spPr>
          <a:xfrm>
            <a:off x="2792900" y="1003002"/>
            <a:ext cx="10515600" cy="1325700"/>
          </a:xfrm>
          <a:prstGeom prst="rect">
            <a:avLst/>
          </a:prstGeom>
          <a:noFill/>
          <a:ln>
            <a:noFill/>
          </a:ln>
        </p:spPr>
        <p:txBody>
          <a:bodyPr anchorCtr="0" anchor="b" bIns="45700" lIns="91425" spcFirstLastPara="1" rIns="91425" wrap="square" tIns="45700">
            <a:normAutofit/>
          </a:bodyPr>
          <a:lstStyle/>
          <a:p>
            <a:pPr indent="0" lvl="0" marL="0" rtl="1" algn="l">
              <a:spcBef>
                <a:spcPts val="0"/>
              </a:spcBef>
              <a:spcAft>
                <a:spcPts val="0"/>
              </a:spcAft>
              <a:buClr>
                <a:srgbClr val="3F3F3F"/>
              </a:buClr>
              <a:buSzPts val="4000"/>
              <a:buFont typeface="Comic Sans MS"/>
              <a:buNone/>
            </a:pPr>
            <a:r>
              <a:rPr b="1" lang="en-US" sz="4000">
                <a:latin typeface="Comic Sans MS"/>
                <a:ea typeface="Comic Sans MS"/>
                <a:cs typeface="Comic Sans MS"/>
                <a:sym typeface="Comic Sans MS"/>
              </a:rPr>
              <a:t>Greedy Algorithms</a:t>
            </a:r>
            <a:br>
              <a:rPr b="1" lang="en-US" sz="4000">
                <a:latin typeface="Comic Sans MS"/>
                <a:ea typeface="Comic Sans MS"/>
                <a:cs typeface="Comic Sans MS"/>
                <a:sym typeface="Comic Sans MS"/>
              </a:rPr>
            </a:br>
            <a:endParaRPr b="1">
              <a:latin typeface="Comic Sans MS"/>
              <a:ea typeface="Comic Sans MS"/>
              <a:cs typeface="Comic Sans MS"/>
              <a:sym typeface="Comic Sans MS"/>
            </a:endParaRPr>
          </a:p>
        </p:txBody>
      </p:sp>
      <p:sp>
        <p:nvSpPr>
          <p:cNvPr id="200" name="Google Shape;200;g1cb83793f5c_0_0"/>
          <p:cNvSpPr txBox="1"/>
          <p:nvPr>
            <p:ph idx="1" type="body"/>
          </p:nvPr>
        </p:nvSpPr>
        <p:spPr>
          <a:xfrm>
            <a:off x="821625" y="4198431"/>
            <a:ext cx="5097900" cy="3795600"/>
          </a:xfrm>
          <a:prstGeom prst="rect">
            <a:avLst/>
          </a:prstGeom>
          <a:noFill/>
          <a:ln>
            <a:noFill/>
          </a:ln>
        </p:spPr>
        <p:txBody>
          <a:bodyPr anchorCtr="0" anchor="t" bIns="45700" lIns="0" spcFirstLastPara="1" rIns="0" wrap="square" tIns="45700">
            <a:normAutofit/>
          </a:bodyPr>
          <a:lstStyle/>
          <a:p>
            <a:pPr indent="-88900" lvl="0" marL="91440" rtl="0" algn="l">
              <a:spcBef>
                <a:spcPts val="0"/>
              </a:spcBef>
              <a:spcAft>
                <a:spcPts val="0"/>
              </a:spcAft>
              <a:buSzPts val="1400"/>
              <a:buChar char=" "/>
            </a:pPr>
            <a:r>
              <a:rPr lang="en-US" sz="1400">
                <a:solidFill>
                  <a:srgbClr val="292929"/>
                </a:solidFill>
                <a:latin typeface="Comic Sans MS"/>
                <a:ea typeface="Comic Sans MS"/>
                <a:cs typeface="Comic Sans MS"/>
                <a:sym typeface="Comic Sans MS"/>
              </a:rPr>
              <a:t>can only hold 20 pounds</a:t>
            </a:r>
            <a:endParaRPr/>
          </a:p>
          <a:p>
            <a:pPr indent="-91440" lvl="0" marL="91440" rtl="0" algn="l">
              <a:spcBef>
                <a:spcPts val="1400"/>
              </a:spcBef>
              <a:spcAft>
                <a:spcPts val="0"/>
              </a:spcAft>
              <a:buSzPts val="1400"/>
              <a:buFont typeface="Arial"/>
              <a:buChar char="•"/>
            </a:pPr>
            <a:r>
              <a:rPr lang="en-US" sz="1400">
                <a:solidFill>
                  <a:srgbClr val="292929"/>
                </a:solidFill>
                <a:latin typeface="Comic Sans MS"/>
                <a:ea typeface="Comic Sans MS"/>
                <a:cs typeface="Comic Sans MS"/>
                <a:sym typeface="Comic Sans MS"/>
              </a:rPr>
              <a:t>Laptop: $2200 (3 lbs)</a:t>
            </a:r>
            <a:endParaRPr/>
          </a:p>
          <a:p>
            <a:pPr indent="-91440" lvl="0" marL="91440" rtl="0" algn="l">
              <a:spcBef>
                <a:spcPts val="1400"/>
              </a:spcBef>
              <a:spcAft>
                <a:spcPts val="0"/>
              </a:spcAft>
              <a:buSzPts val="1400"/>
              <a:buFont typeface="Arial"/>
              <a:buChar char="•"/>
            </a:pPr>
            <a:r>
              <a:rPr lang="en-US" sz="1400">
                <a:solidFill>
                  <a:srgbClr val="292929"/>
                </a:solidFill>
                <a:latin typeface="Comic Sans MS"/>
                <a:ea typeface="Comic Sans MS"/>
                <a:cs typeface="Comic Sans MS"/>
                <a:sym typeface="Comic Sans MS"/>
              </a:rPr>
              <a:t>Monitor: $2500 (18 lbs)</a:t>
            </a:r>
            <a:endParaRPr/>
          </a:p>
          <a:p>
            <a:pPr indent="-91440" lvl="0" marL="91440" rtl="0" algn="l">
              <a:spcBef>
                <a:spcPts val="1400"/>
              </a:spcBef>
              <a:spcAft>
                <a:spcPts val="0"/>
              </a:spcAft>
              <a:buSzPts val="1400"/>
              <a:buFont typeface="Arial"/>
              <a:buChar char="•"/>
            </a:pPr>
            <a:r>
              <a:rPr lang="en-US" sz="1400">
                <a:solidFill>
                  <a:srgbClr val="292929"/>
                </a:solidFill>
                <a:latin typeface="Comic Sans MS"/>
                <a:ea typeface="Comic Sans MS"/>
                <a:cs typeface="Comic Sans MS"/>
                <a:sym typeface="Comic Sans MS"/>
              </a:rPr>
              <a:t>Speakers: $1500 (15 lbs)</a:t>
            </a:r>
            <a:endParaRPr/>
          </a:p>
          <a:p>
            <a:pPr indent="-91440" lvl="0" marL="91440" rtl="0" algn="l">
              <a:spcBef>
                <a:spcPts val="1400"/>
              </a:spcBef>
              <a:spcAft>
                <a:spcPts val="0"/>
              </a:spcAft>
              <a:buSzPts val="1400"/>
              <a:buChar char=" "/>
            </a:pPr>
            <a:r>
              <a:rPr lang="en-US" sz="1400">
                <a:solidFill>
                  <a:srgbClr val="292929"/>
                </a:solidFill>
                <a:latin typeface="Comic Sans MS"/>
                <a:ea typeface="Comic Sans MS"/>
                <a:cs typeface="Comic Sans MS"/>
                <a:sym typeface="Comic Sans MS"/>
              </a:rPr>
              <a:t>Left with only $2500, but still, you have $2500!</a:t>
            </a:r>
            <a:endParaRPr>
              <a:latin typeface="Comic Sans MS"/>
              <a:ea typeface="Comic Sans MS"/>
              <a:cs typeface="Comic Sans MS"/>
              <a:sym typeface="Comic Sans MS"/>
            </a:endParaRPr>
          </a:p>
          <a:p>
            <a:pPr indent="-152400" lvl="0" marL="91440" rtl="0" algn="ctr">
              <a:lnSpc>
                <a:spcPct val="90000"/>
              </a:lnSpc>
              <a:spcBef>
                <a:spcPts val="0"/>
              </a:spcBef>
              <a:spcAft>
                <a:spcPts val="0"/>
              </a:spcAft>
              <a:buSzPts val="2400"/>
              <a:buFont typeface="Comic Sans MS"/>
              <a:buChar char=" "/>
            </a:pPr>
            <a:r>
              <a:t/>
            </a:r>
            <a:endParaRPr b="1" sz="2400">
              <a:latin typeface="Comic Sans MS"/>
              <a:ea typeface="Comic Sans MS"/>
              <a:cs typeface="Comic Sans MS"/>
              <a:sym typeface="Comic Sans MS"/>
            </a:endParaRPr>
          </a:p>
        </p:txBody>
      </p:sp>
      <p:pic>
        <p:nvPicPr>
          <p:cNvPr id="201" name="Google Shape;201;g1cb83793f5c_0_0"/>
          <p:cNvPicPr preferRelativeResize="0"/>
          <p:nvPr/>
        </p:nvPicPr>
        <p:blipFill rotWithShape="1">
          <a:blip r:embed="rId3">
            <a:alphaModFix/>
          </a:blip>
          <a:srcRect b="4507" l="0" r="0" t="0"/>
          <a:stretch/>
        </p:blipFill>
        <p:spPr>
          <a:xfrm>
            <a:off x="1874524" y="2070648"/>
            <a:ext cx="1927575" cy="1840725"/>
          </a:xfrm>
          <a:prstGeom prst="rect">
            <a:avLst/>
          </a:prstGeom>
          <a:noFill/>
          <a:ln>
            <a:noFill/>
          </a:ln>
        </p:spPr>
      </p:pic>
      <p:pic>
        <p:nvPicPr>
          <p:cNvPr id="202" name="Google Shape;202;g1cb83793f5c_0_0"/>
          <p:cNvPicPr preferRelativeResize="0"/>
          <p:nvPr/>
        </p:nvPicPr>
        <p:blipFill rotWithShape="1">
          <a:blip r:embed="rId4">
            <a:alphaModFix/>
          </a:blip>
          <a:srcRect b="25975" l="0" r="0" t="0"/>
          <a:stretch/>
        </p:blipFill>
        <p:spPr>
          <a:xfrm>
            <a:off x="4986125" y="2658712"/>
            <a:ext cx="6275500" cy="154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Types of Data Structures</a:t>
            </a:r>
            <a:endParaRPr b="1">
              <a:latin typeface="Comic Sans MS"/>
              <a:ea typeface="Comic Sans MS"/>
              <a:cs typeface="Comic Sans MS"/>
              <a:sym typeface="Comic Sans MS"/>
            </a:endParaRPr>
          </a:p>
        </p:txBody>
      </p:sp>
      <p:sp>
        <p:nvSpPr>
          <p:cNvPr id="111" name="Google Shape;111;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07950" lvl="0" marL="91440" rtl="0" algn="l">
              <a:lnSpc>
                <a:spcPct val="90000"/>
              </a:lnSpc>
              <a:spcBef>
                <a:spcPts val="0"/>
              </a:spcBef>
              <a:spcAft>
                <a:spcPts val="0"/>
              </a:spcAft>
              <a:buSzPts val="1700"/>
              <a:buChar char=" "/>
            </a:pPr>
            <a:r>
              <a:rPr lang="en-US" sz="1700">
                <a:latin typeface="Comic Sans MS"/>
                <a:ea typeface="Comic Sans MS"/>
                <a:cs typeface="Comic Sans MS"/>
                <a:sym typeface="Comic Sans MS"/>
              </a:rPr>
              <a:t>Lists </a:t>
            </a:r>
            <a:endParaRPr sz="1700">
              <a:latin typeface="Comic Sans MS"/>
              <a:ea typeface="Comic Sans MS"/>
              <a:cs typeface="Comic Sans MS"/>
              <a:sym typeface="Comic Sans MS"/>
            </a:endParaRPr>
          </a:p>
          <a:p>
            <a:pPr indent="-107950" lvl="0" marL="91440" rtl="0" algn="l">
              <a:lnSpc>
                <a:spcPct val="90000"/>
              </a:lnSpc>
              <a:spcBef>
                <a:spcPts val="0"/>
              </a:spcBef>
              <a:spcAft>
                <a:spcPts val="0"/>
              </a:spcAft>
              <a:buSzPts val="1700"/>
              <a:buChar char=" "/>
            </a:pPr>
            <a:r>
              <a:t/>
            </a:r>
            <a:endParaRPr sz="1700">
              <a:latin typeface="Comic Sans MS"/>
              <a:ea typeface="Comic Sans MS"/>
              <a:cs typeface="Comic Sans MS"/>
              <a:sym typeface="Comic Sans MS"/>
            </a:endParaRPr>
          </a:p>
          <a:p>
            <a:pPr indent="-107950" lvl="0" marL="91440" rtl="0" algn="l">
              <a:lnSpc>
                <a:spcPct val="90000"/>
              </a:lnSpc>
              <a:spcBef>
                <a:spcPts val="0"/>
              </a:spcBef>
              <a:spcAft>
                <a:spcPts val="0"/>
              </a:spcAft>
              <a:buSzPts val="1700"/>
              <a:buChar char=" "/>
            </a:pPr>
            <a:r>
              <a:rPr lang="en-US" sz="1700">
                <a:latin typeface="Comic Sans MS"/>
                <a:ea typeface="Comic Sans MS"/>
                <a:cs typeface="Comic Sans MS"/>
                <a:sym typeface="Comic Sans MS"/>
              </a:rPr>
              <a:t>Arrays (numpy)</a:t>
            </a:r>
            <a:endParaRPr sz="1700"/>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Tuples</a:t>
            </a:r>
            <a:endParaRPr sz="1700"/>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Dictionaries</a:t>
            </a:r>
            <a:endParaRPr sz="1700">
              <a:latin typeface="Comic Sans MS"/>
              <a:ea typeface="Comic Sans MS"/>
              <a:cs typeface="Comic Sans MS"/>
              <a:sym typeface="Comic Sans MS"/>
            </a:endParaRPr>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Set </a:t>
            </a:r>
            <a:endParaRPr sz="1700">
              <a:latin typeface="Comic Sans MS"/>
              <a:ea typeface="Comic Sans MS"/>
              <a:cs typeface="Comic Sans MS"/>
              <a:sym typeface="Comic Sans MS"/>
            </a:endParaRPr>
          </a:p>
          <a:p>
            <a:pPr indent="-107950" lvl="0" marL="91440" rtl="0" algn="l">
              <a:lnSpc>
                <a:spcPct val="90000"/>
              </a:lnSpc>
              <a:spcBef>
                <a:spcPts val="1400"/>
              </a:spcBef>
              <a:spcAft>
                <a:spcPts val="0"/>
              </a:spcAft>
              <a:buSzPts val="1700"/>
              <a:buFont typeface="Comic Sans MS"/>
              <a:buChar char=" "/>
            </a:pPr>
            <a:r>
              <a:rPr lang="en-US" sz="1700">
                <a:latin typeface="Comic Sans MS"/>
                <a:ea typeface="Comic Sans MS"/>
                <a:cs typeface="Comic Sans MS"/>
                <a:sym typeface="Comic Sans MS"/>
              </a:rPr>
              <a:t>Linked List</a:t>
            </a:r>
            <a:endParaRPr sz="1700">
              <a:latin typeface="Comic Sans MS"/>
              <a:ea typeface="Comic Sans MS"/>
              <a:cs typeface="Comic Sans MS"/>
              <a:sym typeface="Comic Sans MS"/>
            </a:endParaRPr>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Queue</a:t>
            </a:r>
            <a:endParaRPr sz="1700"/>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Stack</a:t>
            </a:r>
            <a:endParaRPr sz="1700"/>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Data Frame</a:t>
            </a:r>
            <a:endParaRPr sz="1700"/>
          </a:p>
          <a:p>
            <a:pPr indent="-107950" lvl="0" marL="91440" rtl="0" algn="l">
              <a:lnSpc>
                <a:spcPct val="90000"/>
              </a:lnSpc>
              <a:spcBef>
                <a:spcPts val="1400"/>
              </a:spcBef>
              <a:spcAft>
                <a:spcPts val="0"/>
              </a:spcAft>
              <a:buSzPts val="1700"/>
              <a:buChar char=" "/>
            </a:pPr>
            <a:r>
              <a:rPr lang="en-US" sz="1700">
                <a:latin typeface="Comic Sans MS"/>
                <a:ea typeface="Comic Sans MS"/>
                <a:cs typeface="Comic Sans MS"/>
                <a:sym typeface="Comic Sans MS"/>
              </a:rPr>
              <a:t>Data Base</a:t>
            </a:r>
            <a:endParaRPr sz="1700"/>
          </a:p>
          <a:p>
            <a:pPr indent="0" lvl="0" marL="91440" rtl="0" algn="l">
              <a:lnSpc>
                <a:spcPct val="90000"/>
              </a:lnSpc>
              <a:spcBef>
                <a:spcPts val="1400"/>
              </a:spcBef>
              <a:spcAft>
                <a:spcPts val="0"/>
              </a:spcAft>
              <a:buSzPts val="2000"/>
              <a:buNone/>
            </a:pPr>
            <a:r>
              <a:t/>
            </a:r>
            <a:endParaRPr sz="1700"/>
          </a:p>
          <a:p>
            <a:pPr indent="0" lvl="0" marL="91440" rtl="0" algn="l">
              <a:lnSpc>
                <a:spcPct val="90000"/>
              </a:lnSpc>
              <a:spcBef>
                <a:spcPts val="1400"/>
              </a:spcBef>
              <a:spcAft>
                <a:spcPts val="0"/>
              </a:spcAft>
              <a:buSzPts val="2000"/>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Lists</a:t>
            </a:r>
            <a:endParaRPr>
              <a:latin typeface="Comic Sans MS"/>
              <a:ea typeface="Comic Sans MS"/>
              <a:cs typeface="Comic Sans MS"/>
              <a:sym typeface="Comic Sans MS"/>
            </a:endParaRPr>
          </a:p>
        </p:txBody>
      </p:sp>
      <p:sp>
        <p:nvSpPr>
          <p:cNvPr id="117" name="Google Shape;117;p6"/>
          <p:cNvSpPr txBox="1"/>
          <p:nvPr>
            <p:ph idx="1" type="body"/>
          </p:nvPr>
        </p:nvSpPr>
        <p:spPr>
          <a:xfrm>
            <a:off x="1097275" y="1845723"/>
            <a:ext cx="8314500" cy="5012400"/>
          </a:xfrm>
          <a:prstGeom prst="rect">
            <a:avLst/>
          </a:prstGeom>
          <a:noFill/>
          <a:ln>
            <a:noFill/>
          </a:ln>
        </p:spPr>
        <p:txBody>
          <a:bodyPr anchorCtr="0" anchor="t" bIns="45700" lIns="0" spcFirstLastPara="1" rIns="0" wrap="square" tIns="45700">
            <a:normAutofit lnSpcReduction="20000"/>
          </a:bodyPr>
          <a:lstStyle/>
          <a:p>
            <a:pPr indent="0" lvl="0" marL="91440" rtl="0" algn="l">
              <a:lnSpc>
                <a:spcPct val="100000"/>
              </a:lnSpc>
              <a:spcBef>
                <a:spcPts val="0"/>
              </a:spcBef>
              <a:spcAft>
                <a:spcPts val="0"/>
              </a:spcAft>
              <a:buSzPts val="2000"/>
              <a:buNone/>
            </a:pPr>
            <a:r>
              <a:t/>
            </a:r>
            <a:endParaRPr>
              <a:latin typeface="Comic Sans MS"/>
              <a:ea typeface="Comic Sans MS"/>
              <a:cs typeface="Comic Sans MS"/>
              <a:sym typeface="Comic Sans MS"/>
            </a:endParaRPr>
          </a:p>
          <a:p>
            <a:pPr indent="-114300" lvl="0" marL="91440" rtl="0" algn="l">
              <a:lnSpc>
                <a:spcPct val="100000"/>
              </a:lnSpc>
              <a:spcBef>
                <a:spcPts val="1400"/>
              </a:spcBef>
              <a:spcAft>
                <a:spcPts val="0"/>
              </a:spcAft>
              <a:buSzPts val="1800"/>
              <a:buFont typeface="Comic Sans MS"/>
              <a:buChar char=" "/>
            </a:pPr>
            <a:r>
              <a:rPr b="1" lang="en-US">
                <a:latin typeface="Comic Sans MS"/>
                <a:ea typeface="Comic Sans MS"/>
                <a:cs typeface="Comic Sans MS"/>
                <a:sym typeface="Comic Sans MS"/>
              </a:rPr>
              <a:t>List is a collection which is ordered and changeable. Allows duplicate members.</a:t>
            </a:r>
            <a:endParaRPr b="1">
              <a:latin typeface="Comic Sans MS"/>
              <a:ea typeface="Comic Sans MS"/>
              <a:cs typeface="Comic Sans MS"/>
              <a:sym typeface="Comic Sans MS"/>
            </a:endParaRPr>
          </a:p>
          <a:p>
            <a:pPr indent="-133350" lvl="0" marL="91440" rtl="0" algn="l">
              <a:lnSpc>
                <a:spcPct val="115000"/>
              </a:lnSpc>
              <a:spcBef>
                <a:spcPts val="0"/>
              </a:spcBef>
              <a:spcAft>
                <a:spcPts val="0"/>
              </a:spcAft>
              <a:buSzPts val="2100"/>
              <a:buFont typeface="Comic Sans MS"/>
              <a:buChar char=" "/>
            </a:pPr>
            <a:r>
              <a:t/>
            </a:r>
            <a:endParaRPr sz="1500">
              <a:solidFill>
                <a:srgbClr val="333333"/>
              </a:solidFill>
              <a:highlight>
                <a:srgbClr val="FFFFFF"/>
              </a:highlight>
              <a:latin typeface="Comic Sans MS"/>
              <a:ea typeface="Comic Sans MS"/>
              <a:cs typeface="Comic Sans MS"/>
              <a:sym typeface="Comic Sans MS"/>
            </a:endParaRPr>
          </a:p>
          <a:p>
            <a:pPr indent="-133350" lvl="0" marL="91440" rtl="0" algn="l">
              <a:lnSpc>
                <a:spcPct val="115000"/>
              </a:lnSpc>
              <a:spcBef>
                <a:spcPts val="0"/>
              </a:spcBef>
              <a:spcAft>
                <a:spcPts val="0"/>
              </a:spcAft>
              <a:buSzPts val="2100"/>
              <a:buFont typeface="Comic Sans MS"/>
              <a:buChar char=" "/>
            </a:pPr>
            <a:r>
              <a:rPr lang="en-US" sz="1500">
                <a:solidFill>
                  <a:srgbClr val="333333"/>
                </a:solidFill>
                <a:highlight>
                  <a:srgbClr val="FFFFFF"/>
                </a:highlight>
                <a:latin typeface="Comic Sans MS"/>
                <a:ea typeface="Comic Sans MS"/>
                <a:cs typeface="Comic Sans MS"/>
                <a:sym typeface="Comic Sans MS"/>
              </a:rPr>
              <a:t>The list is the most important data type in python language.  The most important advantage of the list is the elements inside the list. It does not have to be the same data type and you can use negative indexing. All the operations of the string is similarly applied on list data type such as slicing, concatenation, etc. In addition, we can create the nested list (a list containing another list).</a:t>
            </a:r>
            <a:endParaRPr sz="1500">
              <a:solidFill>
                <a:srgbClr val="333333"/>
              </a:solidFill>
              <a:highlight>
                <a:srgbClr val="FFFFFF"/>
              </a:highlight>
              <a:latin typeface="Comic Sans MS"/>
              <a:ea typeface="Comic Sans MS"/>
              <a:cs typeface="Comic Sans MS"/>
              <a:sym typeface="Comic Sans MS"/>
            </a:endParaRPr>
          </a:p>
          <a:p>
            <a:pPr indent="-95250" lvl="0" marL="91440" rtl="0" algn="l">
              <a:lnSpc>
                <a:spcPct val="115000"/>
              </a:lnSpc>
              <a:spcBef>
                <a:spcPts val="0"/>
              </a:spcBef>
              <a:spcAft>
                <a:spcPts val="0"/>
              </a:spcAft>
              <a:buClr>
                <a:srgbClr val="333333"/>
              </a:buClr>
              <a:buSzPts val="1500"/>
              <a:buFont typeface="Comic Sans MS"/>
              <a:buChar char=" "/>
            </a:pPr>
            <a:r>
              <a:t/>
            </a:r>
            <a:endParaRPr sz="1500">
              <a:solidFill>
                <a:srgbClr val="333333"/>
              </a:solidFill>
              <a:highlight>
                <a:srgbClr val="FFFFFF"/>
              </a:highlight>
              <a:latin typeface="Comic Sans MS"/>
              <a:ea typeface="Comic Sans MS"/>
              <a:cs typeface="Comic Sans MS"/>
              <a:sym typeface="Comic Sans MS"/>
            </a:endParaRPr>
          </a:p>
          <a:p>
            <a:pPr indent="-133350" lvl="0" marL="91440" rtl="0" algn="l">
              <a:lnSpc>
                <a:spcPct val="100000"/>
              </a:lnSpc>
              <a:spcBef>
                <a:spcPts val="1400"/>
              </a:spcBef>
              <a:spcAft>
                <a:spcPts val="0"/>
              </a:spcAft>
              <a:buSzPts val="2100"/>
              <a:buFont typeface="Comic Sans MS"/>
              <a:buChar char=" "/>
            </a:pPr>
            <a:r>
              <a:rPr lang="en-US" sz="1500">
                <a:solidFill>
                  <a:srgbClr val="202124"/>
                </a:solidFill>
                <a:highlight>
                  <a:srgbClr val="FFFFFF"/>
                </a:highlight>
                <a:latin typeface="Comic Sans MS"/>
                <a:ea typeface="Comic Sans MS"/>
                <a:cs typeface="Comic Sans MS"/>
                <a:sym typeface="Comic Sans MS"/>
              </a:rPr>
              <a:t>The costly operation is inserting or deleting the element from the beginning of the list as all the elements are needed to be shifted. Insertion and deletion at the end of the list can also become costly in the case where the preallocated memory becomes full.</a:t>
            </a:r>
            <a:endParaRPr sz="1500">
              <a:solidFill>
                <a:srgbClr val="202124"/>
              </a:solidFill>
              <a:highlight>
                <a:srgbClr val="FFFFFF"/>
              </a:highlight>
              <a:latin typeface="Comic Sans MS"/>
              <a:ea typeface="Comic Sans MS"/>
              <a:cs typeface="Comic Sans MS"/>
              <a:sym typeface="Comic Sans MS"/>
            </a:endParaRPr>
          </a:p>
          <a:p>
            <a:pPr indent="-114300" lvl="0" marL="91440" rtl="0" algn="l">
              <a:lnSpc>
                <a:spcPct val="100000"/>
              </a:lnSpc>
              <a:spcBef>
                <a:spcPts val="1400"/>
              </a:spcBef>
              <a:spcAft>
                <a:spcPts val="0"/>
              </a:spcAft>
              <a:buSzPts val="1800"/>
              <a:buFont typeface="Comic Sans MS"/>
              <a:buChar char=" "/>
            </a:pPr>
            <a:r>
              <a:t/>
            </a:r>
            <a:endParaRPr b="1">
              <a:latin typeface="Comic Sans MS"/>
              <a:ea typeface="Comic Sans MS"/>
              <a:cs typeface="Comic Sans MS"/>
              <a:sym typeface="Comic Sans MS"/>
            </a:endParaRPr>
          </a:p>
          <a:p>
            <a:pPr indent="0" lvl="0" marL="0" rtl="0" algn="l">
              <a:lnSpc>
                <a:spcPct val="100000"/>
              </a:lnSpc>
              <a:spcBef>
                <a:spcPts val="1400"/>
              </a:spcBef>
              <a:spcAft>
                <a:spcPts val="0"/>
              </a:spcAft>
              <a:buNone/>
            </a:pPr>
            <a:r>
              <a:t/>
            </a:r>
            <a:endParaRPr>
              <a:latin typeface="Comic Sans MS"/>
              <a:ea typeface="Comic Sans MS"/>
              <a:cs typeface="Comic Sans MS"/>
              <a:sym typeface="Comic Sans MS"/>
            </a:endParaRPr>
          </a:p>
          <a:p>
            <a:pPr indent="0" lvl="0" marL="0" rtl="0" algn="l">
              <a:lnSpc>
                <a:spcPct val="100000"/>
              </a:lnSpc>
              <a:spcBef>
                <a:spcPts val="1400"/>
              </a:spcBef>
              <a:spcAft>
                <a:spcPts val="0"/>
              </a:spcAft>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9719fa6932_1_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Array</a:t>
            </a:r>
            <a:endParaRPr>
              <a:latin typeface="Comic Sans MS"/>
              <a:ea typeface="Comic Sans MS"/>
              <a:cs typeface="Comic Sans MS"/>
              <a:sym typeface="Comic Sans MS"/>
            </a:endParaRPr>
          </a:p>
        </p:txBody>
      </p:sp>
      <p:sp>
        <p:nvSpPr>
          <p:cNvPr id="123" name="Google Shape;123;g19719fa6932_1_15"/>
          <p:cNvSpPr txBox="1"/>
          <p:nvPr>
            <p:ph idx="1" type="body"/>
          </p:nvPr>
        </p:nvSpPr>
        <p:spPr>
          <a:xfrm>
            <a:off x="1097279" y="1845734"/>
            <a:ext cx="8314500" cy="4023300"/>
          </a:xfrm>
          <a:prstGeom prst="rect">
            <a:avLst/>
          </a:prstGeom>
          <a:noFill/>
          <a:ln>
            <a:noFill/>
          </a:ln>
        </p:spPr>
        <p:txBody>
          <a:bodyPr anchorCtr="0" anchor="t" bIns="45700" lIns="0" spcFirstLastPara="1" rIns="0" wrap="square" tIns="45700">
            <a:normAutofit/>
          </a:bodyPr>
          <a:lstStyle/>
          <a:p>
            <a:pPr indent="0" lvl="0" marL="91440" rtl="0" algn="l">
              <a:lnSpc>
                <a:spcPct val="100000"/>
              </a:lnSpc>
              <a:spcBef>
                <a:spcPts val="0"/>
              </a:spcBef>
              <a:spcAft>
                <a:spcPts val="0"/>
              </a:spcAft>
              <a:buSzPts val="2000"/>
              <a:buNone/>
            </a:pPr>
            <a:r>
              <a:t/>
            </a:r>
            <a:endParaRPr>
              <a:latin typeface="Comic Sans MS"/>
              <a:ea typeface="Comic Sans MS"/>
              <a:cs typeface="Comic Sans MS"/>
              <a:sym typeface="Comic Sans MS"/>
            </a:endParaRPr>
          </a:p>
          <a:p>
            <a:pPr indent="-127000" lvl="0" marL="91440" rtl="0" algn="l">
              <a:lnSpc>
                <a:spcPct val="100000"/>
              </a:lnSpc>
              <a:spcBef>
                <a:spcPts val="1400"/>
              </a:spcBef>
              <a:spcAft>
                <a:spcPts val="0"/>
              </a:spcAft>
              <a:buSzPts val="2000"/>
              <a:buChar char=" "/>
            </a:pPr>
            <a:r>
              <a:rPr lang="en-US">
                <a:latin typeface="Comic Sans MS"/>
                <a:ea typeface="Comic Sans MS"/>
                <a:cs typeface="Comic Sans MS"/>
                <a:sym typeface="Comic Sans MS"/>
              </a:rPr>
              <a:t>Numpy </a:t>
            </a:r>
            <a:r>
              <a:rPr lang="en-US">
                <a:latin typeface="Comic Sans MS"/>
                <a:ea typeface="Comic Sans MS"/>
                <a:cs typeface="Comic Sans MS"/>
                <a:sym typeface="Comic Sans MS"/>
              </a:rPr>
              <a:t>arrays</a:t>
            </a:r>
            <a:r>
              <a:rPr lang="en-US">
                <a:latin typeface="Comic Sans MS"/>
                <a:ea typeface="Comic Sans MS"/>
                <a:cs typeface="Comic Sans MS"/>
                <a:sym typeface="Comic Sans MS"/>
              </a:rPr>
              <a:t> are very </a:t>
            </a:r>
            <a:r>
              <a:rPr lang="en-US">
                <a:latin typeface="Comic Sans MS"/>
                <a:ea typeface="Comic Sans MS"/>
                <a:cs typeface="Comic Sans MS"/>
                <a:sym typeface="Comic Sans MS"/>
              </a:rPr>
              <a:t>powerful for complex mathematical calculations.</a:t>
            </a:r>
            <a:endParaRPr>
              <a:latin typeface="Comic Sans MS"/>
              <a:ea typeface="Comic Sans MS"/>
              <a:cs typeface="Comic Sans MS"/>
              <a:sym typeface="Comic Sans MS"/>
            </a:endParaRPr>
          </a:p>
          <a:p>
            <a:pPr indent="-127000" lvl="0" marL="91440" rtl="0" algn="l">
              <a:lnSpc>
                <a:spcPct val="100000"/>
              </a:lnSpc>
              <a:spcBef>
                <a:spcPts val="1400"/>
              </a:spcBef>
              <a:spcAft>
                <a:spcPts val="0"/>
              </a:spcAft>
              <a:buSzPts val="2000"/>
              <a:buChar char=" "/>
            </a:pPr>
            <a:r>
              <a:rPr lang="en-US">
                <a:latin typeface="Comic Sans MS"/>
                <a:ea typeface="Comic Sans MS"/>
                <a:cs typeface="Comic Sans MS"/>
                <a:sym typeface="Comic Sans MS"/>
              </a:rPr>
              <a:t>It can handle heavy arithmetic operations,</a:t>
            </a:r>
            <a:endParaRPr>
              <a:latin typeface="Comic Sans MS"/>
              <a:ea typeface="Comic Sans MS"/>
              <a:cs typeface="Comic Sans MS"/>
              <a:sym typeface="Comic Sans MS"/>
            </a:endParaRPr>
          </a:p>
          <a:p>
            <a:pPr indent="-114300" lvl="0" marL="91440" rtl="0" algn="l">
              <a:lnSpc>
                <a:spcPct val="100000"/>
              </a:lnSpc>
              <a:spcBef>
                <a:spcPts val="1400"/>
              </a:spcBef>
              <a:spcAft>
                <a:spcPts val="0"/>
              </a:spcAft>
              <a:buSzPts val="1800"/>
              <a:buFont typeface="Comic Sans MS"/>
              <a:buChar char=" "/>
            </a:pPr>
            <a:r>
              <a:rPr lang="en-US">
                <a:latin typeface="Comic Sans MS"/>
                <a:ea typeface="Comic Sans MS"/>
                <a:cs typeface="Comic Sans MS"/>
                <a:sym typeface="Comic Sans MS"/>
              </a:rPr>
              <a:t>It is mostly used for longer sequence of data elements.</a:t>
            </a:r>
            <a:endParaRPr>
              <a:latin typeface="Comic Sans MS"/>
              <a:ea typeface="Comic Sans MS"/>
              <a:cs typeface="Comic Sans MS"/>
              <a:sym typeface="Comic Sans MS"/>
            </a:endParaRPr>
          </a:p>
          <a:p>
            <a:pPr indent="-114300" lvl="0" marL="91440" rtl="0" algn="l">
              <a:lnSpc>
                <a:spcPct val="100000"/>
              </a:lnSpc>
              <a:spcBef>
                <a:spcPts val="1400"/>
              </a:spcBef>
              <a:spcAft>
                <a:spcPts val="0"/>
              </a:spcAft>
              <a:buSzPts val="1800"/>
              <a:buFont typeface="Comic Sans MS"/>
              <a:buChar char=" "/>
            </a:pPr>
            <a:r>
              <a:rPr lang="en-US">
                <a:latin typeface="Comic Sans MS"/>
                <a:ea typeface="Comic Sans MS"/>
                <a:cs typeface="Comic Sans MS"/>
                <a:sym typeface="Comic Sans MS"/>
              </a:rPr>
              <a:t>It is used for </a:t>
            </a:r>
            <a:r>
              <a:rPr lang="en-US">
                <a:solidFill>
                  <a:schemeClr val="dk1"/>
                </a:solidFill>
                <a:latin typeface="Comic Sans MS"/>
                <a:ea typeface="Comic Sans MS"/>
                <a:cs typeface="Comic Sans MS"/>
                <a:sym typeface="Comic Sans MS"/>
              </a:rPr>
              <a:t>accounting, financial prediction statistics,</a:t>
            </a:r>
            <a:r>
              <a:rPr lang="en-US">
                <a:latin typeface="Comic Sans MS"/>
                <a:ea typeface="Comic Sans MS"/>
                <a:cs typeface="Comic Sans MS"/>
                <a:sym typeface="Comic Sans MS"/>
              </a:rPr>
              <a:t> … </a:t>
            </a:r>
            <a:endParaRPr>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9719fa6932_1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Sets</a:t>
            </a:r>
            <a:endParaRPr>
              <a:latin typeface="Comic Sans MS"/>
              <a:ea typeface="Comic Sans MS"/>
              <a:cs typeface="Comic Sans MS"/>
              <a:sym typeface="Comic Sans MS"/>
            </a:endParaRPr>
          </a:p>
        </p:txBody>
      </p:sp>
      <p:sp>
        <p:nvSpPr>
          <p:cNvPr id="129" name="Google Shape;129;g19719fa6932_1_0"/>
          <p:cNvSpPr txBox="1"/>
          <p:nvPr>
            <p:ph idx="1" type="body"/>
          </p:nvPr>
        </p:nvSpPr>
        <p:spPr>
          <a:xfrm>
            <a:off x="1097279" y="1845734"/>
            <a:ext cx="8314500" cy="4023300"/>
          </a:xfrm>
          <a:prstGeom prst="rect">
            <a:avLst/>
          </a:prstGeom>
          <a:noFill/>
          <a:ln>
            <a:noFill/>
          </a:ln>
        </p:spPr>
        <p:txBody>
          <a:bodyPr anchorCtr="0" anchor="t" bIns="45700" lIns="0" spcFirstLastPara="1" rIns="0" wrap="square" tIns="45700">
            <a:normAutofit lnSpcReduction="10000"/>
          </a:bodyPr>
          <a:lstStyle/>
          <a:p>
            <a:pPr indent="0" lvl="0" marL="91440" rtl="0" algn="l">
              <a:lnSpc>
                <a:spcPct val="100000"/>
              </a:lnSpc>
              <a:spcBef>
                <a:spcPts val="0"/>
              </a:spcBef>
              <a:spcAft>
                <a:spcPts val="0"/>
              </a:spcAft>
              <a:buSzPts val="2000"/>
              <a:buNone/>
            </a:pPr>
            <a:r>
              <a:t/>
            </a:r>
            <a:endParaRPr>
              <a:latin typeface="Comic Sans MS"/>
              <a:ea typeface="Comic Sans MS"/>
              <a:cs typeface="Comic Sans MS"/>
              <a:sym typeface="Comic Sans MS"/>
            </a:endParaRPr>
          </a:p>
          <a:p>
            <a:pPr indent="0" lvl="0" marL="91440" rtl="0" algn="l">
              <a:lnSpc>
                <a:spcPct val="100000"/>
              </a:lnSpc>
              <a:spcBef>
                <a:spcPts val="1400"/>
              </a:spcBef>
              <a:spcAft>
                <a:spcPts val="0"/>
              </a:spcAft>
              <a:buNone/>
            </a:pPr>
            <a:r>
              <a:rPr b="1" lang="en-US">
                <a:latin typeface="Comic Sans MS"/>
                <a:ea typeface="Comic Sans MS"/>
                <a:cs typeface="Comic Sans MS"/>
                <a:sym typeface="Comic Sans MS"/>
              </a:rPr>
              <a:t>Set is a collection which is unordered, mutable* and unindexed. </a:t>
            </a:r>
            <a:r>
              <a:rPr b="1" lang="en-US">
                <a:latin typeface="Comic Sans MS"/>
                <a:ea typeface="Comic Sans MS"/>
                <a:cs typeface="Comic Sans MS"/>
                <a:sym typeface="Comic Sans MS"/>
              </a:rPr>
              <a:t>No duplicate members</a:t>
            </a:r>
            <a:r>
              <a:rPr b="1" lang="en-US">
                <a:latin typeface="Comic Sans MS"/>
                <a:ea typeface="Comic Sans MS"/>
                <a:cs typeface="Comic Sans MS"/>
                <a:sym typeface="Comic Sans MS"/>
              </a:rPr>
              <a:t>.</a:t>
            </a:r>
            <a:endParaRPr b="1"/>
          </a:p>
          <a:p>
            <a:pPr indent="0" lvl="0" marL="91440" rtl="0" algn="l">
              <a:lnSpc>
                <a:spcPct val="100000"/>
              </a:lnSpc>
              <a:spcBef>
                <a:spcPts val="1400"/>
              </a:spcBef>
              <a:spcAft>
                <a:spcPts val="0"/>
              </a:spcAft>
              <a:buNone/>
            </a:pPr>
            <a:r>
              <a:rPr lang="en-US" sz="1600">
                <a:latin typeface="Comic Sans MS"/>
                <a:ea typeface="Comic Sans MS"/>
                <a:cs typeface="Comic Sans MS"/>
                <a:sym typeface="Comic Sans MS"/>
              </a:rPr>
              <a:t>* sets are mutable but only contain immutable items </a:t>
            </a:r>
            <a:endParaRPr sz="1600">
              <a:latin typeface="Comic Sans MS"/>
              <a:ea typeface="Comic Sans MS"/>
              <a:cs typeface="Comic Sans MS"/>
              <a:sym typeface="Comic Sans MS"/>
            </a:endParaRPr>
          </a:p>
          <a:p>
            <a:pPr indent="0" lvl="0" marL="91440" rtl="0" algn="l">
              <a:lnSpc>
                <a:spcPct val="100000"/>
              </a:lnSpc>
              <a:spcBef>
                <a:spcPts val="1400"/>
              </a:spcBef>
              <a:spcAft>
                <a:spcPts val="0"/>
              </a:spcAft>
              <a:buNone/>
            </a:pPr>
            <a:r>
              <a:rPr lang="en-US" sz="1600">
                <a:latin typeface="Comic Sans MS"/>
                <a:ea typeface="Comic Sans MS"/>
                <a:cs typeface="Comic Sans MS"/>
                <a:sym typeface="Comic Sans MS"/>
              </a:rPr>
              <a:t>You cannot change its items, but you can add \ remove  new items.</a:t>
            </a:r>
            <a:endParaRPr sz="1600">
              <a:latin typeface="Comic Sans MS"/>
              <a:ea typeface="Comic Sans MS"/>
              <a:cs typeface="Comic Sans MS"/>
              <a:sym typeface="Comic Sans MS"/>
            </a:endParaRPr>
          </a:p>
          <a:p>
            <a:pPr indent="0" lvl="0" marL="91440" rtl="0" algn="l">
              <a:lnSpc>
                <a:spcPct val="100000"/>
              </a:lnSpc>
              <a:spcBef>
                <a:spcPts val="1400"/>
              </a:spcBef>
              <a:spcAft>
                <a:spcPts val="0"/>
              </a:spcAft>
              <a:buSzPts val="2000"/>
              <a:buNone/>
            </a:pPr>
            <a:r>
              <a:t/>
            </a:r>
            <a:endParaRPr>
              <a:latin typeface="Comic Sans MS"/>
              <a:ea typeface="Comic Sans MS"/>
              <a:cs typeface="Comic Sans MS"/>
              <a:sym typeface="Comic Sans MS"/>
            </a:endParaRPr>
          </a:p>
          <a:p>
            <a:pPr indent="0" lvl="0" marL="91440" rtl="0" algn="l">
              <a:lnSpc>
                <a:spcPct val="100000"/>
              </a:lnSpc>
              <a:spcBef>
                <a:spcPts val="1400"/>
              </a:spcBef>
              <a:spcAft>
                <a:spcPts val="0"/>
              </a:spcAft>
              <a:buNone/>
            </a:pPr>
            <a:r>
              <a:rPr lang="en-US">
                <a:latin typeface="Comic Sans MS"/>
                <a:ea typeface="Comic Sans MS"/>
                <a:cs typeface="Comic Sans MS"/>
                <a:sym typeface="Comic Sans MS"/>
              </a:rPr>
              <a:t>The major advantage of using a set, as opposed to a list, is that </a:t>
            </a:r>
            <a:r>
              <a:rPr b="1" lang="en-US">
                <a:latin typeface="Comic Sans MS"/>
                <a:ea typeface="Comic Sans MS"/>
                <a:cs typeface="Comic Sans MS"/>
                <a:sym typeface="Comic Sans MS"/>
              </a:rPr>
              <a:t>it has a highly optimized method for checking whether a specific element is contained in the set</a:t>
            </a:r>
            <a:r>
              <a:rPr lang="en-US">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91440" rtl="0" algn="l">
              <a:lnSpc>
                <a:spcPct val="100000"/>
              </a:lnSpc>
              <a:spcBef>
                <a:spcPts val="1400"/>
              </a:spcBef>
              <a:spcAft>
                <a:spcPts val="0"/>
              </a:spcAft>
              <a:buNone/>
            </a:pPr>
            <a:r>
              <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Tuples</a:t>
            </a:r>
            <a:endParaRPr>
              <a:latin typeface="Comic Sans MS"/>
              <a:ea typeface="Comic Sans MS"/>
              <a:cs typeface="Comic Sans MS"/>
              <a:sym typeface="Comic Sans MS"/>
            </a:endParaRPr>
          </a:p>
        </p:txBody>
      </p:sp>
      <p:sp>
        <p:nvSpPr>
          <p:cNvPr id="135" name="Google Shape;135;p7"/>
          <p:cNvSpPr txBox="1"/>
          <p:nvPr>
            <p:ph idx="1" type="body"/>
          </p:nvPr>
        </p:nvSpPr>
        <p:spPr>
          <a:xfrm>
            <a:off x="1097279" y="1845734"/>
            <a:ext cx="8314350" cy="6439622"/>
          </a:xfrm>
          <a:prstGeom prst="rect">
            <a:avLst/>
          </a:prstGeom>
          <a:noFill/>
          <a:ln>
            <a:noFill/>
          </a:ln>
        </p:spPr>
        <p:txBody>
          <a:bodyPr anchorCtr="0" anchor="t" bIns="45700" lIns="0" spcFirstLastPara="1" rIns="0" wrap="square" tIns="45700">
            <a:normAutofit/>
          </a:bodyPr>
          <a:lstStyle/>
          <a:p>
            <a:pPr indent="-101600" lvl="0" marL="91440" rtl="0" algn="l">
              <a:lnSpc>
                <a:spcPct val="90000"/>
              </a:lnSpc>
              <a:spcBef>
                <a:spcPts val="0"/>
              </a:spcBef>
              <a:spcAft>
                <a:spcPts val="0"/>
              </a:spcAft>
              <a:buSzPts val="1600"/>
              <a:buChar char=" "/>
            </a:pPr>
            <a:r>
              <a:rPr b="1" lang="en-US" sz="1600">
                <a:latin typeface="Comic Sans MS"/>
                <a:ea typeface="Comic Sans MS"/>
                <a:cs typeface="Comic Sans MS"/>
                <a:sym typeface="Comic Sans MS"/>
              </a:rPr>
              <a:t>Tuple is a collection which is ordered and unchangeable. Allows duplicate members.</a:t>
            </a:r>
            <a:endParaRPr b="1"/>
          </a:p>
          <a:p>
            <a:pPr indent="-101600" lvl="0" marL="91440" rtl="0" algn="l">
              <a:lnSpc>
                <a:spcPct val="90000"/>
              </a:lnSpc>
              <a:spcBef>
                <a:spcPts val="1400"/>
              </a:spcBef>
              <a:spcAft>
                <a:spcPts val="0"/>
              </a:spcAft>
              <a:buSzPts val="1600"/>
              <a:buChar char=" "/>
            </a:pPr>
            <a:r>
              <a:rPr lang="en-US" sz="1600">
                <a:latin typeface="Comic Sans MS"/>
                <a:ea typeface="Comic Sans MS"/>
                <a:cs typeface="Comic Sans MS"/>
                <a:sym typeface="Comic Sans MS"/>
              </a:rPr>
              <a:t>E</a:t>
            </a:r>
            <a:r>
              <a:rPr lang="en-US" sz="1600">
                <a:latin typeface="Comic Sans MS"/>
                <a:ea typeface="Comic Sans MS"/>
                <a:cs typeface="Comic Sans MS"/>
                <a:sym typeface="Comic Sans MS"/>
              </a:rPr>
              <a:t>lements in the tuple cannot be added or removed once created. Just like a list, a tuple can also contain elements of various types.</a:t>
            </a:r>
            <a:endParaRPr/>
          </a:p>
          <a:p>
            <a:pPr indent="-101600" lvl="0" marL="91440" rtl="0" algn="l">
              <a:lnSpc>
                <a:spcPct val="90000"/>
              </a:lnSpc>
              <a:spcBef>
                <a:spcPts val="1400"/>
              </a:spcBef>
              <a:spcAft>
                <a:spcPts val="0"/>
              </a:spcAft>
              <a:buSzPts val="1600"/>
              <a:buChar char=" "/>
            </a:pPr>
            <a:r>
              <a:rPr lang="en-US" sz="1600">
                <a:latin typeface="Comic Sans MS"/>
                <a:ea typeface="Comic Sans MS"/>
                <a:cs typeface="Comic Sans MS"/>
                <a:sym typeface="Comic Sans MS"/>
              </a:rPr>
              <a:t>Tuples are immutable and hence they do not allow deletion of a part of it. The entire tuple gets deleted by the use of del() method. </a:t>
            </a:r>
            <a:endParaRPr sz="1600">
              <a:latin typeface="Comic Sans MS"/>
              <a:ea typeface="Comic Sans MS"/>
              <a:cs typeface="Comic Sans MS"/>
              <a:sym typeface="Comic Sans MS"/>
            </a:endParaRPr>
          </a:p>
          <a:p>
            <a:pPr indent="-101600" lvl="0" marL="91440" rtl="0" algn="l">
              <a:lnSpc>
                <a:spcPct val="90000"/>
              </a:lnSpc>
              <a:spcBef>
                <a:spcPts val="1400"/>
              </a:spcBef>
              <a:spcAft>
                <a:spcPts val="0"/>
              </a:spcAft>
              <a:buSzPts val="1600"/>
              <a:buChar char=" "/>
            </a:pPr>
            <a:r>
              <a:t/>
            </a:r>
            <a:endParaRPr/>
          </a:p>
          <a:p>
            <a:pPr indent="-101600" lvl="0" marL="91440" rtl="0" algn="l">
              <a:lnSpc>
                <a:spcPct val="90000"/>
              </a:lnSpc>
              <a:spcBef>
                <a:spcPts val="1400"/>
              </a:spcBef>
              <a:spcAft>
                <a:spcPts val="0"/>
              </a:spcAft>
              <a:buSzPts val="1600"/>
              <a:buChar char=" "/>
            </a:pPr>
            <a:r>
              <a:rPr b="1" lang="en-US" sz="1600">
                <a:latin typeface="Comic Sans MS"/>
                <a:ea typeface="Comic Sans MS"/>
                <a:cs typeface="Comic Sans MS"/>
                <a:sym typeface="Comic Sans MS"/>
              </a:rPr>
              <a:t>Iterating through a ‘tuple’ is faster than in a ‘list’.</a:t>
            </a:r>
            <a:endParaRPr b="1" sz="1600">
              <a:latin typeface="Comic Sans MS"/>
              <a:ea typeface="Comic Sans MS"/>
              <a:cs typeface="Comic Sans MS"/>
              <a:sym typeface="Comic Sans MS"/>
            </a:endParaRPr>
          </a:p>
          <a:p>
            <a:pPr indent="-101600" lvl="0" marL="91440" rtl="0" algn="l">
              <a:lnSpc>
                <a:spcPct val="90000"/>
              </a:lnSpc>
              <a:spcBef>
                <a:spcPts val="1400"/>
              </a:spcBef>
              <a:spcAft>
                <a:spcPts val="0"/>
              </a:spcAft>
              <a:buSzPts val="1600"/>
              <a:buFont typeface="Comic Sans MS"/>
              <a:buChar char=" "/>
            </a:pPr>
            <a:r>
              <a:rPr lang="en-US" sz="1600">
                <a:latin typeface="Comic Sans MS"/>
                <a:ea typeface="Comic Sans MS"/>
                <a:cs typeface="Comic Sans MS"/>
                <a:sym typeface="Comic Sans MS"/>
              </a:rPr>
              <a:t>eg.</a:t>
            </a:r>
            <a:endParaRPr sz="1600">
              <a:latin typeface="Comic Sans MS"/>
              <a:ea typeface="Comic Sans MS"/>
              <a:cs typeface="Comic Sans MS"/>
              <a:sym typeface="Comic Sans MS"/>
            </a:endParaRPr>
          </a:p>
          <a:p>
            <a:pPr indent="0" lvl="0" marL="0" rtl="0" algn="l">
              <a:lnSpc>
                <a:spcPct val="100000"/>
              </a:lnSpc>
              <a:spcBef>
                <a:spcPts val="200"/>
              </a:spcBef>
              <a:spcAft>
                <a:spcPts val="0"/>
              </a:spcAft>
              <a:buClr>
                <a:schemeClr val="dk1"/>
              </a:buClr>
              <a:buSzPts val="1200"/>
              <a:buNone/>
            </a:pPr>
            <a:r>
              <a:rPr lang="en-US" sz="1200">
                <a:solidFill>
                  <a:schemeClr val="dk1"/>
                </a:solidFill>
                <a:latin typeface="Comic Sans MS"/>
                <a:ea typeface="Comic Sans MS"/>
                <a:cs typeface="Comic Sans MS"/>
                <a:sym typeface="Comic Sans MS"/>
              </a:rPr>
              <a:t>  </a:t>
            </a:r>
            <a:r>
              <a:rPr lang="en-US" sz="1200">
                <a:solidFill>
                  <a:schemeClr val="dk1"/>
                </a:solidFill>
                <a:latin typeface="Comic Sans MS"/>
                <a:ea typeface="Comic Sans MS"/>
                <a:cs typeface="Comic Sans MS"/>
                <a:sym typeface="Comic Sans MS"/>
              </a:rPr>
              <a:t>$ python -mtimeit '["fee", "fie", "fo", "fum”]</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Comic Sans MS"/>
                <a:ea typeface="Comic Sans MS"/>
                <a:cs typeface="Comic Sans MS"/>
                <a:sym typeface="Comic Sans MS"/>
              </a:rPr>
              <a:t>  1000000 loops, best of 3: 0.432 usec per loop</a:t>
            </a:r>
            <a:endParaRPr sz="12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Clr>
                <a:srgbClr val="3F3F3F"/>
              </a:buClr>
              <a:buSzPts val="1200"/>
              <a:buNone/>
            </a:pPr>
            <a:r>
              <a:t/>
            </a:r>
            <a:endParaRPr sz="12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Comic Sans MS"/>
                <a:ea typeface="Comic Sans MS"/>
                <a:cs typeface="Comic Sans MS"/>
                <a:sym typeface="Comic Sans MS"/>
              </a:rPr>
              <a:t> $ python -mtimeit '("fee", "fie", "fo", "fum")' </a:t>
            </a:r>
            <a:endParaRPr sz="12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Comic Sans MS"/>
                <a:ea typeface="Comic Sans MS"/>
                <a:cs typeface="Comic Sans MS"/>
                <a:sym typeface="Comic Sans MS"/>
              </a:rPr>
              <a:t> 10000000 loops, best of 3: 0.0563 usec per loop </a:t>
            </a:r>
            <a:endParaRPr sz="12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Clr>
                <a:srgbClr val="232629"/>
              </a:buClr>
              <a:buSzPts val="1200"/>
              <a:buNone/>
            </a:pPr>
            <a:br>
              <a:rPr lang="en-US" sz="1200">
                <a:solidFill>
                  <a:srgbClr val="232629"/>
                </a:solidFill>
                <a:latin typeface="Comic Sans MS"/>
                <a:ea typeface="Comic Sans MS"/>
                <a:cs typeface="Comic Sans MS"/>
                <a:sym typeface="Comic Sans MS"/>
              </a:rPr>
            </a:br>
            <a:endParaRPr sz="1200">
              <a:solidFill>
                <a:schemeClr val="dk1"/>
              </a:solidFill>
              <a:latin typeface="Comic Sans MS"/>
              <a:ea typeface="Comic Sans MS"/>
              <a:cs typeface="Comic Sans MS"/>
              <a:sym typeface="Comic Sans MS"/>
            </a:endParaRPr>
          </a:p>
          <a:p>
            <a:pPr indent="-15239" lvl="0" marL="91440" rtl="0" algn="r">
              <a:lnSpc>
                <a:spcPct val="90000"/>
              </a:lnSpc>
              <a:spcBef>
                <a:spcPts val="1200"/>
              </a:spcBef>
              <a:spcAft>
                <a:spcPts val="0"/>
              </a:spcAft>
              <a:buSzPts val="1200"/>
              <a:buNone/>
            </a:pPr>
            <a:r>
              <a:t/>
            </a:r>
            <a:endParaRPr sz="1200">
              <a:latin typeface="Comic Sans MS"/>
              <a:ea typeface="Comic Sans MS"/>
              <a:cs typeface="Comic Sans MS"/>
              <a:sym typeface="Comic Sans MS"/>
            </a:endParaRPr>
          </a:p>
          <a:p>
            <a:pPr indent="-15239" lvl="0" marL="91440" rtl="0" algn="r">
              <a:lnSpc>
                <a:spcPct val="90000"/>
              </a:lnSpc>
              <a:spcBef>
                <a:spcPts val="1400"/>
              </a:spcBef>
              <a:spcAft>
                <a:spcPts val="0"/>
              </a:spcAft>
              <a:buSzPts val="1200"/>
              <a:buNone/>
            </a:pPr>
            <a:r>
              <a:t/>
            </a:r>
            <a:endParaRPr sz="1200">
              <a:latin typeface="Comic Sans MS"/>
              <a:ea typeface="Comic Sans MS"/>
              <a:cs typeface="Comic Sans MS"/>
              <a:sym typeface="Comic Sans MS"/>
            </a:endParaRPr>
          </a:p>
          <a:p>
            <a:pPr indent="-15239" lvl="0" marL="91440" rtl="0" algn="r">
              <a:lnSpc>
                <a:spcPct val="90000"/>
              </a:lnSpc>
              <a:spcBef>
                <a:spcPts val="1400"/>
              </a:spcBef>
              <a:spcAft>
                <a:spcPts val="0"/>
              </a:spcAft>
              <a:buSzPts val="1200"/>
              <a:buNone/>
            </a:pPr>
            <a:r>
              <a:t/>
            </a:r>
            <a:endParaRPr sz="1200">
              <a:latin typeface="Comic Sans MS"/>
              <a:ea typeface="Comic Sans MS"/>
              <a:cs typeface="Comic Sans MS"/>
              <a:sym typeface="Comic Sans MS"/>
            </a:endParaRPr>
          </a:p>
        </p:txBody>
      </p:sp>
      <p:sp>
        <p:nvSpPr>
          <p:cNvPr id="136" name="Google Shape;136;p7"/>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9719fa6932_1_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1" algn="l">
              <a:lnSpc>
                <a:spcPct val="85000"/>
              </a:lnSpc>
              <a:spcBef>
                <a:spcPts val="0"/>
              </a:spcBef>
              <a:spcAft>
                <a:spcPts val="0"/>
              </a:spcAft>
              <a:buClr>
                <a:srgbClr val="3F3F3F"/>
              </a:buClr>
              <a:buSzPts val="4800"/>
              <a:buFont typeface="Comic Sans MS"/>
              <a:buNone/>
            </a:pPr>
            <a:r>
              <a:rPr b="1" lang="en-US">
                <a:latin typeface="Comic Sans MS"/>
                <a:ea typeface="Comic Sans MS"/>
                <a:cs typeface="Comic Sans MS"/>
                <a:sym typeface="Comic Sans MS"/>
              </a:rPr>
              <a:t>Dictionary</a:t>
            </a:r>
            <a:endParaRPr>
              <a:latin typeface="Comic Sans MS"/>
              <a:ea typeface="Comic Sans MS"/>
              <a:cs typeface="Comic Sans MS"/>
              <a:sym typeface="Comic Sans MS"/>
            </a:endParaRPr>
          </a:p>
        </p:txBody>
      </p:sp>
      <p:sp>
        <p:nvSpPr>
          <p:cNvPr id="142" name="Google Shape;142;g19719fa6932_1_9"/>
          <p:cNvSpPr txBox="1"/>
          <p:nvPr>
            <p:ph idx="1" type="body"/>
          </p:nvPr>
        </p:nvSpPr>
        <p:spPr>
          <a:xfrm>
            <a:off x="1097275" y="1845598"/>
            <a:ext cx="8314500" cy="5012400"/>
          </a:xfrm>
          <a:prstGeom prst="rect">
            <a:avLst/>
          </a:prstGeom>
          <a:noFill/>
          <a:ln>
            <a:noFill/>
          </a:ln>
        </p:spPr>
        <p:txBody>
          <a:bodyPr anchorCtr="0" anchor="t" bIns="45700" lIns="0" spcFirstLastPara="1" rIns="0" wrap="square" tIns="45700">
            <a:normAutofit lnSpcReduction="20000"/>
          </a:bodyPr>
          <a:lstStyle/>
          <a:p>
            <a:pPr indent="0" lvl="0" marL="91440" rtl="0" algn="l">
              <a:lnSpc>
                <a:spcPct val="100000"/>
              </a:lnSpc>
              <a:spcBef>
                <a:spcPts val="0"/>
              </a:spcBef>
              <a:spcAft>
                <a:spcPts val="0"/>
              </a:spcAft>
              <a:buSzPts val="2000"/>
              <a:buNone/>
            </a:pPr>
            <a:r>
              <a:t/>
            </a:r>
            <a:endParaRPr>
              <a:latin typeface="Comic Sans MS"/>
              <a:ea typeface="Comic Sans MS"/>
              <a:cs typeface="Comic Sans MS"/>
              <a:sym typeface="Comic Sans MS"/>
            </a:endParaRPr>
          </a:p>
          <a:p>
            <a:pPr indent="-127000" lvl="0" marL="91440" rtl="0" algn="l">
              <a:lnSpc>
                <a:spcPct val="100000"/>
              </a:lnSpc>
              <a:spcBef>
                <a:spcPts val="1400"/>
              </a:spcBef>
              <a:spcAft>
                <a:spcPts val="0"/>
              </a:spcAft>
              <a:buSzPts val="2000"/>
              <a:buChar char=" "/>
            </a:pPr>
            <a:r>
              <a:rPr b="1" lang="en-US">
                <a:latin typeface="Comic Sans MS"/>
                <a:ea typeface="Comic Sans MS"/>
                <a:cs typeface="Comic Sans MS"/>
                <a:sym typeface="Comic Sans MS"/>
              </a:rPr>
              <a:t>Dictionary is a collection which is ordered* and changeable. No duplicate members.</a:t>
            </a:r>
            <a:endParaRPr b="1">
              <a:latin typeface="Comic Sans MS"/>
              <a:ea typeface="Comic Sans MS"/>
              <a:cs typeface="Comic Sans MS"/>
              <a:sym typeface="Comic Sans MS"/>
            </a:endParaRPr>
          </a:p>
          <a:p>
            <a:pPr indent="0" lvl="0" marL="91440" rtl="0" algn="l">
              <a:lnSpc>
                <a:spcPct val="100000"/>
              </a:lnSpc>
              <a:spcBef>
                <a:spcPts val="0"/>
              </a:spcBef>
              <a:spcAft>
                <a:spcPts val="0"/>
              </a:spcAft>
              <a:buNone/>
            </a:pPr>
            <a:r>
              <a:rPr lang="en-US" sz="1200">
                <a:solidFill>
                  <a:schemeClr val="dk1"/>
                </a:solidFill>
              </a:rPr>
              <a:t>(*As of Python version 3.7, dictionaries are ordered. In Python 3.6 and earlier, dictionaries are unordered.)</a:t>
            </a:r>
            <a:endParaRPr sz="1200">
              <a:solidFill>
                <a:schemeClr val="dk1"/>
              </a:solidFill>
            </a:endParaRPr>
          </a:p>
          <a:p>
            <a:pPr indent="0" lvl="0" marL="91440" rtl="0" algn="l">
              <a:lnSpc>
                <a:spcPct val="100000"/>
              </a:lnSpc>
              <a:spcBef>
                <a:spcPts val="0"/>
              </a:spcBef>
              <a:spcAft>
                <a:spcPts val="0"/>
              </a:spcAft>
              <a:buNone/>
            </a:pPr>
            <a:r>
              <a:t/>
            </a:r>
            <a:endParaRPr sz="1200">
              <a:solidFill>
                <a:schemeClr val="dk1"/>
              </a:solidFill>
            </a:endParaRPr>
          </a:p>
          <a:p>
            <a:pPr indent="-127000" lvl="0" marL="91440" rtl="0" algn="l">
              <a:lnSpc>
                <a:spcPct val="115000"/>
              </a:lnSpc>
              <a:spcBef>
                <a:spcPts val="0"/>
              </a:spcBef>
              <a:spcAft>
                <a:spcPts val="0"/>
              </a:spcAft>
              <a:buSzPts val="2000"/>
              <a:buFont typeface="Comic Sans MS"/>
              <a:buChar char=" "/>
            </a:pPr>
            <a:r>
              <a:rPr lang="en-US">
                <a:solidFill>
                  <a:srgbClr val="273239"/>
                </a:solidFill>
                <a:highlight>
                  <a:srgbClr val="FFFFFF"/>
                </a:highlight>
                <a:latin typeface="Comic Sans MS"/>
                <a:ea typeface="Comic Sans MS"/>
                <a:cs typeface="Comic Sans MS"/>
                <a:sym typeface="Comic Sans MS"/>
              </a:rPr>
              <a:t>Dictionary holds the key:value pair. </a:t>
            </a:r>
            <a:br>
              <a:rPr lang="en-US">
                <a:solidFill>
                  <a:srgbClr val="273239"/>
                </a:solidFill>
                <a:highlight>
                  <a:srgbClr val="FFFFFF"/>
                </a:highlight>
                <a:latin typeface="Comic Sans MS"/>
                <a:ea typeface="Comic Sans MS"/>
                <a:cs typeface="Comic Sans MS"/>
                <a:sym typeface="Comic Sans MS"/>
              </a:rPr>
            </a:br>
            <a:r>
              <a:rPr lang="en-US">
                <a:solidFill>
                  <a:srgbClr val="273239"/>
                </a:solidFill>
                <a:highlight>
                  <a:srgbClr val="FFFFFF"/>
                </a:highlight>
                <a:latin typeface="Comic Sans MS"/>
                <a:ea typeface="Comic Sans MS"/>
                <a:cs typeface="Comic Sans MS"/>
                <a:sym typeface="Comic Sans MS"/>
              </a:rPr>
              <a:t>Key-value is provided in the dictionary to make it more optimized. </a:t>
            </a:r>
            <a:endParaRPr>
              <a:solidFill>
                <a:srgbClr val="273239"/>
              </a:solidFill>
              <a:highlight>
                <a:srgbClr val="FFFFFF"/>
              </a:highlight>
              <a:latin typeface="Comic Sans MS"/>
              <a:ea typeface="Comic Sans MS"/>
              <a:cs typeface="Comic Sans MS"/>
              <a:sym typeface="Comic Sans MS"/>
            </a:endParaRPr>
          </a:p>
          <a:p>
            <a:pPr indent="-127000" lvl="0" marL="91440" rtl="0" algn="l">
              <a:lnSpc>
                <a:spcPct val="115000"/>
              </a:lnSpc>
              <a:spcBef>
                <a:spcPts val="0"/>
              </a:spcBef>
              <a:spcAft>
                <a:spcPts val="0"/>
              </a:spcAft>
              <a:buSzPts val="2000"/>
              <a:buFont typeface="Comic Sans MS"/>
              <a:buChar char=" "/>
            </a:pPr>
            <a:r>
              <a:rPr lang="en-US">
                <a:solidFill>
                  <a:srgbClr val="273239"/>
                </a:solidFill>
                <a:highlight>
                  <a:srgbClr val="FFFFFF"/>
                </a:highlight>
                <a:latin typeface="Comic Sans MS"/>
                <a:ea typeface="Comic Sans MS"/>
                <a:cs typeface="Comic Sans MS"/>
                <a:sym typeface="Comic Sans MS"/>
              </a:rPr>
              <a:t>Indexing of Python Dictionary is done with the help of keys. </a:t>
            </a:r>
            <a:endParaRPr>
              <a:latin typeface="Comic Sans MS"/>
              <a:ea typeface="Comic Sans MS"/>
              <a:cs typeface="Comic Sans MS"/>
              <a:sym typeface="Comic Sans MS"/>
            </a:endParaRPr>
          </a:p>
          <a:p>
            <a:pPr indent="0" lvl="0" marL="0" rtl="0" algn="l">
              <a:lnSpc>
                <a:spcPct val="100000"/>
              </a:lnSpc>
              <a:spcBef>
                <a:spcPts val="1400"/>
              </a:spcBef>
              <a:spcAft>
                <a:spcPts val="0"/>
              </a:spcAft>
              <a:buNone/>
            </a:pPr>
            <a:r>
              <a:rPr lang="en-US">
                <a:latin typeface="Comic Sans MS"/>
                <a:ea typeface="Comic Sans MS"/>
                <a:cs typeface="Comic Sans MS"/>
                <a:sym typeface="Comic Sans MS"/>
              </a:rPr>
              <a:t>Why dictionary is faster than list?</a:t>
            </a:r>
            <a:endParaRPr>
              <a:latin typeface="Comic Sans MS"/>
              <a:ea typeface="Comic Sans MS"/>
              <a:cs typeface="Comic Sans MS"/>
              <a:sym typeface="Comic Sans MS"/>
            </a:endParaRPr>
          </a:p>
          <a:p>
            <a:pPr indent="0" lvl="0" marL="0" rtl="0" algn="l">
              <a:lnSpc>
                <a:spcPct val="100000"/>
              </a:lnSpc>
              <a:spcBef>
                <a:spcPts val="1400"/>
              </a:spcBef>
              <a:spcAft>
                <a:spcPts val="0"/>
              </a:spcAft>
              <a:buNone/>
            </a:pPr>
            <a:r>
              <a:rPr lang="en-US">
                <a:latin typeface="Comic Sans MS"/>
                <a:ea typeface="Comic Sans MS"/>
                <a:cs typeface="Comic Sans MS"/>
                <a:sym typeface="Comic Sans MS"/>
              </a:rPr>
              <a:t>The reason is because a dictionary is a lookup, while a list is an      iteration. Dictionary uses a hash lookup, while your list requires walking through the list until it finds the result from beginning to the result each time.</a:t>
            </a:r>
            <a:endParaRPr>
              <a:latin typeface="Comic Sans MS"/>
              <a:ea typeface="Comic Sans MS"/>
              <a:cs typeface="Comic Sans MS"/>
              <a:sym typeface="Comic Sans MS"/>
            </a:endParaRPr>
          </a:p>
          <a:p>
            <a:pPr indent="0" lvl="0" marL="0" rtl="0" algn="l">
              <a:lnSpc>
                <a:spcPct val="100000"/>
              </a:lnSpc>
              <a:spcBef>
                <a:spcPts val="1400"/>
              </a:spcBef>
              <a:spcAft>
                <a:spcPts val="0"/>
              </a:spcAft>
              <a:buNone/>
            </a:pPr>
            <a:r>
              <a:rPr lang="en-US">
                <a:latin typeface="Comic Sans MS"/>
                <a:ea typeface="Comic Sans MS"/>
                <a:cs typeface="Comic Sans MS"/>
                <a:sym typeface="Comic Sans MS"/>
              </a:rPr>
              <a:t> </a:t>
            </a:r>
            <a:endParaRPr>
              <a:latin typeface="Comic Sans MS"/>
              <a:ea typeface="Comic Sans MS"/>
              <a:cs typeface="Comic Sans MS"/>
              <a:sym typeface="Comic Sans MS"/>
            </a:endParaRPr>
          </a:p>
          <a:p>
            <a:pPr indent="0" lvl="0" marL="0" rtl="0" algn="l">
              <a:lnSpc>
                <a:spcPct val="100000"/>
              </a:lnSpc>
              <a:spcBef>
                <a:spcPts val="1400"/>
              </a:spcBef>
              <a:spcAft>
                <a:spcPts val="0"/>
              </a:spcAft>
              <a:buNone/>
            </a:pPr>
            <a:r>
              <a:t/>
            </a:r>
            <a:endParaRPr>
              <a:latin typeface="Comic Sans MS"/>
              <a:ea typeface="Comic Sans MS"/>
              <a:cs typeface="Comic Sans MS"/>
              <a:sym typeface="Comic Sans MS"/>
            </a:endParaRPr>
          </a:p>
          <a:p>
            <a:pPr indent="0" lvl="0" marL="0" rtl="0" algn="l">
              <a:lnSpc>
                <a:spcPct val="100000"/>
              </a:lnSpc>
              <a:spcBef>
                <a:spcPts val="1400"/>
              </a:spcBef>
              <a:spcAft>
                <a:spcPts val="0"/>
              </a:spcAft>
              <a:buNone/>
            </a:pPr>
            <a:r>
              <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cb83793f5c_0_1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latin typeface="Comic Sans MS"/>
                <a:ea typeface="Comic Sans MS"/>
                <a:cs typeface="Comic Sans MS"/>
                <a:sym typeface="Comic Sans MS"/>
              </a:rPr>
              <a:t>Summary</a:t>
            </a:r>
            <a:endParaRPr b="1">
              <a:latin typeface="Comic Sans MS"/>
              <a:ea typeface="Comic Sans MS"/>
              <a:cs typeface="Comic Sans MS"/>
              <a:sym typeface="Comic Sans MS"/>
            </a:endParaRPr>
          </a:p>
        </p:txBody>
      </p:sp>
      <p:sp>
        <p:nvSpPr>
          <p:cNvPr id="149" name="Google Shape;149;g1cb83793f5c_0_11"/>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77500"/>
          </a:bodyPr>
          <a:lstStyle/>
          <a:p>
            <a:pPr indent="0" lvl="0" marL="0" rtl="0" algn="l">
              <a:spcBef>
                <a:spcPts val="1200"/>
              </a:spcBef>
              <a:spcAft>
                <a:spcPts val="0"/>
              </a:spcAft>
              <a:buClr>
                <a:schemeClr val="dk1"/>
              </a:buClr>
              <a:buSzPct val="55000"/>
              <a:buFont typeface="Arial"/>
              <a:buNone/>
            </a:pPr>
            <a:r>
              <a:rPr lang="en-US">
                <a:latin typeface="Comic Sans MS"/>
                <a:ea typeface="Comic Sans MS"/>
                <a:cs typeface="Comic Sans MS"/>
                <a:sym typeface="Comic Sans MS"/>
              </a:rPr>
              <a:t>There are four collection data types in the Python programming language:</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b="1" lang="en-US">
                <a:latin typeface="Comic Sans MS"/>
                <a:ea typeface="Comic Sans MS"/>
                <a:cs typeface="Comic Sans MS"/>
                <a:sym typeface="Comic Sans MS"/>
              </a:rPr>
              <a:t>List</a:t>
            </a:r>
            <a:r>
              <a:rPr lang="en-US">
                <a:latin typeface="Comic Sans MS"/>
                <a:ea typeface="Comic Sans MS"/>
                <a:cs typeface="Comic Sans MS"/>
                <a:sym typeface="Comic Sans MS"/>
              </a:rPr>
              <a:t> is a collection which is ordered and changeable. Allows duplicate members, mutable and unhashable.</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b="1" lang="en-US">
                <a:latin typeface="Comic Sans MS"/>
                <a:ea typeface="Comic Sans MS"/>
                <a:cs typeface="Comic Sans MS"/>
                <a:sym typeface="Comic Sans MS"/>
              </a:rPr>
              <a:t>Tuple </a:t>
            </a:r>
            <a:r>
              <a:rPr lang="en-US">
                <a:latin typeface="Comic Sans MS"/>
                <a:ea typeface="Comic Sans MS"/>
                <a:cs typeface="Comic Sans MS"/>
                <a:sym typeface="Comic Sans MS"/>
              </a:rPr>
              <a:t>is a collection which is ordered and </a:t>
            </a:r>
            <a:r>
              <a:rPr lang="en-US">
                <a:latin typeface="Comic Sans MS"/>
                <a:ea typeface="Comic Sans MS"/>
                <a:cs typeface="Comic Sans MS"/>
                <a:sym typeface="Comic Sans MS"/>
              </a:rPr>
              <a:t>un</a:t>
            </a:r>
            <a:r>
              <a:rPr lang="en-US">
                <a:latin typeface="Comic Sans MS"/>
                <a:ea typeface="Comic Sans MS"/>
                <a:cs typeface="Comic Sans MS"/>
                <a:sym typeface="Comic Sans MS"/>
              </a:rPr>
              <a:t>changeable. Allows duplicate members, immutable and hashable.</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b="1" lang="en-US">
                <a:latin typeface="Comic Sans MS"/>
                <a:ea typeface="Comic Sans MS"/>
                <a:cs typeface="Comic Sans MS"/>
                <a:sym typeface="Comic Sans MS"/>
              </a:rPr>
              <a:t>Set</a:t>
            </a:r>
            <a:r>
              <a:rPr lang="en-US">
                <a:latin typeface="Comic Sans MS"/>
                <a:ea typeface="Comic Sans MS"/>
                <a:cs typeface="Comic Sans MS"/>
                <a:sym typeface="Comic Sans MS"/>
              </a:rPr>
              <a:t> is a collection which is unordered and unindexed. No duplicate members, mutable* and hashable.</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b="1" lang="en-US">
                <a:latin typeface="Comic Sans MS"/>
                <a:ea typeface="Comic Sans MS"/>
                <a:cs typeface="Comic Sans MS"/>
                <a:sym typeface="Comic Sans MS"/>
              </a:rPr>
              <a:t>Dictionary</a:t>
            </a:r>
            <a:r>
              <a:rPr lang="en-US">
                <a:latin typeface="Comic Sans MS"/>
                <a:ea typeface="Comic Sans MS"/>
                <a:cs typeface="Comic Sans MS"/>
                <a:sym typeface="Comic Sans MS"/>
              </a:rPr>
              <a:t> is a collection which is ordered (from python 3.7 onwards) and changeable. No duplicate members, mutable and unhashable.</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b="1" lang="en-US">
                <a:latin typeface="Comic Sans MS"/>
                <a:ea typeface="Comic Sans MS"/>
                <a:cs typeface="Comic Sans MS"/>
                <a:sym typeface="Comic Sans MS"/>
              </a:rPr>
              <a:t>Immutable</a:t>
            </a:r>
            <a:r>
              <a:rPr lang="en-US">
                <a:latin typeface="Comic Sans MS"/>
                <a:ea typeface="Comic Sans MS"/>
                <a:cs typeface="Comic Sans MS"/>
                <a:sym typeface="Comic Sans MS"/>
              </a:rPr>
              <a:t> objects are a type of object that cannot be modified after they were created.</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lang="en-US">
                <a:latin typeface="Comic Sans MS"/>
                <a:ea typeface="Comic Sans MS"/>
                <a:cs typeface="Comic Sans MS"/>
                <a:sym typeface="Comic Sans MS"/>
              </a:rPr>
              <a:t>An object is said to be </a:t>
            </a:r>
            <a:r>
              <a:rPr b="1" lang="en-US">
                <a:latin typeface="Comic Sans MS"/>
                <a:ea typeface="Comic Sans MS"/>
                <a:cs typeface="Comic Sans MS"/>
                <a:sym typeface="Comic Sans MS"/>
              </a:rPr>
              <a:t>hashable </a:t>
            </a:r>
            <a:r>
              <a:rPr lang="en-US">
                <a:latin typeface="Comic Sans MS"/>
                <a:ea typeface="Comic Sans MS"/>
                <a:cs typeface="Comic Sans MS"/>
                <a:sym typeface="Comic Sans MS"/>
              </a:rPr>
              <a:t>if it has a hash value that remains the same during its lifetime.</a:t>
            </a:r>
            <a:endParaRPr>
              <a:latin typeface="Comic Sans MS"/>
              <a:ea typeface="Comic Sans MS"/>
              <a:cs typeface="Comic Sans MS"/>
              <a:sym typeface="Comic Sans MS"/>
            </a:endParaRPr>
          </a:p>
          <a:p>
            <a:pPr indent="0" lvl="0" marL="0" rtl="0" algn="l">
              <a:spcBef>
                <a:spcPts val="1200"/>
              </a:spcBef>
              <a:spcAft>
                <a:spcPts val="0"/>
              </a:spcAft>
              <a:buClr>
                <a:schemeClr val="dk1"/>
              </a:buClr>
              <a:buSzPct val="55000"/>
              <a:buFont typeface="Arial"/>
              <a:buNone/>
            </a:pPr>
            <a:r>
              <a:rPr lang="en-US">
                <a:latin typeface="Comic Sans MS"/>
                <a:ea typeface="Comic Sans MS"/>
                <a:cs typeface="Comic Sans MS"/>
                <a:sym typeface="Comic Sans MS"/>
              </a:rPr>
              <a:t>In Python, any immutable object (such as an integer, boolean, string, tuple) is hashable, meaning its value does not change during its lifetime. (This allows Python to create a unique hash value to identify it, which can be used by dictionaries to track unique keys and sets to track unique values.)</a:t>
            </a:r>
            <a:endParaRPr>
              <a:latin typeface="Comic Sans MS"/>
              <a:ea typeface="Comic Sans MS"/>
              <a:cs typeface="Comic Sans MS"/>
              <a:sym typeface="Comic Sans MS"/>
            </a:endParaRPr>
          </a:p>
          <a:p>
            <a:pPr indent="0" lvl="0" marL="0" rtl="0" algn="l">
              <a:spcBef>
                <a:spcPts val="1200"/>
              </a:spcBef>
              <a:spcAft>
                <a:spcPts val="200"/>
              </a:spcAft>
              <a:buNone/>
            </a:pPr>
            <a:r>
              <a:t/>
            </a:r>
            <a:endParaRPr>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cb83793f5c_0_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latin typeface="Comic Sans MS"/>
                <a:ea typeface="Comic Sans MS"/>
                <a:cs typeface="Comic Sans MS"/>
                <a:sym typeface="Comic Sans MS"/>
              </a:rPr>
              <a:t>Linked List</a:t>
            </a:r>
            <a:endParaRPr b="1">
              <a:latin typeface="Comic Sans MS"/>
              <a:ea typeface="Comic Sans MS"/>
              <a:cs typeface="Comic Sans MS"/>
              <a:sym typeface="Comic Sans MS"/>
            </a:endParaRPr>
          </a:p>
        </p:txBody>
      </p:sp>
      <p:sp>
        <p:nvSpPr>
          <p:cNvPr id="156" name="Google Shape;156;g1cb83793f5c_0_20"/>
          <p:cNvSpPr txBox="1"/>
          <p:nvPr>
            <p:ph idx="1" type="body"/>
          </p:nvPr>
        </p:nvSpPr>
        <p:spPr>
          <a:xfrm>
            <a:off x="865350" y="2939025"/>
            <a:ext cx="68706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200">
                <a:latin typeface="Comic Sans MS"/>
                <a:ea typeface="Comic Sans MS"/>
                <a:cs typeface="Comic Sans MS"/>
                <a:sym typeface="Comic Sans MS"/>
              </a:rPr>
              <a:t>Linked list consists of nodes where each node contains a data field and a reference pointer (link) to the next node in the list.</a:t>
            </a:r>
            <a:endParaRPr sz="2200">
              <a:latin typeface="Comic Sans MS"/>
              <a:ea typeface="Comic Sans MS"/>
              <a:cs typeface="Comic Sans MS"/>
              <a:sym typeface="Comic Sans MS"/>
            </a:endParaRPr>
          </a:p>
          <a:p>
            <a:pPr indent="0" lvl="0" marL="0" rtl="0" algn="ctr">
              <a:spcBef>
                <a:spcPts val="1200"/>
              </a:spcBef>
              <a:spcAft>
                <a:spcPts val="0"/>
              </a:spcAft>
              <a:buClr>
                <a:schemeClr val="dk1"/>
              </a:buClr>
              <a:buSzPts val="1100"/>
              <a:buFont typeface="Arial"/>
              <a:buNone/>
            </a:pPr>
            <a:r>
              <a:t/>
            </a:r>
            <a:endParaRPr sz="2200">
              <a:latin typeface="Comic Sans MS"/>
              <a:ea typeface="Comic Sans MS"/>
              <a:cs typeface="Comic Sans MS"/>
              <a:sym typeface="Comic Sans MS"/>
            </a:endParaRPr>
          </a:p>
          <a:p>
            <a:pPr indent="0" lvl="0" marL="0" rtl="0" algn="just">
              <a:lnSpc>
                <a:spcPct val="160000"/>
              </a:lnSpc>
              <a:spcBef>
                <a:spcPts val="60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ctr">
              <a:spcBef>
                <a:spcPts val="1200"/>
              </a:spcBef>
              <a:spcAft>
                <a:spcPts val="200"/>
              </a:spcAft>
              <a:buNone/>
            </a:pPr>
            <a:r>
              <a:t/>
            </a:r>
            <a:endParaRPr sz="2200">
              <a:latin typeface="Comic Sans MS"/>
              <a:ea typeface="Comic Sans MS"/>
              <a:cs typeface="Comic Sans MS"/>
              <a:sym typeface="Comic Sans MS"/>
            </a:endParaRPr>
          </a:p>
        </p:txBody>
      </p:sp>
      <p:pic>
        <p:nvPicPr>
          <p:cNvPr id="157" name="Google Shape;157;g1cb83793f5c_0_20"/>
          <p:cNvPicPr preferRelativeResize="0"/>
          <p:nvPr/>
        </p:nvPicPr>
        <p:blipFill>
          <a:blip r:embed="rId3">
            <a:alphaModFix/>
          </a:blip>
          <a:stretch>
            <a:fillRect/>
          </a:stretch>
        </p:blipFill>
        <p:spPr>
          <a:xfrm>
            <a:off x="8101050" y="4065438"/>
            <a:ext cx="2971800" cy="153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מבט לאחור">
  <a:themeElements>
    <a:clrScheme name="מבט לאחור">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2022-11-20T06:11:20Z</dcterms:created>
  <dc:creator>user</dc:creator>
</cp:coreProperties>
</file>