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362" r:id="rId6"/>
    <p:sldId id="312" r:id="rId7"/>
    <p:sldId id="354" r:id="rId8"/>
    <p:sldId id="351" r:id="rId9"/>
    <p:sldId id="350" r:id="rId10"/>
    <p:sldId id="352" r:id="rId11"/>
    <p:sldId id="353" r:id="rId12"/>
    <p:sldId id="355" r:id="rId13"/>
    <p:sldId id="356" r:id="rId14"/>
    <p:sldId id="357" r:id="rId15"/>
    <p:sldId id="358" r:id="rId16"/>
    <p:sldId id="359" r:id="rId17"/>
    <p:sldId id="360" r:id="rId18"/>
    <p:sldId id="3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0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Iterating through A Dataframe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2925D-97D7-DD3D-34FD-F7E64EE2C582}"/>
              </a:ext>
            </a:extLst>
          </p:cNvPr>
          <p:cNvSpPr txBox="1"/>
          <p:nvPr/>
        </p:nvSpPr>
        <p:spPr>
          <a:xfrm>
            <a:off x="3826276" y="4071516"/>
            <a:ext cx="55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– Speed – Coding Level – Do’s – Don’ts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❌❌ </a:t>
            </a:r>
            <a:r>
              <a:rPr lang="en-US" dirty="0"/>
              <a:t>Iterrows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710398"/>
            <a:ext cx="102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Iterrows should usually be avoided as its performance is very slow compared to other iteration techniques.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B07D8-F726-28F6-21F1-AE3B41C1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94548"/>
            <a:ext cx="9734998" cy="39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Alternatives to iterating through a Pandas dataframe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45331-4929-7F76-77A7-34029AE8E8D4}"/>
              </a:ext>
            </a:extLst>
          </p:cNvPr>
          <p:cNvSpPr txBox="1"/>
          <p:nvPr/>
        </p:nvSpPr>
        <p:spPr>
          <a:xfrm>
            <a:off x="3302493" y="3973862"/>
            <a:ext cx="66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 / iloc – Apply – List Comprehensions  – Pandas Vectorization</a:t>
            </a:r>
          </a:p>
        </p:txBody>
      </p:sp>
    </p:spTree>
    <p:extLst>
      <p:ext uri="{BB962C8B-B14F-4D97-AF65-F5344CB8AC3E}">
        <p14:creationId xmlns:p14="http://schemas.microsoft.com/office/powerpoint/2010/main" val="57961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❌ </a:t>
            </a:r>
            <a:r>
              <a:rPr lang="en-US" dirty="0"/>
              <a:t>For loop with .loc or .iloc (3× faster)*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710398"/>
            <a:ext cx="102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As with the previous method, rows are converted into Pandas Series objects, which degrades performance.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2700-B302-7B54-1255-FF2A59516CFF}"/>
              </a:ext>
            </a:extLst>
          </p:cNvPr>
          <p:cNvSpPr txBox="1"/>
          <p:nvPr/>
        </p:nvSpPr>
        <p:spPr>
          <a:xfrm>
            <a:off x="1278324" y="6048345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* When running on a dataset with 22k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E0742-15F4-7103-E808-9FBB08B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49"/>
          <a:stretch/>
        </p:blipFill>
        <p:spPr>
          <a:xfrm>
            <a:off x="1039693" y="2418284"/>
            <a:ext cx="10082134" cy="35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❌  </a:t>
            </a:r>
            <a:r>
              <a:rPr lang="en-US" dirty="0"/>
              <a:t>Apply (4× faster)*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710398"/>
            <a:ext cx="10230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This method creates code that is easy to understand but at a cost: performance is nearly as bad as the previous for loop.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Don’t forget: Appy() is a great method for other applications!</a:t>
            </a:r>
          </a:p>
          <a:p>
            <a:endParaRPr lang="en-US" sz="2000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2700-B302-7B54-1255-FF2A59516CFF}"/>
              </a:ext>
            </a:extLst>
          </p:cNvPr>
          <p:cNvSpPr txBox="1"/>
          <p:nvPr/>
        </p:nvSpPr>
        <p:spPr>
          <a:xfrm>
            <a:off x="1278324" y="6048345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* When running on a dataset with 22k 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0D133-C87D-326F-7825-2A62B81E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48510"/>
            <a:ext cx="7721493" cy="29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460774" cy="135636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❌ ✅ </a:t>
            </a:r>
            <a:r>
              <a:rPr lang="en-US" b="1" dirty="0"/>
              <a:t>List comprehensions (200× faster)*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965332" y="1906781"/>
            <a:ext cx="102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List comprehensions are a fancy way to iterate over a list as a one-liner. It is super fast but we can keep the coding faster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2700-B302-7B54-1255-FF2A59516CFF}"/>
              </a:ext>
            </a:extLst>
          </p:cNvPr>
          <p:cNvSpPr txBox="1"/>
          <p:nvPr/>
        </p:nvSpPr>
        <p:spPr>
          <a:xfrm>
            <a:off x="980573" y="6048345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* When running on a dataset with 22k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0339-F04D-FCEF-EF8D-BA5FC26C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15" y="2783977"/>
            <a:ext cx="1060795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15" y="477130"/>
            <a:ext cx="10230852" cy="135636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✅ </a:t>
            </a:r>
            <a:r>
              <a:rPr lang="en-US" b="1" dirty="0"/>
              <a:t>Pandas vectorization (&gt;200 × faster)*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965332" y="1906781"/>
            <a:ext cx="102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List comprehensions are a fancy way to iterate over a list as a one-liner. It is faster but we can still do better.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2700-B302-7B54-1255-FF2A59516CFF}"/>
              </a:ext>
            </a:extLst>
          </p:cNvPr>
          <p:cNvSpPr txBox="1"/>
          <p:nvPr/>
        </p:nvSpPr>
        <p:spPr>
          <a:xfrm>
            <a:off x="980573" y="6048345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* When running on a dataset with 22k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1F4C6-CF61-06D9-06C7-07AEB92E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1" y="2859258"/>
            <a:ext cx="7069432" cy="27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Iterrows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3B37F-55D9-2F8A-519F-220B9F0470DB}"/>
              </a:ext>
            </a:extLst>
          </p:cNvPr>
          <p:cNvSpPr txBox="1"/>
          <p:nvPr/>
        </p:nvSpPr>
        <p:spPr>
          <a:xfrm>
            <a:off x="3728622" y="4071516"/>
            <a:ext cx="55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why not to use it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315452" y="1965960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Pandas has a built in function called </a:t>
            </a:r>
            <a:r>
              <a:rPr lang="en-US" sz="20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iterrows </a:t>
            </a:r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that allows you to iterate through a data 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85FB-8E68-9A51-44E0-C2164692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2" y="2733126"/>
            <a:ext cx="8663523" cy="910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2142C-1B2F-638C-1961-D264AC9E8DF8}"/>
              </a:ext>
            </a:extLst>
          </p:cNvPr>
          <p:cNvSpPr txBox="1"/>
          <p:nvPr/>
        </p:nvSpPr>
        <p:spPr>
          <a:xfrm>
            <a:off x="1315451" y="3830212"/>
            <a:ext cx="9304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Iterrows() is used </a:t>
            </a:r>
            <a:r>
              <a:rPr lang="en-US" sz="20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to iterate over a pandas Data frame rows in the form of (index, series) pair. </a:t>
            </a:r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This function iterates over the data frame column, it will return a tuple with the column name and content in form of series</a:t>
            </a:r>
          </a:p>
        </p:txBody>
      </p:sp>
    </p:spTree>
    <p:extLst>
      <p:ext uri="{BB962C8B-B14F-4D97-AF65-F5344CB8AC3E}">
        <p14:creationId xmlns:p14="http://schemas.microsoft.com/office/powerpoint/2010/main" val="87606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46C-74E7-5CFC-43EF-7E7E944E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Iterate?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20FFB-0C49-E3F8-D379-C82F614249FC}"/>
              </a:ext>
            </a:extLst>
          </p:cNvPr>
          <p:cNvSpPr txBox="1"/>
          <p:nvPr/>
        </p:nvSpPr>
        <p:spPr>
          <a:xfrm>
            <a:off x="1315452" y="1965960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Iterating is useful when you want to create a calculation between multiple columns in a dataframe.</a:t>
            </a:r>
          </a:p>
        </p:txBody>
      </p:sp>
    </p:spTree>
    <p:extLst>
      <p:ext uri="{BB962C8B-B14F-4D97-AF65-F5344CB8AC3E}">
        <p14:creationId xmlns:p14="http://schemas.microsoft.com/office/powerpoint/2010/main" val="5552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2C7-A559-DBFC-E8D9-9E56366C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16EEC-CADD-6CF4-E963-13583DE9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3" y="1965960"/>
            <a:ext cx="11011854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931714"/>
            <a:ext cx="4439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If you were to simply iterate over the dataframe using a for loop, it would give you access only the columns, as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BCD8C-8E97-EF94-2CA6-DF546591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5960"/>
            <a:ext cx="2919663" cy="43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965960"/>
            <a:ext cx="444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Iterrows() treats a data frame like a list of dictionaries and returns each row as a tuple consisting of index, row(as Pandas Series).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2104-2648-9D1C-1817-34B0D6F6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965961"/>
            <a:ext cx="2598019" cy="42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710398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We use two variables to split this tuple. Observe the two variables individually in 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34EF5-B8C2-86C6-088C-2BC26D10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2500"/>
            <a:ext cx="2578768" cy="3686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47008-FDA0-130D-3AE1-936F9A54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9"/>
          <a:stretch/>
        </p:blipFill>
        <p:spPr>
          <a:xfrm>
            <a:off x="4457983" y="2292500"/>
            <a:ext cx="2456164" cy="3684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C2D8B-E585-98FE-5D2D-5542BA66F312}"/>
              </a:ext>
            </a:extLst>
          </p:cNvPr>
          <p:cNvSpPr txBox="1"/>
          <p:nvPr/>
        </p:nvSpPr>
        <p:spPr>
          <a:xfrm>
            <a:off x="980573" y="6048345"/>
            <a:ext cx="1023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Indx</a:t>
            </a:r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 returns our indexes, but </a:t>
            </a:r>
            <a:r>
              <a:rPr lang="en-US" sz="2000" i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row</a:t>
            </a:r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 returns the actual data frame values with column names.</a:t>
            </a:r>
          </a:p>
        </p:txBody>
      </p:sp>
    </p:spTree>
    <p:extLst>
      <p:ext uri="{BB962C8B-B14F-4D97-AF65-F5344CB8AC3E}">
        <p14:creationId xmlns:p14="http://schemas.microsoft.com/office/powerpoint/2010/main" val="327649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710398"/>
            <a:ext cx="102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Let’s create a unique identity code for each player using his number, age and weight. We will add a column ‘Player_code’ with the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EA6DC9-583A-81D9-7055-0A4ADCD5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98396"/>
            <a:ext cx="975444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405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9161</TotalTime>
  <Words>454</Words>
  <Application>Microsoft Office PowerPoint</Application>
  <PresentationFormat>Widescreen</PresentationFormat>
  <Paragraphs>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Rockwell</vt:lpstr>
      <vt:lpstr>sohne</vt:lpstr>
      <vt:lpstr>source-serif-pro</vt:lpstr>
      <vt:lpstr>Tahoma</vt:lpstr>
      <vt:lpstr>Basis</vt:lpstr>
      <vt:lpstr>Iterating through A Dataframe</vt:lpstr>
      <vt:lpstr>Iterrows</vt:lpstr>
      <vt:lpstr>Iterrows</vt:lpstr>
      <vt:lpstr>Why Iterate? </vt:lpstr>
      <vt:lpstr>Our Dataframe</vt:lpstr>
      <vt:lpstr>Loop</vt:lpstr>
      <vt:lpstr>Iterrows</vt:lpstr>
      <vt:lpstr>Iterrows</vt:lpstr>
      <vt:lpstr>In Practice</vt:lpstr>
      <vt:lpstr>❌❌ Iterrows</vt:lpstr>
      <vt:lpstr>Alternatives to iterating through a Pandas dataframe</vt:lpstr>
      <vt:lpstr>❌ For loop with .loc or .iloc (3× faster)*</vt:lpstr>
      <vt:lpstr>❌  Apply (4× faster)*</vt:lpstr>
      <vt:lpstr>❌ ✅ List comprehensions (200× faster)*</vt:lpstr>
      <vt:lpstr>✅ Pandas vectorization (&gt;200 × faster)*</vt:lpstr>
    </vt:vector>
  </TitlesOfParts>
  <Company>DTSRIT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randruchi@gmail.com</dc:creator>
  <cp:lastModifiedBy>randruchi@gmail.com</cp:lastModifiedBy>
  <cp:revision>24</cp:revision>
  <dcterms:created xsi:type="dcterms:W3CDTF">2023-01-31T10:13:51Z</dcterms:created>
  <dcterms:modified xsi:type="dcterms:W3CDTF">2023-02-20T10:46:06Z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