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314" r:id="rId7"/>
    <p:sldId id="334" r:id="rId8"/>
    <p:sldId id="335" r:id="rId9"/>
    <p:sldId id="312" r:id="rId10"/>
    <p:sldId id="328" r:id="rId11"/>
    <p:sldId id="329" r:id="rId12"/>
    <p:sldId id="336" r:id="rId13"/>
    <p:sldId id="330" r:id="rId14"/>
    <p:sldId id="332" r:id="rId15"/>
    <p:sldId id="333" r:id="rId16"/>
    <p:sldId id="32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Rockwell" panose="02060603020205020403" pitchFamily="18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23751" y="1596774"/>
            <a:ext cx="930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Python Multiple Excepts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It is possible to have multiple except blocks for one try block</a:t>
            </a:r>
            <a:r>
              <a:rPr lang="en-US" sz="24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824F6-256C-EF75-6CFF-698B92D25B48}"/>
              </a:ext>
            </a:extLst>
          </p:cNvPr>
          <p:cNvSpPr txBox="1"/>
          <p:nvPr/>
        </p:nvSpPr>
        <p:spPr>
          <a:xfrm>
            <a:off x="1123750" y="5278439"/>
            <a:ext cx="107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When the interpreter encounters an exception, it checks the except blocks associated with that try block. When the interpreter finds a matching exception, it executes that except block.</a:t>
            </a:r>
          </a:p>
          <a:p>
            <a:endParaRPr lang="en-US" sz="2000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6589D-6D33-5981-9EC1-1C459B82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68839"/>
            <a:ext cx="5024123" cy="245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CC69D-EE18-E6F4-5F8E-F082AE6B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47" y="2568839"/>
            <a:ext cx="4892535" cy="24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(4)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23751" y="1596774"/>
            <a:ext cx="9925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Python Multiple Excepts in one Except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You can also have one except block handle multiple exceptions. To do this, use parentheses.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D2301-6748-272F-8E9C-71726F23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35411"/>
            <a:ext cx="6484940" cy="29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(5)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23751" y="1596774"/>
            <a:ext cx="10586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A Generic except After All Excepts</a:t>
            </a:r>
          </a:p>
          <a:p>
            <a:pPr algn="l" fontAlgn="base"/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You can add a generic except at the end.</a:t>
            </a:r>
          </a:p>
          <a:p>
            <a:pPr algn="l" fontAlgn="base"/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This block will serve to handle all exceptions that go undetected by the specific except blocks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449E7-F131-9394-4967-1DD687C1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53133"/>
            <a:ext cx="5450305" cy="33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 throws errors, Why must I handle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1965960"/>
            <a:ext cx="930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If an error occurs and the exception isn’t handled, the rest of the program won’t run. But if you handle the exception, the code after the excepts will run as expected.</a:t>
            </a:r>
          </a:p>
          <a:p>
            <a:endParaRPr lang="en-US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5CF24A-437C-1219-831D-B2716F139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0"/>
          <a:stretch/>
        </p:blipFill>
        <p:spPr>
          <a:xfrm>
            <a:off x="6166942" y="2889290"/>
            <a:ext cx="5580164" cy="3359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4CC1C5-93B8-3100-AB7D-FC34FAD80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4" y="2889290"/>
            <a:ext cx="4822302" cy="33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What is it?!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35811"/>
              </p:ext>
            </p:extLst>
          </p:nvPr>
        </p:nvGraphicFramePr>
        <p:xfrm>
          <a:off x="1937585" y="1736356"/>
          <a:ext cx="8780033" cy="35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0033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8071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What is Exception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276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Exception handling is the process of gracefully dealing with unwanted or unexpected events when a computer program runs.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Exception handling is used to avoid the program or system from crashing or terminating when it encounters and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482A-B43E-840B-B4CA-3F530B5A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764632"/>
          </a:xfrm>
        </p:spPr>
        <p:txBody>
          <a:bodyPr>
            <a:normAutofit/>
          </a:bodyPr>
          <a:lstStyle/>
          <a:p>
            <a:r>
              <a:rPr lang="en-US" dirty="0"/>
              <a:t>Two Kinds of Errors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E878DAE-5F40-0B98-890F-DEAA8A2AC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19569"/>
              </p:ext>
            </p:extLst>
          </p:nvPr>
        </p:nvGraphicFramePr>
        <p:xfrm>
          <a:off x="1158239" y="2092088"/>
          <a:ext cx="9875520" cy="222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38461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Syntax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Logical Errors (Exceptions)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1786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error is caused by the wrong syntax in the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arrow indicates where syntax error occurred.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 this example, there was one bracket too many.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Remove it and run your code again.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Exceptions are raised when the program is syntactically correct, but the code resulted in an error.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last line of the message indicates what type of exception error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occured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5B43490-6938-C47E-5A43-5D1F1506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89223"/>
            <a:ext cx="4953000" cy="174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DCB68-8526-B861-8E00-54CDB955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39" y="4189222"/>
            <a:ext cx="4907281" cy="17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Python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73480" y="1596628"/>
            <a:ext cx="930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 Some of the common built-in exceptions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9508-FC0C-6274-3A18-469D177C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2" y="1965961"/>
            <a:ext cx="5296726" cy="45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67776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Try and Except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315452" y="1965960"/>
            <a:ext cx="930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An exception error will crash the program if it is unhandled. </a:t>
            </a:r>
          </a:p>
          <a:p>
            <a:r>
              <a:rPr lang="en-US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Try and except statements are used to catch and handle exceptions in Python.</a:t>
            </a:r>
          </a:p>
          <a:p>
            <a:endParaRPr lang="en-US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  <a:p>
            <a:r>
              <a:rPr lang="en-US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The try block lets you test a block of code for errors. The except block lets you handle the error.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03077-FB02-4B5E-E65D-B2AE161D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12" y="3322320"/>
            <a:ext cx="7124372" cy="28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23751" y="1805320"/>
            <a:ext cx="930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The Error: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26FBC-8061-48E4-EAF5-327AA46C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51" y="2442261"/>
            <a:ext cx="8299654" cy="28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5703-8C87-F760-B9B9-B4B3D83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23751" y="1805320"/>
            <a:ext cx="93044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The try/except blocks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When you think a part of your code might throw an exception, put it in a try block.</a:t>
            </a:r>
          </a:p>
          <a:p>
            <a:endParaRPr lang="en-US" sz="2400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930F-1C48-BB25-4135-3081E319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78070"/>
            <a:ext cx="6605337" cy="25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6D6C8-9C69-1840-5E77-A1DDD683C738}"/>
              </a:ext>
            </a:extLst>
          </p:cNvPr>
          <p:cNvSpPr txBox="1"/>
          <p:nvPr/>
        </p:nvSpPr>
        <p:spPr>
          <a:xfrm>
            <a:off x="1143000" y="994779"/>
            <a:ext cx="930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Making use of Python’s built-in errors:</a:t>
            </a:r>
            <a:endParaRPr lang="en-US" sz="2000" dirty="0">
              <a:solidFill>
                <a:schemeClr val="accent1"/>
              </a:solidFill>
              <a:latin typeface="source-serif-pro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E422B-F04E-23BC-CFEA-044EEA02C1CC}"/>
              </a:ext>
            </a:extLst>
          </p:cNvPr>
          <p:cNvSpPr txBox="1"/>
          <p:nvPr/>
        </p:nvSpPr>
        <p:spPr>
          <a:xfrm>
            <a:off x="1143000" y="1661166"/>
            <a:ext cx="9875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The except block could be left generic. The code in the except block will be executed no matter the type of error.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Or,  you can pass one of python’s built-in exceptions into except()</a:t>
            </a:r>
          </a:p>
          <a:p>
            <a:r>
              <a:rPr lang="en-US" sz="20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The  except block will only be executed if the specified type of error occurred.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5FA8A-2441-43C0-BF69-1C10D239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6" y="3428999"/>
            <a:ext cx="4731515" cy="187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13E0A-7846-7071-362C-4575145C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17" y="3428999"/>
            <a:ext cx="5087573" cy="1874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5BD26E-1B8D-FF3C-82A4-9AF0EBA023B6}"/>
              </a:ext>
            </a:extLst>
          </p:cNvPr>
          <p:cNvSpPr txBox="1"/>
          <p:nvPr/>
        </p:nvSpPr>
        <p:spPr>
          <a:xfrm>
            <a:off x="1027946" y="5411450"/>
            <a:ext cx="203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A generic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F4B88-0F2B-D9D4-AAF0-C1E3C447BA41}"/>
              </a:ext>
            </a:extLst>
          </p:cNvPr>
          <p:cNvSpPr txBox="1"/>
          <p:nvPr/>
        </p:nvSpPr>
        <p:spPr>
          <a:xfrm>
            <a:off x="6217567" y="5411450"/>
            <a:ext cx="401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ource-serif-pro"/>
                <a:ea typeface="+mj-ea"/>
                <a:cs typeface="+mj-cs"/>
              </a:rPr>
              <a:t>Passing in a built-in python error</a:t>
            </a:r>
          </a:p>
        </p:txBody>
      </p:sp>
    </p:spTree>
    <p:extLst>
      <p:ext uri="{BB962C8B-B14F-4D97-AF65-F5344CB8AC3E}">
        <p14:creationId xmlns:p14="http://schemas.microsoft.com/office/powerpoint/2010/main" val="23112702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7936</TotalTime>
  <Words>478</Words>
  <Application>Microsoft Office PowerPoint</Application>
  <PresentationFormat>Widescreen</PresentationFormat>
  <Paragraphs>48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Corbel</vt:lpstr>
      <vt:lpstr>Rockwell</vt:lpstr>
      <vt:lpstr>source-serif-pro</vt:lpstr>
      <vt:lpstr>Tahoma</vt:lpstr>
      <vt:lpstr>Wingdings</vt:lpstr>
      <vt:lpstr>Basis</vt:lpstr>
      <vt:lpstr>Exception Handling</vt:lpstr>
      <vt:lpstr>What is it?!</vt:lpstr>
      <vt:lpstr>Two Kinds of Errors</vt:lpstr>
      <vt:lpstr>Built-in Python Errors</vt:lpstr>
      <vt:lpstr>Handling Errors</vt:lpstr>
      <vt:lpstr>The Try and Except Block</vt:lpstr>
      <vt:lpstr>Step by Step (1)</vt:lpstr>
      <vt:lpstr>Step by Step (2)</vt:lpstr>
      <vt:lpstr>PowerPoint Presentation</vt:lpstr>
      <vt:lpstr>Step by Step (3)</vt:lpstr>
      <vt:lpstr>Step by Step (4)</vt:lpstr>
      <vt:lpstr>Step by Step (5)</vt:lpstr>
      <vt:lpstr>Python throws errors, Why must I handle this?</vt:lpstr>
    </vt:vector>
  </TitlesOfParts>
  <Company>DTSRIT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randruchi@gmail.com</dc:creator>
  <cp:lastModifiedBy>randruchi@gmail.com</cp:lastModifiedBy>
  <cp:revision>18</cp:revision>
  <dcterms:created xsi:type="dcterms:W3CDTF">2023-01-31T10:13:51Z</dcterms:created>
  <dcterms:modified xsi:type="dcterms:W3CDTF">2023-02-15T21:39:14Z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