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0" r:id="rId6"/>
    <p:sldId id="287" r:id="rId7"/>
    <p:sldId id="314" r:id="rId8"/>
    <p:sldId id="312" r:id="rId9"/>
    <p:sldId id="270" r:id="rId10"/>
    <p:sldId id="313" r:id="rId11"/>
    <p:sldId id="315" r:id="rId12"/>
    <p:sldId id="316" r:id="rId13"/>
    <p:sldId id="317" r:id="rId14"/>
    <p:sldId id="29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707" autoAdjust="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List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 With If-Else Clause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1D065-DDB9-35F8-F065-AAC1FF9F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19" y="1785389"/>
            <a:ext cx="10122063" cy="105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29981C-10F8-CBB3-C240-C5B73FE37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15" y="3003983"/>
            <a:ext cx="10787538" cy="878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80739C-590D-AAC8-8186-1F6A156C1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15" y="4756465"/>
            <a:ext cx="4001727" cy="10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9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Pros and Cons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521585"/>
              </p:ext>
            </p:extLst>
          </p:nvPr>
        </p:nvGraphicFramePr>
        <p:xfrm>
          <a:off x="1140144" y="1587500"/>
          <a:ext cx="9875520" cy="3571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0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807185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276433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26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What is it?!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247354"/>
              </p:ext>
            </p:extLst>
          </p:nvPr>
        </p:nvGraphicFramePr>
        <p:xfrm>
          <a:off x="1140144" y="1587500"/>
          <a:ext cx="9875520" cy="3571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0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807185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What is a lambda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Benefits: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2764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comprehensions provide us with a simple way to create a list based on some iterable. Elements from the iterable can be conditionally included in the new list and transformed as needed.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epresent for and if loops with a simpler and more appealing syntax. 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comprehensions are relatively faster than for loops.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</a:t>
            </a:r>
            <a:br>
              <a:rPr lang="en-US" dirty="0"/>
            </a:br>
            <a:r>
              <a:rPr lang="en-US" sz="2800" dirty="0"/>
              <a:t>The basic structure of a list comprehension is as follows: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69BFCB-2BBA-BE8E-CCCD-8B8C5B49F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42" y="2603633"/>
            <a:ext cx="10640315" cy="9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9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82A-B43E-840B-B4CA-3F530B5A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764632"/>
          </a:xfrm>
        </p:spPr>
        <p:txBody>
          <a:bodyPr>
            <a:normAutofit fontScale="90000"/>
          </a:bodyPr>
          <a:lstStyle/>
          <a:p>
            <a:r>
              <a:rPr lang="en-US" dirty="0"/>
              <a:t>For Loop Vs. List Comprehension</a:t>
            </a:r>
            <a:br>
              <a:rPr lang="en-US" dirty="0"/>
            </a:br>
            <a:br>
              <a:rPr lang="en-US" dirty="0"/>
            </a:br>
            <a:r>
              <a:rPr lang="en-US" sz="2200" b="0" i="0" dirty="0">
                <a:effectLst/>
                <a:latin typeface="source-serif-pro"/>
              </a:rPr>
              <a:t>We want to create a list that contains of the length of each word in the words list. Let’s perform the task using both a for loop and list comprehension</a:t>
            </a:r>
            <a:r>
              <a:rPr lang="en-US" sz="2200" dirty="0">
                <a:latin typeface="source-serif-pro"/>
              </a:rPr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E7295-FDF2-17D3-E202-CAFB1069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11" y="2660781"/>
            <a:ext cx="6589046" cy="2408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080AA1-1C15-F445-C70E-E2BA36C4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550" y="5274148"/>
            <a:ext cx="8922259" cy="11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7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List Comprehensions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18AE7-7E25-944B-2441-DFAB259D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60" y="1629822"/>
            <a:ext cx="9842804" cy="1274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98F33E-6A7D-D4A2-1DC8-189D2982D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7" t="8061"/>
          <a:stretch/>
        </p:blipFill>
        <p:spPr>
          <a:xfrm>
            <a:off x="1143000" y="3401364"/>
            <a:ext cx="9268331" cy="1635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EC40E4-2C36-9B0B-6688-B594BAA38B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9" t="20143" r="9086" b="10072"/>
          <a:stretch/>
        </p:blipFill>
        <p:spPr>
          <a:xfrm>
            <a:off x="1363580" y="5566612"/>
            <a:ext cx="4491789" cy="88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6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82A-B43E-840B-B4CA-3F530B5A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Vs. List Comprehension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2D4030-B0C1-1803-C4FA-6851544FBC4E}"/>
              </a:ext>
            </a:extLst>
          </p:cNvPr>
          <p:cNvGrpSpPr/>
          <p:nvPr/>
        </p:nvGrpSpPr>
        <p:grpSpPr>
          <a:xfrm>
            <a:off x="977262" y="2179018"/>
            <a:ext cx="10237475" cy="3874875"/>
            <a:chOff x="968668" y="2515902"/>
            <a:chExt cx="10237475" cy="38748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232F74-C090-F2CB-5C79-07C047AA5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668" y="2515902"/>
              <a:ext cx="9615463" cy="35480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7B45AD-E99F-357B-0AB8-078CE56DF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668" y="3429000"/>
              <a:ext cx="5039538" cy="114462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E91A534-E214-DC03-4A7C-F7635A089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9126" y="5246149"/>
              <a:ext cx="8677017" cy="1144628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3545828-AE81-F30D-2BF7-7B586CEA69A5}"/>
                </a:ext>
              </a:extLst>
            </p:cNvPr>
            <p:cNvGrpSpPr/>
            <p:nvPr/>
          </p:nvGrpSpPr>
          <p:grpSpPr>
            <a:xfrm>
              <a:off x="4106779" y="3984444"/>
              <a:ext cx="2582779" cy="2079472"/>
              <a:chOff x="4106779" y="3984444"/>
              <a:chExt cx="2582779" cy="20794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560041D-F11C-5EE1-8906-611148FDB6E2}"/>
                  </a:ext>
                </a:extLst>
              </p:cNvPr>
              <p:cNvSpPr/>
              <p:nvPr/>
            </p:nvSpPr>
            <p:spPr>
              <a:xfrm>
                <a:off x="4106779" y="3984444"/>
                <a:ext cx="1411705" cy="4431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CF8020-6D8F-8232-7964-EC5759B67699}"/>
                  </a:ext>
                </a:extLst>
              </p:cNvPr>
              <p:cNvSpPr/>
              <p:nvPr/>
            </p:nvSpPr>
            <p:spPr>
              <a:xfrm>
                <a:off x="4981069" y="5516465"/>
                <a:ext cx="1708489" cy="54745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E1F700-E760-FE86-0E48-97C04A50C6B7}"/>
                </a:ext>
              </a:extLst>
            </p:cNvPr>
            <p:cNvSpPr/>
            <p:nvPr/>
          </p:nvSpPr>
          <p:spPr>
            <a:xfrm>
              <a:off x="1016794" y="3587513"/>
              <a:ext cx="3603332" cy="39693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CA1FF6-BE53-3F5E-6EAC-F356C534E715}"/>
                </a:ext>
              </a:extLst>
            </p:cNvPr>
            <p:cNvSpPr/>
            <p:nvPr/>
          </p:nvSpPr>
          <p:spPr>
            <a:xfrm>
              <a:off x="6729225" y="5511514"/>
              <a:ext cx="3854906" cy="54745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70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 With Conditional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EC96B-E27A-3529-F5EA-E885AF287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38747"/>
            <a:ext cx="10263817" cy="848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84984-D7B9-E0B0-303B-8828AA6D6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06"/>
          <a:stretch/>
        </p:blipFill>
        <p:spPr>
          <a:xfrm>
            <a:off x="1329148" y="3277451"/>
            <a:ext cx="9891520" cy="1551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56341E-C623-4F30-4B4E-22877F188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148" y="5151043"/>
            <a:ext cx="3585595" cy="114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AC832E-7EFF-E1BA-433B-35854BCB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42" y="1507721"/>
            <a:ext cx="10323544" cy="3646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C482A-B43E-840B-B4CA-3F530B5A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Vs. List Comprehension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B671A-9069-14C3-270E-F26D5F0B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95" y="2219999"/>
            <a:ext cx="4462039" cy="1356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AEDC5-4952-D135-D6C5-26390E2C3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680" y="4392142"/>
            <a:ext cx="9025840" cy="10694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CF8020-6D8F-8232-7964-EC5759B67699}"/>
              </a:ext>
            </a:extLst>
          </p:cNvPr>
          <p:cNvSpPr/>
          <p:nvPr/>
        </p:nvSpPr>
        <p:spPr>
          <a:xfrm>
            <a:off x="3858123" y="2980916"/>
            <a:ext cx="1082845" cy="400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68D292-2BE6-5824-B796-FB6195B55D9E}"/>
              </a:ext>
            </a:extLst>
          </p:cNvPr>
          <p:cNvSpPr/>
          <p:nvPr/>
        </p:nvSpPr>
        <p:spPr>
          <a:xfrm>
            <a:off x="3954375" y="4586901"/>
            <a:ext cx="1532025" cy="450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A1FF6-BE53-3F5E-6EAC-F356C534E715}"/>
              </a:ext>
            </a:extLst>
          </p:cNvPr>
          <p:cNvSpPr/>
          <p:nvPr/>
        </p:nvSpPr>
        <p:spPr>
          <a:xfrm>
            <a:off x="925642" y="2319033"/>
            <a:ext cx="3213221" cy="4006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E1F700-E760-FE86-0E48-97C04A50C6B7}"/>
              </a:ext>
            </a:extLst>
          </p:cNvPr>
          <p:cNvSpPr/>
          <p:nvPr/>
        </p:nvSpPr>
        <p:spPr>
          <a:xfrm>
            <a:off x="5540659" y="4578909"/>
            <a:ext cx="3330625" cy="45831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0041D-F11C-5EE1-8906-611148FDB6E2}"/>
              </a:ext>
            </a:extLst>
          </p:cNvPr>
          <p:cNvSpPr/>
          <p:nvPr/>
        </p:nvSpPr>
        <p:spPr>
          <a:xfrm>
            <a:off x="1174632" y="2772225"/>
            <a:ext cx="2274418" cy="2015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08C87A-55FD-3C49-330B-0DDFF199C2A5}"/>
              </a:ext>
            </a:extLst>
          </p:cNvPr>
          <p:cNvSpPr/>
          <p:nvPr/>
        </p:nvSpPr>
        <p:spPr>
          <a:xfrm>
            <a:off x="8951494" y="4586901"/>
            <a:ext cx="1780674" cy="45031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5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 With Conditional Statement</a:t>
            </a:r>
            <a:r>
              <a:rPr lang="en-US" b="1" u="sng" dirty="0"/>
              <a:t>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684BC-9EB4-B54D-CC5C-53412ADD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0" y="2003576"/>
            <a:ext cx="10291622" cy="1140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24FA8-4670-1D0B-7683-5504A9210D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2"/>
          <a:stretch/>
        </p:blipFill>
        <p:spPr>
          <a:xfrm>
            <a:off x="387920" y="3182064"/>
            <a:ext cx="11416159" cy="1356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D69399-A15B-DE1E-5846-12A7C127D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19" y="4878783"/>
            <a:ext cx="2169602" cy="9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2015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6429</TotalTime>
  <Words>220</Words>
  <Application>Microsoft Office PowerPoint</Application>
  <PresentationFormat>Widescreen</PresentationFormat>
  <Paragraphs>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Corbel</vt:lpstr>
      <vt:lpstr>Rockwell</vt:lpstr>
      <vt:lpstr>source-serif-pro</vt:lpstr>
      <vt:lpstr>Tahoma</vt:lpstr>
      <vt:lpstr>Wingdings</vt:lpstr>
      <vt:lpstr>Basis</vt:lpstr>
      <vt:lpstr>List comprehensions</vt:lpstr>
      <vt:lpstr>What is it?!</vt:lpstr>
      <vt:lpstr>Syntax The basic structure of a list comprehension is as follows:</vt:lpstr>
      <vt:lpstr>For Loop Vs. List Comprehension  We want to create a list that contains of the length of each word in the words list. Let’s perform the task using both a for loop and list comprehension.</vt:lpstr>
      <vt:lpstr>Simple List Comprehensions</vt:lpstr>
      <vt:lpstr>For Loop Vs. List Comprehension</vt:lpstr>
      <vt:lpstr>List Comprehension With Conditional Statement</vt:lpstr>
      <vt:lpstr>For Loop Vs. List Comprehension</vt:lpstr>
      <vt:lpstr>List Comprehension With Conditional Statements</vt:lpstr>
      <vt:lpstr>List Comprehension With If-Else Clause</vt:lpstr>
      <vt:lpstr>Pros and Cons</vt:lpstr>
    </vt:vector>
  </TitlesOfParts>
  <Company>DTSRIT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randruchi@gmail.com</dc:creator>
  <cp:lastModifiedBy>randruchi@gmail.com</cp:lastModifiedBy>
  <cp:revision>14</cp:revision>
  <dcterms:created xsi:type="dcterms:W3CDTF">2023-01-31T10:13:51Z</dcterms:created>
  <dcterms:modified xsi:type="dcterms:W3CDTF">2023-02-11T22:10:54Z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