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6858000" cx="12192000"/>
  <p:notesSz cx="6858000" cy="9144000"/>
  <p:embeddedFontLst>
    <p:embeddedFont>
      <p:font typeface="Corbel"/>
      <p:regular r:id="rId42"/>
      <p:bold r:id="rId43"/>
      <p:italic r:id="rId44"/>
      <p:boldItalic r:id="rId45"/>
    </p:embeddedFont>
    <p:embeddedFont>
      <p:font typeface="Tahoma"/>
      <p:regular r:id="rId46"/>
      <p:bold r:id="rId47"/>
    </p:embeddedFont>
    <p:embeddedFont>
      <p:font typeface="Roboto Mono"/>
      <p:regular r:id="rId48"/>
      <p:bold r:id="rId49"/>
      <p:italic r:id="rId50"/>
      <p:boldItalic r:id="rId51"/>
    </p:embeddedFont>
    <p:embeddedFont>
      <p:font typeface="Open Sans"/>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6" roundtripDataSignature="AMtx7mhaql8bHPOLwoxW/fgaSeAsMQK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D4E58CB-6728-4946-8317-A72CD62F8B8A}">
  <a:tblStyle styleId="{6D4E58CB-6728-4946-8317-A72CD62F8B8A}" styleName="Table_0">
    <a:wholeTbl>
      <a:tcTxStyle b="off" i="off">
        <a:font>
          <a:latin typeface="Corbel"/>
          <a:ea typeface="Corbel"/>
          <a:cs typeface="Corbe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AF1"/>
          </a:solidFill>
        </a:fill>
      </a:tcStyle>
    </a:wholeTbl>
    <a:band1H>
      <a:tcTxStyle/>
      <a:tcStyle>
        <a:fill>
          <a:solidFill>
            <a:srgbClr val="CED2E2"/>
          </a:solidFill>
        </a:fill>
      </a:tcStyle>
    </a:band1H>
    <a:band2H>
      <a:tcTxStyle/>
    </a:band2H>
    <a:band1V>
      <a:tcTxStyle/>
      <a:tcStyle>
        <a:fill>
          <a:solidFill>
            <a:srgbClr val="CED2E2"/>
          </a:solidFill>
        </a:fill>
      </a:tcStyle>
    </a:band1V>
    <a:band2V>
      <a:tcTxStyle/>
    </a:band2V>
    <a:lastCol>
      <a:tcTxStyle b="on" i="off">
        <a:font>
          <a:latin typeface="Corbel"/>
          <a:ea typeface="Corbel"/>
          <a:cs typeface="Corbel"/>
        </a:font>
        <a:schemeClr val="lt1"/>
      </a:tcTxStyle>
      <a:tcStyle>
        <a:fill>
          <a:solidFill>
            <a:schemeClr val="accent1"/>
          </a:solidFill>
        </a:fill>
      </a:tcStyle>
    </a:lastCol>
    <a:firstCol>
      <a:tcTxStyle b="on" i="off">
        <a:font>
          <a:latin typeface="Corbel"/>
          <a:ea typeface="Corbel"/>
          <a:cs typeface="Corbel"/>
        </a:font>
        <a:schemeClr val="lt1"/>
      </a:tcTxStyle>
      <a:tcStyle>
        <a:fill>
          <a:solidFill>
            <a:schemeClr val="accent1"/>
          </a:solidFill>
        </a:fill>
      </a:tcStyle>
    </a:firstCol>
    <a:lastRow>
      <a:tcTxStyle b="on" i="off">
        <a:font>
          <a:latin typeface="Corbel"/>
          <a:ea typeface="Corbel"/>
          <a:cs typeface="Corbe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orbel"/>
          <a:ea typeface="Corbel"/>
          <a:cs typeface="Corbe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Corbel-regular.fntdata"/><Relationship Id="rId41" Type="http://schemas.openxmlformats.org/officeDocument/2006/relationships/slide" Target="slides/slide36.xml"/><Relationship Id="rId44" Type="http://schemas.openxmlformats.org/officeDocument/2006/relationships/font" Target="fonts/Corbel-italic.fntdata"/><Relationship Id="rId43" Type="http://schemas.openxmlformats.org/officeDocument/2006/relationships/font" Target="fonts/Corbel-bold.fntdata"/><Relationship Id="rId46" Type="http://schemas.openxmlformats.org/officeDocument/2006/relationships/font" Target="fonts/Tahoma-regular.fntdata"/><Relationship Id="rId45" Type="http://schemas.openxmlformats.org/officeDocument/2006/relationships/font" Target="fonts/Corbel-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Mono-regular.fntdata"/><Relationship Id="rId47" Type="http://schemas.openxmlformats.org/officeDocument/2006/relationships/font" Target="fonts/Tahoma-bold.fntdata"/><Relationship Id="rId49" Type="http://schemas.openxmlformats.org/officeDocument/2006/relationships/font" Target="fonts/RobotoMon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Mono-boldItalic.fntdata"/><Relationship Id="rId50" Type="http://schemas.openxmlformats.org/officeDocument/2006/relationships/font" Target="fonts/RobotoMono-italic.fntdata"/><Relationship Id="rId53" Type="http://schemas.openxmlformats.org/officeDocument/2006/relationships/font" Target="fonts/OpenSans-bold.fntdata"/><Relationship Id="rId52" Type="http://schemas.openxmlformats.org/officeDocument/2006/relationships/font" Target="fonts/OpenSans-regular.fntdata"/><Relationship Id="rId11" Type="http://schemas.openxmlformats.org/officeDocument/2006/relationships/slide" Target="slides/slide6.xml"/><Relationship Id="rId55" Type="http://schemas.openxmlformats.org/officeDocument/2006/relationships/font" Target="fonts/OpenSans-boldItalic.fntdata"/><Relationship Id="rId10" Type="http://schemas.openxmlformats.org/officeDocument/2006/relationships/slide" Target="slides/slide5.xml"/><Relationship Id="rId54"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56"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38"/>
          <p:cNvSpPr/>
          <p:nvPr/>
        </p:nvSpPr>
        <p:spPr>
          <a:xfrm>
            <a:off x="231140" y="243840"/>
            <a:ext cx="11724640" cy="6377939"/>
          </a:xfrm>
          <a:prstGeom prst="rect">
            <a:avLst/>
          </a:prstGeom>
          <a:solidFill>
            <a:schemeClr val="accent1"/>
          </a:solid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8"/>
          <p:cNvSpPr txBox="1"/>
          <p:nvPr>
            <p:ph type="ctrTitle"/>
          </p:nvPr>
        </p:nvSpPr>
        <p:spPr>
          <a:xfrm>
            <a:off x="1109980" y="882376"/>
            <a:ext cx="9966960" cy="2926080"/>
          </a:xfrm>
          <a:prstGeom prst="rect">
            <a:avLst/>
          </a:prstGeom>
          <a:noFill/>
          <a:ln>
            <a:noFill/>
          </a:ln>
        </p:spPr>
        <p:txBody>
          <a:bodyPr anchorCtr="0" anchor="b" bIns="45700" lIns="91425" spcFirstLastPara="1" rIns="91425" wrap="square" tIns="45700">
            <a:normAutofit/>
          </a:bodyPr>
          <a:lstStyle>
            <a:lvl1pPr lvl="0" algn="ctr">
              <a:lnSpc>
                <a:spcPct val="85000"/>
              </a:lnSpc>
              <a:spcBef>
                <a:spcPts val="0"/>
              </a:spcBef>
              <a:spcAft>
                <a:spcPts val="0"/>
              </a:spcAft>
              <a:buClr>
                <a:srgbClr val="FFFFFF"/>
              </a:buClr>
              <a:buSzPts val="7200"/>
              <a:buFont typeface="Corbel"/>
              <a:buNone/>
              <a:defRPr b="1" sz="720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8"/>
          <p:cNvSpPr txBox="1"/>
          <p:nvPr>
            <p:ph idx="1" type="subTitle"/>
          </p:nvPr>
        </p:nvSpPr>
        <p:spPr>
          <a:xfrm>
            <a:off x="1709530" y="3869634"/>
            <a:ext cx="8767860" cy="1388165"/>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400"/>
              </a:spcBef>
              <a:spcAft>
                <a:spcPts val="0"/>
              </a:spcAft>
              <a:buSzPts val="1760"/>
              <a:buNone/>
              <a:defRPr sz="2200">
                <a:solidFill>
                  <a:srgbClr val="FFFFFF"/>
                </a:solidFill>
              </a:defRPr>
            </a:lvl1pPr>
            <a:lvl2pPr lvl="1" algn="ctr">
              <a:lnSpc>
                <a:spcPct val="90000"/>
              </a:lnSpc>
              <a:spcBef>
                <a:spcPts val="200"/>
              </a:spcBef>
              <a:spcAft>
                <a:spcPts val="0"/>
              </a:spcAft>
              <a:buSzPts val="1760"/>
              <a:buNone/>
              <a:defRPr sz="2200"/>
            </a:lvl2pPr>
            <a:lvl3pPr lvl="2" algn="ctr">
              <a:lnSpc>
                <a:spcPct val="90000"/>
              </a:lnSpc>
              <a:spcBef>
                <a:spcPts val="400"/>
              </a:spcBef>
              <a:spcAft>
                <a:spcPts val="0"/>
              </a:spcAft>
              <a:buSzPts val="1760"/>
              <a:buNone/>
              <a:defRPr sz="2200"/>
            </a:lvl3pPr>
            <a:lvl4pPr lvl="3" algn="ctr">
              <a:lnSpc>
                <a:spcPct val="90000"/>
              </a:lnSpc>
              <a:spcBef>
                <a:spcPts val="400"/>
              </a:spcBef>
              <a:spcAft>
                <a:spcPts val="0"/>
              </a:spcAft>
              <a:buSzPts val="1600"/>
              <a:buNone/>
              <a:defRPr sz="2000"/>
            </a:lvl4pPr>
            <a:lvl5pPr lvl="4" algn="ctr">
              <a:lnSpc>
                <a:spcPct val="90000"/>
              </a:lnSpc>
              <a:spcBef>
                <a:spcPts val="400"/>
              </a:spcBef>
              <a:spcAft>
                <a:spcPts val="0"/>
              </a:spcAft>
              <a:buSzPts val="1600"/>
              <a:buNone/>
              <a:defRPr sz="2000"/>
            </a:lvl5pPr>
            <a:lvl6pPr lvl="5" algn="ctr">
              <a:lnSpc>
                <a:spcPct val="90000"/>
              </a:lnSpc>
              <a:spcBef>
                <a:spcPts val="400"/>
              </a:spcBef>
              <a:spcAft>
                <a:spcPts val="0"/>
              </a:spcAft>
              <a:buSzPts val="1600"/>
              <a:buNone/>
              <a:defRPr sz="2000"/>
            </a:lvl6pPr>
            <a:lvl7pPr lvl="6" algn="ctr">
              <a:lnSpc>
                <a:spcPct val="90000"/>
              </a:lnSpc>
              <a:spcBef>
                <a:spcPts val="400"/>
              </a:spcBef>
              <a:spcAft>
                <a:spcPts val="0"/>
              </a:spcAft>
              <a:buSzPts val="1600"/>
              <a:buNone/>
              <a:defRPr sz="2000"/>
            </a:lvl7pPr>
            <a:lvl8pPr lvl="7" algn="ctr">
              <a:lnSpc>
                <a:spcPct val="90000"/>
              </a:lnSpc>
              <a:spcBef>
                <a:spcPts val="400"/>
              </a:spcBef>
              <a:spcAft>
                <a:spcPts val="0"/>
              </a:spcAft>
              <a:buSzPts val="1600"/>
              <a:buNone/>
              <a:defRPr sz="2000"/>
            </a:lvl8pPr>
            <a:lvl9pPr lvl="8" algn="ctr">
              <a:lnSpc>
                <a:spcPct val="90000"/>
              </a:lnSpc>
              <a:spcBef>
                <a:spcPts val="400"/>
              </a:spcBef>
              <a:spcAft>
                <a:spcPts val="400"/>
              </a:spcAft>
              <a:buSzPts val="1600"/>
              <a:buNone/>
              <a:defRPr sz="2000"/>
            </a:lvl9pPr>
          </a:lstStyle>
          <a:p/>
        </p:txBody>
      </p:sp>
      <p:sp>
        <p:nvSpPr>
          <p:cNvPr id="20" name="Google Shape;20;p38"/>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8"/>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8"/>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FFFFFF"/>
                </a:solidFill>
                <a:latin typeface="Corbel"/>
                <a:ea typeface="Corbel"/>
                <a:cs typeface="Corbel"/>
                <a:sym typeface="Corbel"/>
              </a:defRPr>
            </a:lvl1pPr>
            <a:lvl2pPr indent="0" lvl="1" marL="0" algn="r">
              <a:spcBef>
                <a:spcPts val="0"/>
              </a:spcBef>
              <a:buNone/>
              <a:defRPr b="0" i="0" sz="1200" u="none" cap="none" strike="noStrike">
                <a:solidFill>
                  <a:srgbClr val="FFFFFF"/>
                </a:solidFill>
                <a:latin typeface="Corbel"/>
                <a:ea typeface="Corbel"/>
                <a:cs typeface="Corbel"/>
                <a:sym typeface="Corbel"/>
              </a:defRPr>
            </a:lvl2pPr>
            <a:lvl3pPr indent="0" lvl="2" marL="0" algn="r">
              <a:spcBef>
                <a:spcPts val="0"/>
              </a:spcBef>
              <a:buNone/>
              <a:defRPr b="0" i="0" sz="1200" u="none" cap="none" strike="noStrike">
                <a:solidFill>
                  <a:srgbClr val="FFFFFF"/>
                </a:solidFill>
                <a:latin typeface="Corbel"/>
                <a:ea typeface="Corbel"/>
                <a:cs typeface="Corbel"/>
                <a:sym typeface="Corbel"/>
              </a:defRPr>
            </a:lvl3pPr>
            <a:lvl4pPr indent="0" lvl="3" marL="0" algn="r">
              <a:spcBef>
                <a:spcPts val="0"/>
              </a:spcBef>
              <a:buNone/>
              <a:defRPr b="0" i="0" sz="1200" u="none" cap="none" strike="noStrike">
                <a:solidFill>
                  <a:srgbClr val="FFFFFF"/>
                </a:solidFill>
                <a:latin typeface="Corbel"/>
                <a:ea typeface="Corbel"/>
                <a:cs typeface="Corbel"/>
                <a:sym typeface="Corbel"/>
              </a:defRPr>
            </a:lvl4pPr>
            <a:lvl5pPr indent="0" lvl="4" marL="0" algn="r">
              <a:spcBef>
                <a:spcPts val="0"/>
              </a:spcBef>
              <a:buNone/>
              <a:defRPr b="0" i="0" sz="1200" u="none" cap="none" strike="noStrike">
                <a:solidFill>
                  <a:srgbClr val="FFFFFF"/>
                </a:solidFill>
                <a:latin typeface="Corbel"/>
                <a:ea typeface="Corbel"/>
                <a:cs typeface="Corbel"/>
                <a:sym typeface="Corbel"/>
              </a:defRPr>
            </a:lvl5pPr>
            <a:lvl6pPr indent="0" lvl="5" marL="0" algn="r">
              <a:spcBef>
                <a:spcPts val="0"/>
              </a:spcBef>
              <a:buNone/>
              <a:defRPr b="0" i="0" sz="1200" u="none" cap="none" strike="noStrike">
                <a:solidFill>
                  <a:srgbClr val="FFFFFF"/>
                </a:solidFill>
                <a:latin typeface="Corbel"/>
                <a:ea typeface="Corbel"/>
                <a:cs typeface="Corbel"/>
                <a:sym typeface="Corbel"/>
              </a:defRPr>
            </a:lvl6pPr>
            <a:lvl7pPr indent="0" lvl="6" marL="0" algn="r">
              <a:spcBef>
                <a:spcPts val="0"/>
              </a:spcBef>
              <a:buNone/>
              <a:defRPr b="0" i="0" sz="1200" u="none" cap="none" strike="noStrike">
                <a:solidFill>
                  <a:srgbClr val="FFFFFF"/>
                </a:solidFill>
                <a:latin typeface="Corbel"/>
                <a:ea typeface="Corbel"/>
                <a:cs typeface="Corbel"/>
                <a:sym typeface="Corbel"/>
              </a:defRPr>
            </a:lvl7pPr>
            <a:lvl8pPr indent="0" lvl="7" marL="0" algn="r">
              <a:spcBef>
                <a:spcPts val="0"/>
              </a:spcBef>
              <a:buNone/>
              <a:defRPr b="0" i="0" sz="1200" u="none" cap="none" strike="noStrike">
                <a:solidFill>
                  <a:srgbClr val="FFFFFF"/>
                </a:solidFill>
                <a:latin typeface="Corbel"/>
                <a:ea typeface="Corbel"/>
                <a:cs typeface="Corbel"/>
                <a:sym typeface="Corbel"/>
              </a:defRPr>
            </a:lvl8pPr>
            <a:lvl9pPr indent="0" lvl="8" marL="0" algn="r">
              <a:spcBef>
                <a:spcPts val="0"/>
              </a:spcBef>
              <a:buNone/>
              <a:defRPr b="0" i="0" sz="1200" u="none" cap="none" strike="noStrike">
                <a:solidFill>
                  <a:srgbClr val="FFFFFF"/>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cxnSp>
        <p:nvCxnSpPr>
          <p:cNvPr id="23" name="Google Shape;23;p38"/>
          <p:cNvCxnSpPr/>
          <p:nvPr/>
        </p:nvCxnSpPr>
        <p:spPr>
          <a:xfrm>
            <a:off x="1978660" y="3733800"/>
            <a:ext cx="8229601" cy="0"/>
          </a:xfrm>
          <a:prstGeom prst="straightConnector1">
            <a:avLst/>
          </a:prstGeom>
          <a:noFill/>
          <a:ln cap="flat" cmpd="sng" w="10000">
            <a:solidFill>
              <a:srgbClr val="FFFFF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47"/>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47"/>
          <p:cNvSpPr txBox="1"/>
          <p:nvPr>
            <p:ph idx="1" type="body"/>
          </p:nvPr>
        </p:nvSpPr>
        <p:spPr>
          <a:xfrm rot="5400000">
            <a:off x="4060136" y="-859736"/>
            <a:ext cx="4038600" cy="9872871"/>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400"/>
              </a:spcBef>
              <a:spcAft>
                <a:spcPts val="0"/>
              </a:spcAft>
              <a:buSzPts val="1440"/>
              <a:buChar char="•"/>
              <a:defRPr/>
            </a:lvl1pPr>
            <a:lvl2pPr indent="-320040" lvl="1" marL="914400" algn="l">
              <a:lnSpc>
                <a:spcPct val="90000"/>
              </a:lnSpc>
              <a:spcBef>
                <a:spcPts val="200"/>
              </a:spcBef>
              <a:spcAft>
                <a:spcPts val="0"/>
              </a:spcAft>
              <a:buSzPts val="1440"/>
              <a:buChar char="•"/>
              <a:defRPr/>
            </a:lvl2pPr>
            <a:lvl3pPr indent="-320039" lvl="2" marL="1371600" algn="l">
              <a:lnSpc>
                <a:spcPct val="90000"/>
              </a:lnSpc>
              <a:spcBef>
                <a:spcPts val="400"/>
              </a:spcBef>
              <a:spcAft>
                <a:spcPts val="0"/>
              </a:spcAft>
              <a:buSzPts val="1440"/>
              <a:buChar char="•"/>
              <a:defRPr/>
            </a:lvl3pPr>
            <a:lvl4pPr indent="-320039" lvl="3" marL="1828800" algn="l">
              <a:lnSpc>
                <a:spcPct val="90000"/>
              </a:lnSpc>
              <a:spcBef>
                <a:spcPts val="400"/>
              </a:spcBef>
              <a:spcAft>
                <a:spcPts val="0"/>
              </a:spcAft>
              <a:buSzPts val="1440"/>
              <a:buChar char="•"/>
              <a:defRPr/>
            </a:lvl4pPr>
            <a:lvl5pPr indent="-320039" lvl="4" marL="2286000" algn="l">
              <a:lnSpc>
                <a:spcPct val="90000"/>
              </a:lnSpc>
              <a:spcBef>
                <a:spcPts val="400"/>
              </a:spcBef>
              <a:spcAft>
                <a:spcPts val="0"/>
              </a:spcAft>
              <a:buSzPts val="1440"/>
              <a:buChar char="•"/>
              <a:defRPr/>
            </a:lvl5pPr>
            <a:lvl6pPr indent="-320039" lvl="5" marL="2743200" algn="l">
              <a:lnSpc>
                <a:spcPct val="90000"/>
              </a:lnSpc>
              <a:spcBef>
                <a:spcPts val="400"/>
              </a:spcBef>
              <a:spcAft>
                <a:spcPts val="0"/>
              </a:spcAft>
              <a:buSzPts val="1440"/>
              <a:buChar char="•"/>
              <a:defRPr/>
            </a:lvl6pPr>
            <a:lvl7pPr indent="-320039" lvl="6" marL="3200400" algn="l">
              <a:lnSpc>
                <a:spcPct val="90000"/>
              </a:lnSpc>
              <a:spcBef>
                <a:spcPts val="400"/>
              </a:spcBef>
              <a:spcAft>
                <a:spcPts val="0"/>
              </a:spcAft>
              <a:buSzPts val="1440"/>
              <a:buChar char="•"/>
              <a:defRPr/>
            </a:lvl7pPr>
            <a:lvl8pPr indent="-320040" lvl="7" marL="3657600" algn="l">
              <a:lnSpc>
                <a:spcPct val="90000"/>
              </a:lnSpc>
              <a:spcBef>
                <a:spcPts val="400"/>
              </a:spcBef>
              <a:spcAft>
                <a:spcPts val="0"/>
              </a:spcAft>
              <a:buSzPts val="1440"/>
              <a:buChar char="•"/>
              <a:defRPr/>
            </a:lvl8pPr>
            <a:lvl9pPr indent="-320040" lvl="8" marL="4114800" algn="l">
              <a:lnSpc>
                <a:spcPct val="90000"/>
              </a:lnSpc>
              <a:spcBef>
                <a:spcPts val="400"/>
              </a:spcBef>
              <a:spcAft>
                <a:spcPts val="400"/>
              </a:spcAft>
              <a:buSzPts val="1440"/>
              <a:buChar char="•"/>
              <a:defRPr/>
            </a:lvl9pPr>
          </a:lstStyle>
          <a:p/>
        </p:txBody>
      </p:sp>
      <p:sp>
        <p:nvSpPr>
          <p:cNvPr id="79" name="Google Shape;79;p47"/>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47"/>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47"/>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48"/>
          <p:cNvSpPr txBox="1"/>
          <p:nvPr>
            <p:ph type="title"/>
          </p:nvPr>
        </p:nvSpPr>
        <p:spPr>
          <a:xfrm rot="5400000">
            <a:off x="7181850" y="2305050"/>
            <a:ext cx="5410200" cy="23241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48"/>
          <p:cNvSpPr txBox="1"/>
          <p:nvPr>
            <p:ph idx="1" type="body"/>
          </p:nvPr>
        </p:nvSpPr>
        <p:spPr>
          <a:xfrm rot="5400000">
            <a:off x="2152650" y="-247650"/>
            <a:ext cx="5410200" cy="742950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400"/>
              </a:spcBef>
              <a:spcAft>
                <a:spcPts val="0"/>
              </a:spcAft>
              <a:buSzPts val="1440"/>
              <a:buChar char="•"/>
              <a:defRPr/>
            </a:lvl1pPr>
            <a:lvl2pPr indent="-320040" lvl="1" marL="914400" algn="l">
              <a:lnSpc>
                <a:spcPct val="90000"/>
              </a:lnSpc>
              <a:spcBef>
                <a:spcPts val="200"/>
              </a:spcBef>
              <a:spcAft>
                <a:spcPts val="0"/>
              </a:spcAft>
              <a:buSzPts val="1440"/>
              <a:buChar char="•"/>
              <a:defRPr/>
            </a:lvl2pPr>
            <a:lvl3pPr indent="-320039" lvl="2" marL="1371600" algn="l">
              <a:lnSpc>
                <a:spcPct val="90000"/>
              </a:lnSpc>
              <a:spcBef>
                <a:spcPts val="400"/>
              </a:spcBef>
              <a:spcAft>
                <a:spcPts val="0"/>
              </a:spcAft>
              <a:buSzPts val="1440"/>
              <a:buChar char="•"/>
              <a:defRPr/>
            </a:lvl3pPr>
            <a:lvl4pPr indent="-320039" lvl="3" marL="1828800" algn="l">
              <a:lnSpc>
                <a:spcPct val="90000"/>
              </a:lnSpc>
              <a:spcBef>
                <a:spcPts val="400"/>
              </a:spcBef>
              <a:spcAft>
                <a:spcPts val="0"/>
              </a:spcAft>
              <a:buSzPts val="1440"/>
              <a:buChar char="•"/>
              <a:defRPr/>
            </a:lvl4pPr>
            <a:lvl5pPr indent="-320039" lvl="4" marL="2286000" algn="l">
              <a:lnSpc>
                <a:spcPct val="90000"/>
              </a:lnSpc>
              <a:spcBef>
                <a:spcPts val="400"/>
              </a:spcBef>
              <a:spcAft>
                <a:spcPts val="0"/>
              </a:spcAft>
              <a:buSzPts val="1440"/>
              <a:buChar char="•"/>
              <a:defRPr/>
            </a:lvl5pPr>
            <a:lvl6pPr indent="-320039" lvl="5" marL="2743200" algn="l">
              <a:lnSpc>
                <a:spcPct val="90000"/>
              </a:lnSpc>
              <a:spcBef>
                <a:spcPts val="400"/>
              </a:spcBef>
              <a:spcAft>
                <a:spcPts val="0"/>
              </a:spcAft>
              <a:buSzPts val="1440"/>
              <a:buChar char="•"/>
              <a:defRPr/>
            </a:lvl6pPr>
            <a:lvl7pPr indent="-320039" lvl="6" marL="3200400" algn="l">
              <a:lnSpc>
                <a:spcPct val="90000"/>
              </a:lnSpc>
              <a:spcBef>
                <a:spcPts val="400"/>
              </a:spcBef>
              <a:spcAft>
                <a:spcPts val="0"/>
              </a:spcAft>
              <a:buSzPts val="1440"/>
              <a:buChar char="•"/>
              <a:defRPr/>
            </a:lvl7pPr>
            <a:lvl8pPr indent="-320040" lvl="7" marL="3657600" algn="l">
              <a:lnSpc>
                <a:spcPct val="90000"/>
              </a:lnSpc>
              <a:spcBef>
                <a:spcPts val="400"/>
              </a:spcBef>
              <a:spcAft>
                <a:spcPts val="0"/>
              </a:spcAft>
              <a:buSzPts val="1440"/>
              <a:buChar char="•"/>
              <a:defRPr/>
            </a:lvl8pPr>
            <a:lvl9pPr indent="-320040" lvl="8" marL="4114800" algn="l">
              <a:lnSpc>
                <a:spcPct val="90000"/>
              </a:lnSpc>
              <a:spcBef>
                <a:spcPts val="400"/>
              </a:spcBef>
              <a:spcAft>
                <a:spcPts val="400"/>
              </a:spcAft>
              <a:buSzPts val="1440"/>
              <a:buChar char="•"/>
              <a:defRPr/>
            </a:lvl9pPr>
          </a:lstStyle>
          <a:p/>
        </p:txBody>
      </p:sp>
      <p:sp>
        <p:nvSpPr>
          <p:cNvPr id="85" name="Google Shape;85;p48"/>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48"/>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48"/>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39"/>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9"/>
          <p:cNvSpPr txBox="1"/>
          <p:nvPr>
            <p:ph idx="1" type="body"/>
          </p:nvPr>
        </p:nvSpPr>
        <p:spPr>
          <a:xfrm>
            <a:off x="1143000" y="2057400"/>
            <a:ext cx="9872871" cy="403860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400"/>
              </a:spcBef>
              <a:spcAft>
                <a:spcPts val="0"/>
              </a:spcAft>
              <a:buSzPts val="1440"/>
              <a:buChar char="•"/>
              <a:defRPr/>
            </a:lvl1pPr>
            <a:lvl2pPr indent="-320040" lvl="1" marL="914400" algn="l">
              <a:lnSpc>
                <a:spcPct val="90000"/>
              </a:lnSpc>
              <a:spcBef>
                <a:spcPts val="200"/>
              </a:spcBef>
              <a:spcAft>
                <a:spcPts val="0"/>
              </a:spcAft>
              <a:buSzPts val="1440"/>
              <a:buChar char="•"/>
              <a:defRPr/>
            </a:lvl2pPr>
            <a:lvl3pPr indent="-320039" lvl="2" marL="1371600" algn="l">
              <a:lnSpc>
                <a:spcPct val="90000"/>
              </a:lnSpc>
              <a:spcBef>
                <a:spcPts val="400"/>
              </a:spcBef>
              <a:spcAft>
                <a:spcPts val="0"/>
              </a:spcAft>
              <a:buSzPts val="1440"/>
              <a:buChar char="•"/>
              <a:defRPr/>
            </a:lvl3pPr>
            <a:lvl4pPr indent="-320039" lvl="3" marL="1828800" algn="l">
              <a:lnSpc>
                <a:spcPct val="90000"/>
              </a:lnSpc>
              <a:spcBef>
                <a:spcPts val="400"/>
              </a:spcBef>
              <a:spcAft>
                <a:spcPts val="0"/>
              </a:spcAft>
              <a:buSzPts val="1440"/>
              <a:buChar char="•"/>
              <a:defRPr/>
            </a:lvl4pPr>
            <a:lvl5pPr indent="-320039" lvl="4" marL="2286000" algn="l">
              <a:lnSpc>
                <a:spcPct val="90000"/>
              </a:lnSpc>
              <a:spcBef>
                <a:spcPts val="400"/>
              </a:spcBef>
              <a:spcAft>
                <a:spcPts val="0"/>
              </a:spcAft>
              <a:buSzPts val="1440"/>
              <a:buChar char="•"/>
              <a:defRPr/>
            </a:lvl5pPr>
            <a:lvl6pPr indent="-320039" lvl="5" marL="2743200" algn="l">
              <a:lnSpc>
                <a:spcPct val="90000"/>
              </a:lnSpc>
              <a:spcBef>
                <a:spcPts val="400"/>
              </a:spcBef>
              <a:spcAft>
                <a:spcPts val="0"/>
              </a:spcAft>
              <a:buSzPts val="1440"/>
              <a:buChar char="•"/>
              <a:defRPr/>
            </a:lvl6pPr>
            <a:lvl7pPr indent="-320039" lvl="6" marL="3200400" algn="l">
              <a:lnSpc>
                <a:spcPct val="90000"/>
              </a:lnSpc>
              <a:spcBef>
                <a:spcPts val="400"/>
              </a:spcBef>
              <a:spcAft>
                <a:spcPts val="0"/>
              </a:spcAft>
              <a:buSzPts val="1440"/>
              <a:buChar char="•"/>
              <a:defRPr/>
            </a:lvl7pPr>
            <a:lvl8pPr indent="-320040" lvl="7" marL="3657600" algn="l">
              <a:lnSpc>
                <a:spcPct val="90000"/>
              </a:lnSpc>
              <a:spcBef>
                <a:spcPts val="400"/>
              </a:spcBef>
              <a:spcAft>
                <a:spcPts val="0"/>
              </a:spcAft>
              <a:buSzPts val="1440"/>
              <a:buChar char="•"/>
              <a:defRPr/>
            </a:lvl8pPr>
            <a:lvl9pPr indent="-320040" lvl="8" marL="4114800" algn="l">
              <a:lnSpc>
                <a:spcPct val="90000"/>
              </a:lnSpc>
              <a:spcBef>
                <a:spcPts val="400"/>
              </a:spcBef>
              <a:spcAft>
                <a:spcPts val="400"/>
              </a:spcAft>
              <a:buSzPts val="1440"/>
              <a:buChar char="•"/>
              <a:defRPr/>
            </a:lvl9pPr>
          </a:lstStyle>
          <a:p/>
        </p:txBody>
      </p:sp>
      <p:sp>
        <p:nvSpPr>
          <p:cNvPr id="27" name="Google Shape;27;p39"/>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9"/>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9"/>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0" name="Shape 30"/>
        <p:cNvGrpSpPr/>
        <p:nvPr/>
      </p:nvGrpSpPr>
      <p:grpSpPr>
        <a:xfrm>
          <a:off x="0" y="0"/>
          <a:ext cx="0" cy="0"/>
          <a:chOff x="0" y="0"/>
          <a:chExt cx="0" cy="0"/>
        </a:xfrm>
      </p:grpSpPr>
      <p:sp>
        <p:nvSpPr>
          <p:cNvPr id="31" name="Google Shape;31;p40"/>
          <p:cNvSpPr txBox="1"/>
          <p:nvPr>
            <p:ph type="title"/>
          </p:nvPr>
        </p:nvSpPr>
        <p:spPr>
          <a:xfrm>
            <a:off x="1143000" y="1097280"/>
            <a:ext cx="3931920" cy="173736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4000"/>
              <a:buFont typeface="Corbel"/>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40"/>
          <p:cNvSpPr txBox="1"/>
          <p:nvPr>
            <p:ph idx="1" type="body"/>
          </p:nvPr>
        </p:nvSpPr>
        <p:spPr>
          <a:xfrm>
            <a:off x="5852159" y="1097280"/>
            <a:ext cx="5212080" cy="4663440"/>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400"/>
              </a:spcBef>
              <a:spcAft>
                <a:spcPts val="0"/>
              </a:spcAft>
              <a:buSzPts val="2560"/>
              <a:buChar char="•"/>
              <a:defRPr sz="3200"/>
            </a:lvl1pPr>
            <a:lvl2pPr indent="-370840" lvl="1" marL="914400" algn="l">
              <a:lnSpc>
                <a:spcPct val="90000"/>
              </a:lnSpc>
              <a:spcBef>
                <a:spcPts val="200"/>
              </a:spcBef>
              <a:spcAft>
                <a:spcPts val="0"/>
              </a:spcAft>
              <a:buSzPts val="2240"/>
              <a:buChar char="•"/>
              <a:defRPr sz="2800"/>
            </a:lvl2pPr>
            <a:lvl3pPr indent="-350519" lvl="2" marL="1371600" algn="l">
              <a:lnSpc>
                <a:spcPct val="90000"/>
              </a:lnSpc>
              <a:spcBef>
                <a:spcPts val="400"/>
              </a:spcBef>
              <a:spcAft>
                <a:spcPts val="0"/>
              </a:spcAft>
              <a:buSzPts val="1920"/>
              <a:buChar char="•"/>
              <a:defRPr sz="2400"/>
            </a:lvl3pPr>
            <a:lvl4pPr indent="-330200" lvl="3" marL="1828800" algn="l">
              <a:lnSpc>
                <a:spcPct val="90000"/>
              </a:lnSpc>
              <a:spcBef>
                <a:spcPts val="400"/>
              </a:spcBef>
              <a:spcAft>
                <a:spcPts val="0"/>
              </a:spcAft>
              <a:buSzPts val="1600"/>
              <a:buChar char="•"/>
              <a:defRPr sz="2000"/>
            </a:lvl4pPr>
            <a:lvl5pPr indent="-330200" lvl="4" marL="2286000" algn="l">
              <a:lnSpc>
                <a:spcPct val="90000"/>
              </a:lnSpc>
              <a:spcBef>
                <a:spcPts val="400"/>
              </a:spcBef>
              <a:spcAft>
                <a:spcPts val="0"/>
              </a:spcAft>
              <a:buSzPts val="1600"/>
              <a:buChar char="•"/>
              <a:defRPr sz="2000"/>
            </a:lvl5pPr>
            <a:lvl6pPr indent="-330200" lvl="5" marL="2743200" algn="l">
              <a:lnSpc>
                <a:spcPct val="90000"/>
              </a:lnSpc>
              <a:spcBef>
                <a:spcPts val="400"/>
              </a:spcBef>
              <a:spcAft>
                <a:spcPts val="0"/>
              </a:spcAft>
              <a:buSzPts val="1600"/>
              <a:buChar char="•"/>
              <a:defRPr sz="2000"/>
            </a:lvl6pPr>
            <a:lvl7pPr indent="-330200" lvl="6" marL="3200400" algn="l">
              <a:lnSpc>
                <a:spcPct val="90000"/>
              </a:lnSpc>
              <a:spcBef>
                <a:spcPts val="400"/>
              </a:spcBef>
              <a:spcAft>
                <a:spcPts val="0"/>
              </a:spcAft>
              <a:buSzPts val="1600"/>
              <a:buChar char="•"/>
              <a:defRPr sz="2000"/>
            </a:lvl7pPr>
            <a:lvl8pPr indent="-330200" lvl="7" marL="3657600" algn="l">
              <a:lnSpc>
                <a:spcPct val="90000"/>
              </a:lnSpc>
              <a:spcBef>
                <a:spcPts val="400"/>
              </a:spcBef>
              <a:spcAft>
                <a:spcPts val="0"/>
              </a:spcAft>
              <a:buSzPts val="1600"/>
              <a:buChar char="•"/>
              <a:defRPr sz="2000"/>
            </a:lvl8pPr>
            <a:lvl9pPr indent="-330200" lvl="8" marL="4114800" algn="l">
              <a:lnSpc>
                <a:spcPct val="90000"/>
              </a:lnSpc>
              <a:spcBef>
                <a:spcPts val="400"/>
              </a:spcBef>
              <a:spcAft>
                <a:spcPts val="400"/>
              </a:spcAft>
              <a:buSzPts val="1600"/>
              <a:buChar char="•"/>
              <a:defRPr sz="2000"/>
            </a:lvl9pPr>
          </a:lstStyle>
          <a:p/>
        </p:txBody>
      </p:sp>
      <p:sp>
        <p:nvSpPr>
          <p:cNvPr id="33" name="Google Shape;33;p40"/>
          <p:cNvSpPr txBox="1"/>
          <p:nvPr>
            <p:ph idx="2" type="body"/>
          </p:nvPr>
        </p:nvSpPr>
        <p:spPr>
          <a:xfrm>
            <a:off x="1143000" y="2834640"/>
            <a:ext cx="3931920" cy="301752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360"/>
              <a:buNone/>
              <a:defRPr sz="1700"/>
            </a:lvl1pPr>
            <a:lvl2pPr indent="-228600" lvl="1" marL="914400" algn="l">
              <a:lnSpc>
                <a:spcPct val="90000"/>
              </a:lnSpc>
              <a:spcBef>
                <a:spcPts val="200"/>
              </a:spcBef>
              <a:spcAft>
                <a:spcPts val="0"/>
              </a:spcAft>
              <a:buSzPts val="960"/>
              <a:buNone/>
              <a:defRPr sz="1200"/>
            </a:lvl2pPr>
            <a:lvl3pPr indent="-228600" lvl="2" marL="1371600" algn="l">
              <a:lnSpc>
                <a:spcPct val="90000"/>
              </a:lnSpc>
              <a:spcBef>
                <a:spcPts val="400"/>
              </a:spcBef>
              <a:spcAft>
                <a:spcPts val="0"/>
              </a:spcAft>
              <a:buSzPts val="800"/>
              <a:buNone/>
              <a:defRPr sz="1000"/>
            </a:lvl3pPr>
            <a:lvl4pPr indent="-228600" lvl="3" marL="1828800" algn="l">
              <a:lnSpc>
                <a:spcPct val="90000"/>
              </a:lnSpc>
              <a:spcBef>
                <a:spcPts val="400"/>
              </a:spcBef>
              <a:spcAft>
                <a:spcPts val="0"/>
              </a:spcAft>
              <a:buSzPts val="720"/>
              <a:buNone/>
              <a:defRPr sz="900"/>
            </a:lvl4pPr>
            <a:lvl5pPr indent="-228600" lvl="4" marL="2286000" algn="l">
              <a:lnSpc>
                <a:spcPct val="90000"/>
              </a:lnSpc>
              <a:spcBef>
                <a:spcPts val="400"/>
              </a:spcBef>
              <a:spcAft>
                <a:spcPts val="0"/>
              </a:spcAft>
              <a:buSzPts val="720"/>
              <a:buNone/>
              <a:defRPr sz="900"/>
            </a:lvl5pPr>
            <a:lvl6pPr indent="-228600" lvl="5" marL="2743200" algn="l">
              <a:lnSpc>
                <a:spcPct val="90000"/>
              </a:lnSpc>
              <a:spcBef>
                <a:spcPts val="400"/>
              </a:spcBef>
              <a:spcAft>
                <a:spcPts val="0"/>
              </a:spcAft>
              <a:buSzPts val="720"/>
              <a:buNone/>
              <a:defRPr sz="900"/>
            </a:lvl6pPr>
            <a:lvl7pPr indent="-228600" lvl="6" marL="3200400" algn="l">
              <a:lnSpc>
                <a:spcPct val="90000"/>
              </a:lnSpc>
              <a:spcBef>
                <a:spcPts val="400"/>
              </a:spcBef>
              <a:spcAft>
                <a:spcPts val="0"/>
              </a:spcAft>
              <a:buSzPts val="720"/>
              <a:buNone/>
              <a:defRPr sz="900"/>
            </a:lvl7pPr>
            <a:lvl8pPr indent="-228600" lvl="7" marL="3657600" algn="l">
              <a:lnSpc>
                <a:spcPct val="90000"/>
              </a:lnSpc>
              <a:spcBef>
                <a:spcPts val="400"/>
              </a:spcBef>
              <a:spcAft>
                <a:spcPts val="0"/>
              </a:spcAft>
              <a:buSzPts val="720"/>
              <a:buNone/>
              <a:defRPr sz="900"/>
            </a:lvl8pPr>
            <a:lvl9pPr indent="-228600" lvl="8" marL="4114800" algn="l">
              <a:lnSpc>
                <a:spcPct val="90000"/>
              </a:lnSpc>
              <a:spcBef>
                <a:spcPts val="400"/>
              </a:spcBef>
              <a:spcAft>
                <a:spcPts val="400"/>
              </a:spcAft>
              <a:buSzPts val="720"/>
              <a:buNone/>
              <a:defRPr sz="900"/>
            </a:lvl9pPr>
          </a:lstStyle>
          <a:p/>
        </p:txBody>
      </p:sp>
      <p:sp>
        <p:nvSpPr>
          <p:cNvPr id="34" name="Google Shape;34;p40"/>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0"/>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0"/>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41"/>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41"/>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1"/>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1"/>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2" name="Shape 42"/>
        <p:cNvGrpSpPr/>
        <p:nvPr/>
      </p:nvGrpSpPr>
      <p:grpSpPr>
        <a:xfrm>
          <a:off x="0" y="0"/>
          <a:ext cx="0" cy="0"/>
          <a:chOff x="0" y="0"/>
          <a:chExt cx="0" cy="0"/>
        </a:xfrm>
      </p:grpSpPr>
      <p:sp>
        <p:nvSpPr>
          <p:cNvPr id="43" name="Google Shape;43;p42"/>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2"/>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2"/>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6" name="Shape 46"/>
        <p:cNvGrpSpPr/>
        <p:nvPr/>
      </p:nvGrpSpPr>
      <p:grpSpPr>
        <a:xfrm>
          <a:off x="0" y="0"/>
          <a:ext cx="0" cy="0"/>
          <a:chOff x="0" y="0"/>
          <a:chExt cx="0" cy="0"/>
        </a:xfrm>
      </p:grpSpPr>
      <p:sp>
        <p:nvSpPr>
          <p:cNvPr id="47" name="Google Shape;47;p43"/>
          <p:cNvSpPr txBox="1"/>
          <p:nvPr>
            <p:ph type="title"/>
          </p:nvPr>
        </p:nvSpPr>
        <p:spPr>
          <a:xfrm>
            <a:off x="1106424" y="1173575"/>
            <a:ext cx="9966960" cy="2926080"/>
          </a:xfrm>
          <a:prstGeom prst="rect">
            <a:avLst/>
          </a:prstGeom>
          <a:noFill/>
          <a:ln>
            <a:noFill/>
          </a:ln>
        </p:spPr>
        <p:txBody>
          <a:bodyPr anchorCtr="0" anchor="b" bIns="45700" lIns="91425" spcFirstLastPara="1" rIns="91425" wrap="square" tIns="45700">
            <a:noAutofit/>
          </a:bodyPr>
          <a:lstStyle>
            <a:lvl1pPr lvl="0" algn="ctr">
              <a:lnSpc>
                <a:spcPct val="85000"/>
              </a:lnSpc>
              <a:spcBef>
                <a:spcPts val="0"/>
              </a:spcBef>
              <a:spcAft>
                <a:spcPts val="0"/>
              </a:spcAft>
              <a:buClr>
                <a:schemeClr val="accent1"/>
              </a:buClr>
              <a:buSzPts val="7200"/>
              <a:buFont typeface="Corbel"/>
              <a:buNone/>
              <a:defRPr b="0" sz="7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43"/>
          <p:cNvSpPr txBox="1"/>
          <p:nvPr>
            <p:ph idx="1" type="body"/>
          </p:nvPr>
        </p:nvSpPr>
        <p:spPr>
          <a:xfrm>
            <a:off x="1709928" y="4154520"/>
            <a:ext cx="8769096" cy="1363806"/>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400"/>
              </a:spcBef>
              <a:spcAft>
                <a:spcPts val="0"/>
              </a:spcAft>
              <a:buSzPts val="1760"/>
              <a:buNone/>
              <a:defRPr sz="2200">
                <a:solidFill>
                  <a:schemeClr val="accent1"/>
                </a:solidFill>
              </a:defRPr>
            </a:lvl1pPr>
            <a:lvl2pPr indent="-228600" lvl="1" marL="914400" algn="l">
              <a:lnSpc>
                <a:spcPct val="90000"/>
              </a:lnSpc>
              <a:spcBef>
                <a:spcPts val="200"/>
              </a:spcBef>
              <a:spcAft>
                <a:spcPts val="0"/>
              </a:spcAft>
              <a:buSzPts val="1440"/>
              <a:buNone/>
              <a:defRPr sz="1800">
                <a:solidFill>
                  <a:srgbClr val="888888"/>
                </a:solidFill>
              </a:defRPr>
            </a:lvl2pPr>
            <a:lvl3pPr indent="-228600" lvl="2" marL="1371600" algn="l">
              <a:lnSpc>
                <a:spcPct val="90000"/>
              </a:lnSpc>
              <a:spcBef>
                <a:spcPts val="400"/>
              </a:spcBef>
              <a:spcAft>
                <a:spcPts val="0"/>
              </a:spcAft>
              <a:buSzPts val="1280"/>
              <a:buNone/>
              <a:defRPr sz="1600">
                <a:solidFill>
                  <a:srgbClr val="888888"/>
                </a:solidFill>
              </a:defRPr>
            </a:lvl3pPr>
            <a:lvl4pPr indent="-228600" lvl="3" marL="1828800" algn="l">
              <a:lnSpc>
                <a:spcPct val="90000"/>
              </a:lnSpc>
              <a:spcBef>
                <a:spcPts val="400"/>
              </a:spcBef>
              <a:spcAft>
                <a:spcPts val="0"/>
              </a:spcAft>
              <a:buSzPts val="1120"/>
              <a:buNone/>
              <a:defRPr sz="1400">
                <a:solidFill>
                  <a:srgbClr val="888888"/>
                </a:solidFill>
              </a:defRPr>
            </a:lvl4pPr>
            <a:lvl5pPr indent="-228600" lvl="4" marL="2286000" algn="l">
              <a:lnSpc>
                <a:spcPct val="90000"/>
              </a:lnSpc>
              <a:spcBef>
                <a:spcPts val="400"/>
              </a:spcBef>
              <a:spcAft>
                <a:spcPts val="0"/>
              </a:spcAft>
              <a:buSzPts val="1120"/>
              <a:buNone/>
              <a:defRPr sz="1400">
                <a:solidFill>
                  <a:srgbClr val="888888"/>
                </a:solidFill>
              </a:defRPr>
            </a:lvl5pPr>
            <a:lvl6pPr indent="-228600" lvl="5" marL="2743200" algn="l">
              <a:lnSpc>
                <a:spcPct val="90000"/>
              </a:lnSpc>
              <a:spcBef>
                <a:spcPts val="400"/>
              </a:spcBef>
              <a:spcAft>
                <a:spcPts val="0"/>
              </a:spcAft>
              <a:buSzPts val="1120"/>
              <a:buNone/>
              <a:defRPr sz="1400">
                <a:solidFill>
                  <a:srgbClr val="888888"/>
                </a:solidFill>
              </a:defRPr>
            </a:lvl6pPr>
            <a:lvl7pPr indent="-228600" lvl="6" marL="3200400" algn="l">
              <a:lnSpc>
                <a:spcPct val="90000"/>
              </a:lnSpc>
              <a:spcBef>
                <a:spcPts val="400"/>
              </a:spcBef>
              <a:spcAft>
                <a:spcPts val="0"/>
              </a:spcAft>
              <a:buSzPts val="1120"/>
              <a:buNone/>
              <a:defRPr sz="1400">
                <a:solidFill>
                  <a:srgbClr val="888888"/>
                </a:solidFill>
              </a:defRPr>
            </a:lvl7pPr>
            <a:lvl8pPr indent="-228600" lvl="7" marL="3657600" algn="l">
              <a:lnSpc>
                <a:spcPct val="90000"/>
              </a:lnSpc>
              <a:spcBef>
                <a:spcPts val="400"/>
              </a:spcBef>
              <a:spcAft>
                <a:spcPts val="0"/>
              </a:spcAft>
              <a:buSzPts val="1120"/>
              <a:buNone/>
              <a:defRPr sz="1400">
                <a:solidFill>
                  <a:srgbClr val="888888"/>
                </a:solidFill>
              </a:defRPr>
            </a:lvl8pPr>
            <a:lvl9pPr indent="-228600" lvl="8" marL="4114800" algn="l">
              <a:lnSpc>
                <a:spcPct val="90000"/>
              </a:lnSpc>
              <a:spcBef>
                <a:spcPts val="400"/>
              </a:spcBef>
              <a:spcAft>
                <a:spcPts val="400"/>
              </a:spcAft>
              <a:buSzPts val="1120"/>
              <a:buNone/>
              <a:defRPr sz="1400">
                <a:solidFill>
                  <a:srgbClr val="888888"/>
                </a:solidFill>
              </a:defRPr>
            </a:lvl9pPr>
          </a:lstStyle>
          <a:p/>
        </p:txBody>
      </p:sp>
      <p:sp>
        <p:nvSpPr>
          <p:cNvPr id="49" name="Google Shape;49;p43"/>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3"/>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3"/>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2" name="Google Shape;52;p43"/>
          <p:cNvCxnSpPr/>
          <p:nvPr/>
        </p:nvCxnSpPr>
        <p:spPr>
          <a:xfrm>
            <a:off x="1981200" y="4020408"/>
            <a:ext cx="8229601" cy="0"/>
          </a:xfrm>
          <a:prstGeom prst="straightConnector1">
            <a:avLst/>
          </a:prstGeom>
          <a:noFill/>
          <a:ln cap="flat" cmpd="sng" w="10000">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44"/>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44"/>
          <p:cNvSpPr txBox="1"/>
          <p:nvPr>
            <p:ph idx="1" type="body"/>
          </p:nvPr>
        </p:nvSpPr>
        <p:spPr>
          <a:xfrm>
            <a:off x="1143000" y="2057399"/>
            <a:ext cx="4754880" cy="4023360"/>
          </a:xfrm>
          <a:prstGeom prst="rect">
            <a:avLst/>
          </a:prstGeom>
          <a:noFill/>
          <a:ln>
            <a:noFill/>
          </a:ln>
        </p:spPr>
        <p:txBody>
          <a:bodyPr anchorCtr="0" anchor="t" bIns="45700" lIns="91425" spcFirstLastPara="1" rIns="91425" wrap="square" tIns="45700">
            <a:normAutofit/>
          </a:bodyPr>
          <a:lstStyle>
            <a:lvl1pPr indent="-340360" lvl="0" marL="457200" algn="l">
              <a:lnSpc>
                <a:spcPct val="90000"/>
              </a:lnSpc>
              <a:spcBef>
                <a:spcPts val="1400"/>
              </a:spcBef>
              <a:spcAft>
                <a:spcPts val="0"/>
              </a:spcAft>
              <a:buSzPts val="1760"/>
              <a:buChar char="•"/>
              <a:defRPr sz="2200"/>
            </a:lvl1pPr>
            <a:lvl2pPr indent="-330200" lvl="1" marL="914400" algn="l">
              <a:lnSpc>
                <a:spcPct val="90000"/>
              </a:lnSpc>
              <a:spcBef>
                <a:spcPts val="200"/>
              </a:spcBef>
              <a:spcAft>
                <a:spcPts val="0"/>
              </a:spcAft>
              <a:buSzPts val="1600"/>
              <a:buChar char="•"/>
              <a:defRPr sz="2000"/>
            </a:lvl2pPr>
            <a:lvl3pPr indent="-320039" lvl="2" marL="1371600" algn="l">
              <a:lnSpc>
                <a:spcPct val="90000"/>
              </a:lnSpc>
              <a:spcBef>
                <a:spcPts val="400"/>
              </a:spcBef>
              <a:spcAft>
                <a:spcPts val="0"/>
              </a:spcAft>
              <a:buSzPts val="1440"/>
              <a:buChar char="•"/>
              <a:defRPr sz="1800"/>
            </a:lvl3pPr>
            <a:lvl4pPr indent="-309880" lvl="3" marL="1828800" algn="l">
              <a:lnSpc>
                <a:spcPct val="90000"/>
              </a:lnSpc>
              <a:spcBef>
                <a:spcPts val="400"/>
              </a:spcBef>
              <a:spcAft>
                <a:spcPts val="0"/>
              </a:spcAft>
              <a:buSzPts val="1280"/>
              <a:buChar char="•"/>
              <a:defRPr sz="1600"/>
            </a:lvl4pPr>
            <a:lvl5pPr indent="-309879" lvl="4" marL="2286000" algn="l">
              <a:lnSpc>
                <a:spcPct val="90000"/>
              </a:lnSpc>
              <a:spcBef>
                <a:spcPts val="400"/>
              </a:spcBef>
              <a:spcAft>
                <a:spcPts val="0"/>
              </a:spcAft>
              <a:buSzPts val="1280"/>
              <a:buChar char="•"/>
              <a:defRPr sz="1600"/>
            </a:lvl5pPr>
            <a:lvl6pPr indent="-309879" lvl="5" marL="2743200" algn="l">
              <a:lnSpc>
                <a:spcPct val="90000"/>
              </a:lnSpc>
              <a:spcBef>
                <a:spcPts val="400"/>
              </a:spcBef>
              <a:spcAft>
                <a:spcPts val="0"/>
              </a:spcAft>
              <a:buSzPts val="1280"/>
              <a:buChar char="•"/>
              <a:defRPr sz="1600"/>
            </a:lvl6pPr>
            <a:lvl7pPr indent="-309879" lvl="6" marL="3200400" algn="l">
              <a:lnSpc>
                <a:spcPct val="90000"/>
              </a:lnSpc>
              <a:spcBef>
                <a:spcPts val="400"/>
              </a:spcBef>
              <a:spcAft>
                <a:spcPts val="0"/>
              </a:spcAft>
              <a:buSzPts val="1280"/>
              <a:buChar char="•"/>
              <a:defRPr sz="1600"/>
            </a:lvl7pPr>
            <a:lvl8pPr indent="-309879" lvl="7" marL="3657600" algn="l">
              <a:lnSpc>
                <a:spcPct val="90000"/>
              </a:lnSpc>
              <a:spcBef>
                <a:spcPts val="400"/>
              </a:spcBef>
              <a:spcAft>
                <a:spcPts val="0"/>
              </a:spcAft>
              <a:buSzPts val="1280"/>
              <a:buChar char="•"/>
              <a:defRPr sz="1600"/>
            </a:lvl8pPr>
            <a:lvl9pPr indent="-309879" lvl="8" marL="4114800" algn="l">
              <a:lnSpc>
                <a:spcPct val="90000"/>
              </a:lnSpc>
              <a:spcBef>
                <a:spcPts val="400"/>
              </a:spcBef>
              <a:spcAft>
                <a:spcPts val="400"/>
              </a:spcAft>
              <a:buSzPts val="1280"/>
              <a:buChar char="•"/>
              <a:defRPr sz="1600"/>
            </a:lvl9pPr>
          </a:lstStyle>
          <a:p/>
        </p:txBody>
      </p:sp>
      <p:sp>
        <p:nvSpPr>
          <p:cNvPr id="56" name="Google Shape;56;p44"/>
          <p:cNvSpPr txBox="1"/>
          <p:nvPr>
            <p:ph idx="2" type="body"/>
          </p:nvPr>
        </p:nvSpPr>
        <p:spPr>
          <a:xfrm>
            <a:off x="6267612" y="2057400"/>
            <a:ext cx="4754880" cy="4023360"/>
          </a:xfrm>
          <a:prstGeom prst="rect">
            <a:avLst/>
          </a:prstGeom>
          <a:noFill/>
          <a:ln>
            <a:noFill/>
          </a:ln>
        </p:spPr>
        <p:txBody>
          <a:bodyPr anchorCtr="0" anchor="t" bIns="45700" lIns="91425" spcFirstLastPara="1" rIns="91425" wrap="square" tIns="45700">
            <a:normAutofit/>
          </a:bodyPr>
          <a:lstStyle>
            <a:lvl1pPr indent="-340360" lvl="0" marL="457200" algn="l">
              <a:lnSpc>
                <a:spcPct val="90000"/>
              </a:lnSpc>
              <a:spcBef>
                <a:spcPts val="1400"/>
              </a:spcBef>
              <a:spcAft>
                <a:spcPts val="0"/>
              </a:spcAft>
              <a:buSzPts val="1760"/>
              <a:buChar char="•"/>
              <a:defRPr sz="2200"/>
            </a:lvl1pPr>
            <a:lvl2pPr indent="-330200" lvl="1" marL="914400" algn="l">
              <a:lnSpc>
                <a:spcPct val="90000"/>
              </a:lnSpc>
              <a:spcBef>
                <a:spcPts val="200"/>
              </a:spcBef>
              <a:spcAft>
                <a:spcPts val="0"/>
              </a:spcAft>
              <a:buSzPts val="1600"/>
              <a:buChar char="•"/>
              <a:defRPr sz="2000"/>
            </a:lvl2pPr>
            <a:lvl3pPr indent="-320039" lvl="2" marL="1371600" algn="l">
              <a:lnSpc>
                <a:spcPct val="90000"/>
              </a:lnSpc>
              <a:spcBef>
                <a:spcPts val="400"/>
              </a:spcBef>
              <a:spcAft>
                <a:spcPts val="0"/>
              </a:spcAft>
              <a:buSzPts val="1440"/>
              <a:buChar char="•"/>
              <a:defRPr sz="1800"/>
            </a:lvl3pPr>
            <a:lvl4pPr indent="-309880" lvl="3" marL="1828800" algn="l">
              <a:lnSpc>
                <a:spcPct val="90000"/>
              </a:lnSpc>
              <a:spcBef>
                <a:spcPts val="400"/>
              </a:spcBef>
              <a:spcAft>
                <a:spcPts val="0"/>
              </a:spcAft>
              <a:buSzPts val="1280"/>
              <a:buChar char="•"/>
              <a:defRPr sz="1600"/>
            </a:lvl4pPr>
            <a:lvl5pPr indent="-309879" lvl="4" marL="2286000" algn="l">
              <a:lnSpc>
                <a:spcPct val="90000"/>
              </a:lnSpc>
              <a:spcBef>
                <a:spcPts val="400"/>
              </a:spcBef>
              <a:spcAft>
                <a:spcPts val="0"/>
              </a:spcAft>
              <a:buSzPts val="1280"/>
              <a:buChar char="•"/>
              <a:defRPr sz="1600"/>
            </a:lvl5pPr>
            <a:lvl6pPr indent="-309879" lvl="5" marL="2743200" algn="l">
              <a:lnSpc>
                <a:spcPct val="90000"/>
              </a:lnSpc>
              <a:spcBef>
                <a:spcPts val="400"/>
              </a:spcBef>
              <a:spcAft>
                <a:spcPts val="0"/>
              </a:spcAft>
              <a:buSzPts val="1280"/>
              <a:buChar char="•"/>
              <a:defRPr sz="1600"/>
            </a:lvl6pPr>
            <a:lvl7pPr indent="-309879" lvl="6" marL="3200400" algn="l">
              <a:lnSpc>
                <a:spcPct val="90000"/>
              </a:lnSpc>
              <a:spcBef>
                <a:spcPts val="400"/>
              </a:spcBef>
              <a:spcAft>
                <a:spcPts val="0"/>
              </a:spcAft>
              <a:buSzPts val="1280"/>
              <a:buChar char="•"/>
              <a:defRPr sz="1600"/>
            </a:lvl7pPr>
            <a:lvl8pPr indent="-309879" lvl="7" marL="3657600" algn="l">
              <a:lnSpc>
                <a:spcPct val="90000"/>
              </a:lnSpc>
              <a:spcBef>
                <a:spcPts val="400"/>
              </a:spcBef>
              <a:spcAft>
                <a:spcPts val="0"/>
              </a:spcAft>
              <a:buSzPts val="1280"/>
              <a:buChar char="•"/>
              <a:defRPr sz="1600"/>
            </a:lvl8pPr>
            <a:lvl9pPr indent="-309879" lvl="8" marL="4114800" algn="l">
              <a:lnSpc>
                <a:spcPct val="90000"/>
              </a:lnSpc>
              <a:spcBef>
                <a:spcPts val="400"/>
              </a:spcBef>
              <a:spcAft>
                <a:spcPts val="400"/>
              </a:spcAft>
              <a:buSzPts val="1280"/>
              <a:buChar char="•"/>
              <a:defRPr sz="1600"/>
            </a:lvl9pPr>
          </a:lstStyle>
          <a:p/>
        </p:txBody>
      </p:sp>
      <p:sp>
        <p:nvSpPr>
          <p:cNvPr id="57" name="Google Shape;57;p44"/>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44"/>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4"/>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p45"/>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45"/>
          <p:cNvSpPr txBox="1"/>
          <p:nvPr>
            <p:ph idx="1" type="body"/>
          </p:nvPr>
        </p:nvSpPr>
        <p:spPr>
          <a:xfrm>
            <a:off x="1143000" y="2001511"/>
            <a:ext cx="4754880" cy="77724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1920"/>
              <a:buNone/>
              <a:defRPr b="1" sz="2400"/>
            </a:lvl1pPr>
            <a:lvl2pPr indent="-228600" lvl="1" marL="914400" algn="l">
              <a:lnSpc>
                <a:spcPct val="90000"/>
              </a:lnSpc>
              <a:spcBef>
                <a:spcPts val="200"/>
              </a:spcBef>
              <a:spcAft>
                <a:spcPts val="0"/>
              </a:spcAft>
              <a:buSzPts val="1600"/>
              <a:buNone/>
              <a:defRPr b="1" sz="2000"/>
            </a:lvl2pPr>
            <a:lvl3pPr indent="-228600" lvl="2" marL="1371600" algn="l">
              <a:lnSpc>
                <a:spcPct val="90000"/>
              </a:lnSpc>
              <a:spcBef>
                <a:spcPts val="400"/>
              </a:spcBef>
              <a:spcAft>
                <a:spcPts val="0"/>
              </a:spcAft>
              <a:buSzPts val="1440"/>
              <a:buNone/>
              <a:defRPr b="1" sz="1800"/>
            </a:lvl3pPr>
            <a:lvl4pPr indent="-228600" lvl="3" marL="1828800" algn="l">
              <a:lnSpc>
                <a:spcPct val="90000"/>
              </a:lnSpc>
              <a:spcBef>
                <a:spcPts val="400"/>
              </a:spcBef>
              <a:spcAft>
                <a:spcPts val="0"/>
              </a:spcAft>
              <a:buSzPts val="1280"/>
              <a:buNone/>
              <a:defRPr b="1" sz="1600"/>
            </a:lvl4pPr>
            <a:lvl5pPr indent="-228600" lvl="4" marL="2286000" algn="l">
              <a:lnSpc>
                <a:spcPct val="90000"/>
              </a:lnSpc>
              <a:spcBef>
                <a:spcPts val="400"/>
              </a:spcBef>
              <a:spcAft>
                <a:spcPts val="0"/>
              </a:spcAft>
              <a:buSzPts val="1280"/>
              <a:buNone/>
              <a:defRPr b="1" sz="1600"/>
            </a:lvl5pPr>
            <a:lvl6pPr indent="-228600" lvl="5" marL="2743200" algn="l">
              <a:lnSpc>
                <a:spcPct val="90000"/>
              </a:lnSpc>
              <a:spcBef>
                <a:spcPts val="400"/>
              </a:spcBef>
              <a:spcAft>
                <a:spcPts val="0"/>
              </a:spcAft>
              <a:buSzPts val="1280"/>
              <a:buNone/>
              <a:defRPr b="1" sz="1600"/>
            </a:lvl6pPr>
            <a:lvl7pPr indent="-228600" lvl="6" marL="3200400" algn="l">
              <a:lnSpc>
                <a:spcPct val="90000"/>
              </a:lnSpc>
              <a:spcBef>
                <a:spcPts val="400"/>
              </a:spcBef>
              <a:spcAft>
                <a:spcPts val="0"/>
              </a:spcAft>
              <a:buSzPts val="1280"/>
              <a:buNone/>
              <a:defRPr b="1" sz="1600"/>
            </a:lvl7pPr>
            <a:lvl8pPr indent="-228600" lvl="7" marL="3657600" algn="l">
              <a:lnSpc>
                <a:spcPct val="90000"/>
              </a:lnSpc>
              <a:spcBef>
                <a:spcPts val="400"/>
              </a:spcBef>
              <a:spcAft>
                <a:spcPts val="0"/>
              </a:spcAft>
              <a:buSzPts val="1280"/>
              <a:buNone/>
              <a:defRPr b="1" sz="1600"/>
            </a:lvl8pPr>
            <a:lvl9pPr indent="-228600" lvl="8" marL="4114800" algn="l">
              <a:lnSpc>
                <a:spcPct val="90000"/>
              </a:lnSpc>
              <a:spcBef>
                <a:spcPts val="400"/>
              </a:spcBef>
              <a:spcAft>
                <a:spcPts val="400"/>
              </a:spcAft>
              <a:buSzPts val="1280"/>
              <a:buNone/>
              <a:defRPr b="1" sz="1600"/>
            </a:lvl9pPr>
          </a:lstStyle>
          <a:p/>
        </p:txBody>
      </p:sp>
      <p:sp>
        <p:nvSpPr>
          <p:cNvPr id="63" name="Google Shape;63;p45"/>
          <p:cNvSpPr txBox="1"/>
          <p:nvPr>
            <p:ph idx="2" type="body"/>
          </p:nvPr>
        </p:nvSpPr>
        <p:spPr>
          <a:xfrm>
            <a:off x="1143000" y="2721483"/>
            <a:ext cx="4754880" cy="3383280"/>
          </a:xfrm>
          <a:prstGeom prst="rect">
            <a:avLst/>
          </a:prstGeom>
          <a:noFill/>
          <a:ln>
            <a:noFill/>
          </a:ln>
        </p:spPr>
        <p:txBody>
          <a:bodyPr anchorCtr="0" anchor="t" bIns="45700" lIns="91425" spcFirstLastPara="1" rIns="91425" wrap="square" tIns="45700">
            <a:normAutofit/>
          </a:bodyPr>
          <a:lstStyle>
            <a:lvl1pPr indent="-340360" lvl="0" marL="457200" algn="l">
              <a:lnSpc>
                <a:spcPct val="90000"/>
              </a:lnSpc>
              <a:spcBef>
                <a:spcPts val="1400"/>
              </a:spcBef>
              <a:spcAft>
                <a:spcPts val="0"/>
              </a:spcAft>
              <a:buSzPts val="1760"/>
              <a:buChar char="•"/>
              <a:defRPr sz="2200"/>
            </a:lvl1pPr>
            <a:lvl2pPr indent="-330200" lvl="1" marL="914400" algn="l">
              <a:lnSpc>
                <a:spcPct val="90000"/>
              </a:lnSpc>
              <a:spcBef>
                <a:spcPts val="200"/>
              </a:spcBef>
              <a:spcAft>
                <a:spcPts val="0"/>
              </a:spcAft>
              <a:buSzPts val="1600"/>
              <a:buChar char="•"/>
              <a:defRPr sz="2000"/>
            </a:lvl2pPr>
            <a:lvl3pPr indent="-320039" lvl="2" marL="1371600" algn="l">
              <a:lnSpc>
                <a:spcPct val="90000"/>
              </a:lnSpc>
              <a:spcBef>
                <a:spcPts val="400"/>
              </a:spcBef>
              <a:spcAft>
                <a:spcPts val="0"/>
              </a:spcAft>
              <a:buSzPts val="1440"/>
              <a:buChar char="•"/>
              <a:defRPr sz="1800"/>
            </a:lvl3pPr>
            <a:lvl4pPr indent="-309880" lvl="3" marL="1828800" algn="l">
              <a:lnSpc>
                <a:spcPct val="90000"/>
              </a:lnSpc>
              <a:spcBef>
                <a:spcPts val="400"/>
              </a:spcBef>
              <a:spcAft>
                <a:spcPts val="0"/>
              </a:spcAft>
              <a:buSzPts val="1280"/>
              <a:buChar char="•"/>
              <a:defRPr sz="1600"/>
            </a:lvl4pPr>
            <a:lvl5pPr indent="-309879" lvl="4" marL="2286000" algn="l">
              <a:lnSpc>
                <a:spcPct val="90000"/>
              </a:lnSpc>
              <a:spcBef>
                <a:spcPts val="400"/>
              </a:spcBef>
              <a:spcAft>
                <a:spcPts val="0"/>
              </a:spcAft>
              <a:buSzPts val="1280"/>
              <a:buChar char="•"/>
              <a:defRPr sz="1600"/>
            </a:lvl5pPr>
            <a:lvl6pPr indent="-309879" lvl="5" marL="2743200" algn="l">
              <a:lnSpc>
                <a:spcPct val="90000"/>
              </a:lnSpc>
              <a:spcBef>
                <a:spcPts val="400"/>
              </a:spcBef>
              <a:spcAft>
                <a:spcPts val="0"/>
              </a:spcAft>
              <a:buSzPts val="1280"/>
              <a:buChar char="•"/>
              <a:defRPr sz="1600"/>
            </a:lvl6pPr>
            <a:lvl7pPr indent="-309879" lvl="6" marL="3200400" algn="l">
              <a:lnSpc>
                <a:spcPct val="90000"/>
              </a:lnSpc>
              <a:spcBef>
                <a:spcPts val="400"/>
              </a:spcBef>
              <a:spcAft>
                <a:spcPts val="0"/>
              </a:spcAft>
              <a:buSzPts val="1280"/>
              <a:buChar char="•"/>
              <a:defRPr sz="1600"/>
            </a:lvl7pPr>
            <a:lvl8pPr indent="-309879" lvl="7" marL="3657600" algn="l">
              <a:lnSpc>
                <a:spcPct val="90000"/>
              </a:lnSpc>
              <a:spcBef>
                <a:spcPts val="400"/>
              </a:spcBef>
              <a:spcAft>
                <a:spcPts val="0"/>
              </a:spcAft>
              <a:buSzPts val="1280"/>
              <a:buChar char="•"/>
              <a:defRPr sz="1600"/>
            </a:lvl8pPr>
            <a:lvl9pPr indent="-309879" lvl="8" marL="4114800" algn="l">
              <a:lnSpc>
                <a:spcPct val="90000"/>
              </a:lnSpc>
              <a:spcBef>
                <a:spcPts val="400"/>
              </a:spcBef>
              <a:spcAft>
                <a:spcPts val="400"/>
              </a:spcAft>
              <a:buSzPts val="1280"/>
              <a:buChar char="•"/>
              <a:defRPr sz="1600"/>
            </a:lvl9pPr>
          </a:lstStyle>
          <a:p/>
        </p:txBody>
      </p:sp>
      <p:sp>
        <p:nvSpPr>
          <p:cNvPr id="64" name="Google Shape;64;p45"/>
          <p:cNvSpPr txBox="1"/>
          <p:nvPr>
            <p:ph idx="3" type="body"/>
          </p:nvPr>
        </p:nvSpPr>
        <p:spPr>
          <a:xfrm>
            <a:off x="6269173" y="1999032"/>
            <a:ext cx="4754880" cy="77724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1920"/>
              <a:buNone/>
              <a:defRPr b="1" sz="2400"/>
            </a:lvl1pPr>
            <a:lvl2pPr indent="-228600" lvl="1" marL="914400" algn="l">
              <a:lnSpc>
                <a:spcPct val="90000"/>
              </a:lnSpc>
              <a:spcBef>
                <a:spcPts val="200"/>
              </a:spcBef>
              <a:spcAft>
                <a:spcPts val="0"/>
              </a:spcAft>
              <a:buSzPts val="1600"/>
              <a:buNone/>
              <a:defRPr b="1" sz="2000"/>
            </a:lvl2pPr>
            <a:lvl3pPr indent="-228600" lvl="2" marL="1371600" algn="l">
              <a:lnSpc>
                <a:spcPct val="90000"/>
              </a:lnSpc>
              <a:spcBef>
                <a:spcPts val="400"/>
              </a:spcBef>
              <a:spcAft>
                <a:spcPts val="0"/>
              </a:spcAft>
              <a:buSzPts val="1440"/>
              <a:buNone/>
              <a:defRPr b="1" sz="1800"/>
            </a:lvl3pPr>
            <a:lvl4pPr indent="-228600" lvl="3" marL="1828800" algn="l">
              <a:lnSpc>
                <a:spcPct val="90000"/>
              </a:lnSpc>
              <a:spcBef>
                <a:spcPts val="400"/>
              </a:spcBef>
              <a:spcAft>
                <a:spcPts val="0"/>
              </a:spcAft>
              <a:buSzPts val="1280"/>
              <a:buNone/>
              <a:defRPr b="1" sz="1600"/>
            </a:lvl4pPr>
            <a:lvl5pPr indent="-228600" lvl="4" marL="2286000" algn="l">
              <a:lnSpc>
                <a:spcPct val="90000"/>
              </a:lnSpc>
              <a:spcBef>
                <a:spcPts val="400"/>
              </a:spcBef>
              <a:spcAft>
                <a:spcPts val="0"/>
              </a:spcAft>
              <a:buSzPts val="1280"/>
              <a:buNone/>
              <a:defRPr b="1" sz="1600"/>
            </a:lvl5pPr>
            <a:lvl6pPr indent="-228600" lvl="5" marL="2743200" algn="l">
              <a:lnSpc>
                <a:spcPct val="90000"/>
              </a:lnSpc>
              <a:spcBef>
                <a:spcPts val="400"/>
              </a:spcBef>
              <a:spcAft>
                <a:spcPts val="0"/>
              </a:spcAft>
              <a:buSzPts val="1280"/>
              <a:buNone/>
              <a:defRPr b="1" sz="1600"/>
            </a:lvl6pPr>
            <a:lvl7pPr indent="-228600" lvl="6" marL="3200400" algn="l">
              <a:lnSpc>
                <a:spcPct val="90000"/>
              </a:lnSpc>
              <a:spcBef>
                <a:spcPts val="400"/>
              </a:spcBef>
              <a:spcAft>
                <a:spcPts val="0"/>
              </a:spcAft>
              <a:buSzPts val="1280"/>
              <a:buNone/>
              <a:defRPr b="1" sz="1600"/>
            </a:lvl7pPr>
            <a:lvl8pPr indent="-228600" lvl="7" marL="3657600" algn="l">
              <a:lnSpc>
                <a:spcPct val="90000"/>
              </a:lnSpc>
              <a:spcBef>
                <a:spcPts val="400"/>
              </a:spcBef>
              <a:spcAft>
                <a:spcPts val="0"/>
              </a:spcAft>
              <a:buSzPts val="1280"/>
              <a:buNone/>
              <a:defRPr b="1" sz="1600"/>
            </a:lvl8pPr>
            <a:lvl9pPr indent="-228600" lvl="8" marL="4114800" algn="l">
              <a:lnSpc>
                <a:spcPct val="90000"/>
              </a:lnSpc>
              <a:spcBef>
                <a:spcPts val="400"/>
              </a:spcBef>
              <a:spcAft>
                <a:spcPts val="400"/>
              </a:spcAft>
              <a:buSzPts val="1280"/>
              <a:buNone/>
              <a:defRPr b="1" sz="1600"/>
            </a:lvl9pPr>
          </a:lstStyle>
          <a:p/>
        </p:txBody>
      </p:sp>
      <p:sp>
        <p:nvSpPr>
          <p:cNvPr id="65" name="Google Shape;65;p45"/>
          <p:cNvSpPr txBox="1"/>
          <p:nvPr>
            <p:ph idx="4" type="body"/>
          </p:nvPr>
        </p:nvSpPr>
        <p:spPr>
          <a:xfrm>
            <a:off x="6269173" y="2719322"/>
            <a:ext cx="4754880" cy="3383280"/>
          </a:xfrm>
          <a:prstGeom prst="rect">
            <a:avLst/>
          </a:prstGeom>
          <a:noFill/>
          <a:ln>
            <a:noFill/>
          </a:ln>
        </p:spPr>
        <p:txBody>
          <a:bodyPr anchorCtr="0" anchor="t" bIns="45700" lIns="91425" spcFirstLastPara="1" rIns="91425" wrap="square" tIns="45700">
            <a:normAutofit/>
          </a:bodyPr>
          <a:lstStyle>
            <a:lvl1pPr indent="-340360" lvl="0" marL="457200" algn="l">
              <a:lnSpc>
                <a:spcPct val="90000"/>
              </a:lnSpc>
              <a:spcBef>
                <a:spcPts val="1400"/>
              </a:spcBef>
              <a:spcAft>
                <a:spcPts val="0"/>
              </a:spcAft>
              <a:buSzPts val="1760"/>
              <a:buChar char="•"/>
              <a:defRPr sz="2200"/>
            </a:lvl1pPr>
            <a:lvl2pPr indent="-330200" lvl="1" marL="914400" algn="l">
              <a:lnSpc>
                <a:spcPct val="90000"/>
              </a:lnSpc>
              <a:spcBef>
                <a:spcPts val="200"/>
              </a:spcBef>
              <a:spcAft>
                <a:spcPts val="0"/>
              </a:spcAft>
              <a:buSzPts val="1600"/>
              <a:buChar char="•"/>
              <a:defRPr sz="2000"/>
            </a:lvl2pPr>
            <a:lvl3pPr indent="-320039" lvl="2" marL="1371600" algn="l">
              <a:lnSpc>
                <a:spcPct val="90000"/>
              </a:lnSpc>
              <a:spcBef>
                <a:spcPts val="400"/>
              </a:spcBef>
              <a:spcAft>
                <a:spcPts val="0"/>
              </a:spcAft>
              <a:buSzPts val="1440"/>
              <a:buChar char="•"/>
              <a:defRPr sz="1800"/>
            </a:lvl3pPr>
            <a:lvl4pPr indent="-309880" lvl="3" marL="1828800" algn="l">
              <a:lnSpc>
                <a:spcPct val="90000"/>
              </a:lnSpc>
              <a:spcBef>
                <a:spcPts val="400"/>
              </a:spcBef>
              <a:spcAft>
                <a:spcPts val="0"/>
              </a:spcAft>
              <a:buSzPts val="1280"/>
              <a:buChar char="•"/>
              <a:defRPr sz="1600"/>
            </a:lvl4pPr>
            <a:lvl5pPr indent="-309879" lvl="4" marL="2286000" algn="l">
              <a:lnSpc>
                <a:spcPct val="90000"/>
              </a:lnSpc>
              <a:spcBef>
                <a:spcPts val="400"/>
              </a:spcBef>
              <a:spcAft>
                <a:spcPts val="0"/>
              </a:spcAft>
              <a:buSzPts val="1280"/>
              <a:buChar char="•"/>
              <a:defRPr sz="1600"/>
            </a:lvl5pPr>
            <a:lvl6pPr indent="-309879" lvl="5" marL="2743200" algn="l">
              <a:lnSpc>
                <a:spcPct val="90000"/>
              </a:lnSpc>
              <a:spcBef>
                <a:spcPts val="400"/>
              </a:spcBef>
              <a:spcAft>
                <a:spcPts val="0"/>
              </a:spcAft>
              <a:buSzPts val="1280"/>
              <a:buChar char="•"/>
              <a:defRPr sz="1600"/>
            </a:lvl6pPr>
            <a:lvl7pPr indent="-309879" lvl="6" marL="3200400" algn="l">
              <a:lnSpc>
                <a:spcPct val="90000"/>
              </a:lnSpc>
              <a:spcBef>
                <a:spcPts val="400"/>
              </a:spcBef>
              <a:spcAft>
                <a:spcPts val="0"/>
              </a:spcAft>
              <a:buSzPts val="1280"/>
              <a:buChar char="•"/>
              <a:defRPr sz="1600"/>
            </a:lvl7pPr>
            <a:lvl8pPr indent="-309879" lvl="7" marL="3657600" algn="l">
              <a:lnSpc>
                <a:spcPct val="90000"/>
              </a:lnSpc>
              <a:spcBef>
                <a:spcPts val="400"/>
              </a:spcBef>
              <a:spcAft>
                <a:spcPts val="0"/>
              </a:spcAft>
              <a:buSzPts val="1280"/>
              <a:buChar char="•"/>
              <a:defRPr sz="1600"/>
            </a:lvl8pPr>
            <a:lvl9pPr indent="-309879" lvl="8" marL="4114800" algn="l">
              <a:lnSpc>
                <a:spcPct val="90000"/>
              </a:lnSpc>
              <a:spcBef>
                <a:spcPts val="400"/>
              </a:spcBef>
              <a:spcAft>
                <a:spcPts val="400"/>
              </a:spcAft>
              <a:buSzPts val="1280"/>
              <a:buChar char="•"/>
              <a:defRPr sz="1600"/>
            </a:lvl9pPr>
          </a:lstStyle>
          <a:p/>
        </p:txBody>
      </p:sp>
      <p:sp>
        <p:nvSpPr>
          <p:cNvPr id="66" name="Google Shape;66;p45"/>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5"/>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45"/>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46"/>
          <p:cNvSpPr txBox="1"/>
          <p:nvPr>
            <p:ph type="title"/>
          </p:nvPr>
        </p:nvSpPr>
        <p:spPr>
          <a:xfrm>
            <a:off x="1143000" y="1097280"/>
            <a:ext cx="3931920" cy="173736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4000"/>
              <a:buFont typeface="Corbel"/>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46"/>
          <p:cNvSpPr/>
          <p:nvPr>
            <p:ph idx="2" type="pic"/>
          </p:nvPr>
        </p:nvSpPr>
        <p:spPr>
          <a:xfrm>
            <a:off x="5413248" y="1069847"/>
            <a:ext cx="6099048" cy="4800600"/>
          </a:xfrm>
          <a:prstGeom prst="rect">
            <a:avLst/>
          </a:prstGeom>
          <a:noFill/>
          <a:ln>
            <a:noFill/>
          </a:ln>
        </p:spPr>
      </p:sp>
      <p:sp>
        <p:nvSpPr>
          <p:cNvPr id="72" name="Google Shape;72;p46"/>
          <p:cNvSpPr txBox="1"/>
          <p:nvPr>
            <p:ph idx="1" type="body"/>
          </p:nvPr>
        </p:nvSpPr>
        <p:spPr>
          <a:xfrm>
            <a:off x="1143000" y="2834640"/>
            <a:ext cx="3931920" cy="288036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360"/>
              <a:buNone/>
              <a:defRPr sz="1700"/>
            </a:lvl1pPr>
            <a:lvl2pPr indent="-228600" lvl="1" marL="914400" algn="l">
              <a:lnSpc>
                <a:spcPct val="90000"/>
              </a:lnSpc>
              <a:spcBef>
                <a:spcPts val="200"/>
              </a:spcBef>
              <a:spcAft>
                <a:spcPts val="0"/>
              </a:spcAft>
              <a:buSzPts val="960"/>
              <a:buNone/>
              <a:defRPr sz="1200"/>
            </a:lvl2pPr>
            <a:lvl3pPr indent="-228600" lvl="2" marL="1371600" algn="l">
              <a:lnSpc>
                <a:spcPct val="90000"/>
              </a:lnSpc>
              <a:spcBef>
                <a:spcPts val="400"/>
              </a:spcBef>
              <a:spcAft>
                <a:spcPts val="0"/>
              </a:spcAft>
              <a:buSzPts val="800"/>
              <a:buNone/>
              <a:defRPr sz="1000"/>
            </a:lvl3pPr>
            <a:lvl4pPr indent="-228600" lvl="3" marL="1828800" algn="l">
              <a:lnSpc>
                <a:spcPct val="90000"/>
              </a:lnSpc>
              <a:spcBef>
                <a:spcPts val="400"/>
              </a:spcBef>
              <a:spcAft>
                <a:spcPts val="0"/>
              </a:spcAft>
              <a:buSzPts val="720"/>
              <a:buNone/>
              <a:defRPr sz="900"/>
            </a:lvl4pPr>
            <a:lvl5pPr indent="-228600" lvl="4" marL="2286000" algn="l">
              <a:lnSpc>
                <a:spcPct val="90000"/>
              </a:lnSpc>
              <a:spcBef>
                <a:spcPts val="400"/>
              </a:spcBef>
              <a:spcAft>
                <a:spcPts val="0"/>
              </a:spcAft>
              <a:buSzPts val="720"/>
              <a:buNone/>
              <a:defRPr sz="900"/>
            </a:lvl5pPr>
            <a:lvl6pPr indent="-228600" lvl="5" marL="2743200" algn="l">
              <a:lnSpc>
                <a:spcPct val="90000"/>
              </a:lnSpc>
              <a:spcBef>
                <a:spcPts val="400"/>
              </a:spcBef>
              <a:spcAft>
                <a:spcPts val="0"/>
              </a:spcAft>
              <a:buSzPts val="720"/>
              <a:buNone/>
              <a:defRPr sz="900"/>
            </a:lvl6pPr>
            <a:lvl7pPr indent="-228600" lvl="6" marL="3200400" algn="l">
              <a:lnSpc>
                <a:spcPct val="90000"/>
              </a:lnSpc>
              <a:spcBef>
                <a:spcPts val="400"/>
              </a:spcBef>
              <a:spcAft>
                <a:spcPts val="0"/>
              </a:spcAft>
              <a:buSzPts val="720"/>
              <a:buNone/>
              <a:defRPr sz="900"/>
            </a:lvl7pPr>
            <a:lvl8pPr indent="-228600" lvl="7" marL="3657600" algn="l">
              <a:lnSpc>
                <a:spcPct val="90000"/>
              </a:lnSpc>
              <a:spcBef>
                <a:spcPts val="400"/>
              </a:spcBef>
              <a:spcAft>
                <a:spcPts val="0"/>
              </a:spcAft>
              <a:buSzPts val="720"/>
              <a:buNone/>
              <a:defRPr sz="900"/>
            </a:lvl8pPr>
            <a:lvl9pPr indent="-228600" lvl="8" marL="4114800" algn="l">
              <a:lnSpc>
                <a:spcPct val="90000"/>
              </a:lnSpc>
              <a:spcBef>
                <a:spcPts val="400"/>
              </a:spcBef>
              <a:spcAft>
                <a:spcPts val="400"/>
              </a:spcAft>
              <a:buSzPts val="720"/>
              <a:buNone/>
              <a:defRPr sz="900"/>
            </a:lvl9pPr>
          </a:lstStyle>
          <a:p/>
        </p:txBody>
      </p:sp>
      <p:sp>
        <p:nvSpPr>
          <p:cNvPr id="73" name="Google Shape;73;p46"/>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46"/>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46"/>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9" name="Shape 9"/>
        <p:cNvGrpSpPr/>
        <p:nvPr/>
      </p:nvGrpSpPr>
      <p:grpSpPr>
        <a:xfrm>
          <a:off x="0" y="0"/>
          <a:ext cx="0" cy="0"/>
          <a:chOff x="0" y="0"/>
          <a:chExt cx="0" cy="0"/>
        </a:xfrm>
      </p:grpSpPr>
      <p:sp>
        <p:nvSpPr>
          <p:cNvPr id="10" name="Google Shape;10;p37"/>
          <p:cNvSpPr/>
          <p:nvPr/>
        </p:nvSpPr>
        <p:spPr>
          <a:xfrm>
            <a:off x="231140" y="243840"/>
            <a:ext cx="11724640" cy="6377939"/>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37"/>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accent1"/>
              </a:buClr>
              <a:buSzPts val="4400"/>
              <a:buFont typeface="Corbel"/>
              <a:buNone/>
              <a:defRPr b="0" i="0" sz="4400" u="none" cap="none" strike="noStrike">
                <a:solidFill>
                  <a:schemeClr val="accent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37"/>
          <p:cNvSpPr txBox="1"/>
          <p:nvPr>
            <p:ph idx="1" type="body"/>
          </p:nvPr>
        </p:nvSpPr>
        <p:spPr>
          <a:xfrm>
            <a:off x="1143000" y="2057400"/>
            <a:ext cx="9872871" cy="4038600"/>
          </a:xfrm>
          <a:prstGeom prst="rect">
            <a:avLst/>
          </a:prstGeom>
          <a:noFill/>
          <a:ln>
            <a:noFill/>
          </a:ln>
        </p:spPr>
        <p:txBody>
          <a:bodyPr anchorCtr="0" anchor="t" bIns="45700" lIns="91425" spcFirstLastPara="1" rIns="91425" wrap="square" tIns="45700">
            <a:normAutofit/>
          </a:bodyPr>
          <a:lstStyle>
            <a:lvl1pPr indent="-340360" lvl="0" marL="457200" marR="0" rtl="0" algn="l">
              <a:lnSpc>
                <a:spcPct val="90000"/>
              </a:lnSpc>
              <a:spcBef>
                <a:spcPts val="1400"/>
              </a:spcBef>
              <a:spcAft>
                <a:spcPts val="0"/>
              </a:spcAft>
              <a:buClr>
                <a:schemeClr val="accent1"/>
              </a:buClr>
              <a:buSzPts val="1760"/>
              <a:buFont typeface="Corbel"/>
              <a:buChar char="•"/>
              <a:defRPr b="0" i="0" sz="2200" u="none" cap="none" strike="noStrike">
                <a:solidFill>
                  <a:schemeClr val="accent1"/>
                </a:solidFill>
                <a:latin typeface="Corbel"/>
                <a:ea typeface="Corbel"/>
                <a:cs typeface="Corbel"/>
                <a:sym typeface="Corbel"/>
              </a:defRPr>
            </a:lvl1pPr>
            <a:lvl2pPr indent="-330200" lvl="1" marL="914400" marR="0" rtl="0" algn="l">
              <a:lnSpc>
                <a:spcPct val="90000"/>
              </a:lnSpc>
              <a:spcBef>
                <a:spcPts val="200"/>
              </a:spcBef>
              <a:spcAft>
                <a:spcPts val="0"/>
              </a:spcAft>
              <a:buClr>
                <a:schemeClr val="accent1"/>
              </a:buClr>
              <a:buSzPts val="1600"/>
              <a:buFont typeface="Corbel"/>
              <a:buChar char="•"/>
              <a:defRPr b="0" i="0" sz="2000" u="none" cap="none" strike="noStrike">
                <a:solidFill>
                  <a:schemeClr val="accent1"/>
                </a:solidFill>
                <a:latin typeface="Corbel"/>
                <a:ea typeface="Corbel"/>
                <a:cs typeface="Corbel"/>
                <a:sym typeface="Corbel"/>
              </a:defRPr>
            </a:lvl2pPr>
            <a:lvl3pPr indent="-320039" lvl="2" marL="1371600" marR="0" rtl="0" algn="l">
              <a:lnSpc>
                <a:spcPct val="90000"/>
              </a:lnSpc>
              <a:spcBef>
                <a:spcPts val="400"/>
              </a:spcBef>
              <a:spcAft>
                <a:spcPts val="0"/>
              </a:spcAft>
              <a:buClr>
                <a:schemeClr val="accent1"/>
              </a:buClr>
              <a:buSzPts val="1440"/>
              <a:buFont typeface="Corbel"/>
              <a:buChar char="•"/>
              <a:defRPr b="0" i="0" sz="1800" u="none" cap="none" strike="noStrike">
                <a:solidFill>
                  <a:schemeClr val="accent1"/>
                </a:solidFill>
                <a:latin typeface="Corbel"/>
                <a:ea typeface="Corbel"/>
                <a:cs typeface="Corbel"/>
                <a:sym typeface="Corbel"/>
              </a:defRPr>
            </a:lvl3pPr>
            <a:lvl4pPr indent="-309880" lvl="3" marL="18288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4pPr>
            <a:lvl5pPr indent="-309879" lvl="4" marL="22860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5pPr>
            <a:lvl6pPr indent="-309879" lvl="5" marL="27432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6pPr>
            <a:lvl7pPr indent="-309879" lvl="6" marL="32004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7pPr>
            <a:lvl8pPr indent="-309879" lvl="7" marL="36576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8pPr>
            <a:lvl9pPr indent="-309879" lvl="8" marL="4114800" marR="0" rtl="0" algn="l">
              <a:lnSpc>
                <a:spcPct val="90000"/>
              </a:lnSpc>
              <a:spcBef>
                <a:spcPts val="400"/>
              </a:spcBef>
              <a:spcAft>
                <a:spcPts val="40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9pPr>
          </a:lstStyle>
          <a:p/>
        </p:txBody>
      </p:sp>
      <p:sp>
        <p:nvSpPr>
          <p:cNvPr id="13" name="Google Shape;13;p37"/>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accen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4" name="Google Shape;14;p37"/>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accen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5" name="Google Shape;15;p37"/>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accent1"/>
                </a:solidFill>
                <a:latin typeface="Corbel"/>
                <a:ea typeface="Corbel"/>
                <a:cs typeface="Corbel"/>
                <a:sym typeface="Corbel"/>
              </a:defRPr>
            </a:lvl1pPr>
            <a:lvl2pPr indent="0" lvl="1" marL="0" marR="0" rtl="0" algn="r">
              <a:spcBef>
                <a:spcPts val="0"/>
              </a:spcBef>
              <a:buNone/>
              <a:defRPr b="0" i="0" sz="1200" u="none" cap="none" strike="noStrike">
                <a:solidFill>
                  <a:schemeClr val="accent1"/>
                </a:solidFill>
                <a:latin typeface="Corbel"/>
                <a:ea typeface="Corbel"/>
                <a:cs typeface="Corbel"/>
                <a:sym typeface="Corbel"/>
              </a:defRPr>
            </a:lvl2pPr>
            <a:lvl3pPr indent="0" lvl="2" marL="0" marR="0" rtl="0" algn="r">
              <a:spcBef>
                <a:spcPts val="0"/>
              </a:spcBef>
              <a:buNone/>
              <a:defRPr b="0" i="0" sz="1200" u="none" cap="none" strike="noStrike">
                <a:solidFill>
                  <a:schemeClr val="accent1"/>
                </a:solidFill>
                <a:latin typeface="Corbel"/>
                <a:ea typeface="Corbel"/>
                <a:cs typeface="Corbel"/>
                <a:sym typeface="Corbel"/>
              </a:defRPr>
            </a:lvl3pPr>
            <a:lvl4pPr indent="0" lvl="3" marL="0" marR="0" rtl="0" algn="r">
              <a:spcBef>
                <a:spcPts val="0"/>
              </a:spcBef>
              <a:buNone/>
              <a:defRPr b="0" i="0" sz="1200" u="none" cap="none" strike="noStrike">
                <a:solidFill>
                  <a:schemeClr val="accent1"/>
                </a:solidFill>
                <a:latin typeface="Corbel"/>
                <a:ea typeface="Corbel"/>
                <a:cs typeface="Corbel"/>
                <a:sym typeface="Corbel"/>
              </a:defRPr>
            </a:lvl4pPr>
            <a:lvl5pPr indent="0" lvl="4" marL="0" marR="0" rtl="0" algn="r">
              <a:spcBef>
                <a:spcPts val="0"/>
              </a:spcBef>
              <a:buNone/>
              <a:defRPr b="0" i="0" sz="1200" u="none" cap="none" strike="noStrike">
                <a:solidFill>
                  <a:schemeClr val="accent1"/>
                </a:solidFill>
                <a:latin typeface="Corbel"/>
                <a:ea typeface="Corbel"/>
                <a:cs typeface="Corbel"/>
                <a:sym typeface="Corbel"/>
              </a:defRPr>
            </a:lvl5pPr>
            <a:lvl6pPr indent="0" lvl="5" marL="0" marR="0" rtl="0" algn="r">
              <a:spcBef>
                <a:spcPts val="0"/>
              </a:spcBef>
              <a:buNone/>
              <a:defRPr b="0" i="0" sz="1200" u="none" cap="none" strike="noStrike">
                <a:solidFill>
                  <a:schemeClr val="accent1"/>
                </a:solidFill>
                <a:latin typeface="Corbel"/>
                <a:ea typeface="Corbel"/>
                <a:cs typeface="Corbel"/>
                <a:sym typeface="Corbel"/>
              </a:defRPr>
            </a:lvl6pPr>
            <a:lvl7pPr indent="0" lvl="6" marL="0" marR="0" rtl="0" algn="r">
              <a:spcBef>
                <a:spcPts val="0"/>
              </a:spcBef>
              <a:buNone/>
              <a:defRPr b="0" i="0" sz="1200" u="none" cap="none" strike="noStrike">
                <a:solidFill>
                  <a:schemeClr val="accent1"/>
                </a:solidFill>
                <a:latin typeface="Corbel"/>
                <a:ea typeface="Corbel"/>
                <a:cs typeface="Corbel"/>
                <a:sym typeface="Corbel"/>
              </a:defRPr>
            </a:lvl7pPr>
            <a:lvl8pPr indent="0" lvl="7" marL="0" marR="0" rtl="0" algn="r">
              <a:spcBef>
                <a:spcPts val="0"/>
              </a:spcBef>
              <a:buNone/>
              <a:defRPr b="0" i="0" sz="1200" u="none" cap="none" strike="noStrike">
                <a:solidFill>
                  <a:schemeClr val="accent1"/>
                </a:solidFill>
                <a:latin typeface="Corbel"/>
                <a:ea typeface="Corbel"/>
                <a:cs typeface="Corbel"/>
                <a:sym typeface="Corbel"/>
              </a:defRPr>
            </a:lvl8pPr>
            <a:lvl9pPr indent="0" lvl="8" marL="0" marR="0" rtl="0" algn="r">
              <a:spcBef>
                <a:spcPts val="0"/>
              </a:spcBef>
              <a:buNone/>
              <a:defRPr b="0"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9.png"/><Relationship Id="rId4" Type="http://schemas.openxmlformats.org/officeDocument/2006/relationships/image" Target="../media/image22.png"/><Relationship Id="rId5"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
          <p:cNvSpPr txBox="1"/>
          <p:nvPr>
            <p:ph type="ctrTitle"/>
          </p:nvPr>
        </p:nvSpPr>
        <p:spPr>
          <a:xfrm>
            <a:off x="1109980" y="882376"/>
            <a:ext cx="9966960" cy="2926080"/>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FFFFFF"/>
              </a:buClr>
              <a:buSzPts val="7200"/>
              <a:buFont typeface="Rockwell"/>
              <a:buNone/>
            </a:pPr>
            <a:r>
              <a:rPr lang="en-US">
                <a:latin typeface="Rockwell"/>
                <a:ea typeface="Rockwell"/>
                <a:cs typeface="Rockwell"/>
                <a:sym typeface="Rockwell"/>
              </a:rPr>
              <a:t>REGULAR EXPRESSIONS</a:t>
            </a:r>
            <a:endParaRPr/>
          </a:p>
        </p:txBody>
      </p:sp>
      <p:sp>
        <p:nvSpPr>
          <p:cNvPr id="94" name="Google Shape;94;p1"/>
          <p:cNvSpPr txBox="1"/>
          <p:nvPr>
            <p:ph idx="1" type="subTitle"/>
          </p:nvPr>
        </p:nvSpPr>
        <p:spPr>
          <a:xfrm>
            <a:off x="1709530" y="3869634"/>
            <a:ext cx="8767860" cy="1388165"/>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4320"/>
              <a:buNone/>
            </a:pPr>
            <a:r>
              <a:rPr lang="en-US" sz="5400">
                <a:latin typeface="Tahoma"/>
                <a:ea typeface="Tahoma"/>
                <a:cs typeface="Tahoma"/>
                <a:sym typeface="Tahoma"/>
              </a:rPr>
              <a:t>(ReGex)</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0"/>
          <p:cNvSpPr txBox="1"/>
          <p:nvPr>
            <p:ph type="title"/>
          </p:nvPr>
        </p:nvSpPr>
        <p:spPr>
          <a:xfrm>
            <a:off x="1140144" y="231140"/>
            <a:ext cx="9875520" cy="135636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4400"/>
              <a:buFont typeface="Rockwell"/>
              <a:buNone/>
            </a:pPr>
            <a:r>
              <a:rPr lang="en-US">
                <a:latin typeface="Rockwell"/>
                <a:ea typeface="Rockwell"/>
                <a:cs typeface="Rockwell"/>
                <a:sym typeface="Rockwell"/>
              </a:rPr>
              <a:t>More Regex Methods</a:t>
            </a:r>
            <a:endParaRPr/>
          </a:p>
        </p:txBody>
      </p:sp>
      <p:graphicFrame>
        <p:nvGraphicFramePr>
          <p:cNvPr id="150" name="Google Shape;150;p10"/>
          <p:cNvGraphicFramePr/>
          <p:nvPr/>
        </p:nvGraphicFramePr>
        <p:xfrm>
          <a:off x="471054" y="1449541"/>
          <a:ext cx="3000000" cy="3000000"/>
        </p:xfrm>
        <a:graphic>
          <a:graphicData uri="http://schemas.openxmlformats.org/drawingml/2006/table">
            <a:tbl>
              <a:tblPr bandRow="1" firstRow="1">
                <a:noFill/>
                <a:tableStyleId>{6D4E58CB-6728-4946-8317-A72CD62F8B8A}</a:tableStyleId>
              </a:tblPr>
              <a:tblGrid>
                <a:gridCol w="1874975"/>
                <a:gridCol w="1874975"/>
                <a:gridCol w="1874975"/>
                <a:gridCol w="1874975"/>
                <a:gridCol w="1874975"/>
                <a:gridCol w="1874975"/>
              </a:tblGrid>
              <a:tr h="461425">
                <a:tc>
                  <a:txBody>
                    <a:bodyPr/>
                    <a:lstStyle/>
                    <a:p>
                      <a:pPr indent="0" lvl="0" marL="0" marR="0" rtl="0" algn="l">
                        <a:spcBef>
                          <a:spcPts val="0"/>
                        </a:spcBef>
                        <a:spcAft>
                          <a:spcPts val="0"/>
                        </a:spcAft>
                        <a:buNone/>
                      </a:pPr>
                      <a:r>
                        <a:rPr lang="en-US" sz="1800">
                          <a:latin typeface="Tahoma"/>
                          <a:ea typeface="Tahoma"/>
                          <a:cs typeface="Tahoma"/>
                          <a:sym typeface="Tahoma"/>
                        </a:rPr>
                        <a:t>re.match()</a:t>
                      </a:r>
                      <a:endParaRPr/>
                    </a:p>
                  </a:txBody>
                  <a:tcPr marT="45725" marB="45725" marR="91450" marL="91450"/>
                </a:tc>
                <a:tc>
                  <a:txBody>
                    <a:bodyPr/>
                    <a:lstStyle/>
                    <a:p>
                      <a:pPr indent="0" lvl="0" marL="0" marR="0" rtl="0" algn="l">
                        <a:spcBef>
                          <a:spcPts val="0"/>
                        </a:spcBef>
                        <a:spcAft>
                          <a:spcPts val="0"/>
                        </a:spcAft>
                        <a:buNone/>
                      </a:pPr>
                      <a:r>
                        <a:rPr lang="en-US" sz="1800">
                          <a:latin typeface="Tahoma"/>
                          <a:ea typeface="Tahoma"/>
                          <a:cs typeface="Tahoma"/>
                          <a:sym typeface="Tahoma"/>
                        </a:rPr>
                        <a:t>re.findall()</a:t>
                      </a:r>
                      <a:endParaRPr/>
                    </a:p>
                  </a:txBody>
                  <a:tcPr marT="45725" marB="45725" marR="91450" marL="91450"/>
                </a:tc>
                <a:tc>
                  <a:txBody>
                    <a:bodyPr/>
                    <a:lstStyle/>
                    <a:p>
                      <a:pPr indent="0" lvl="0" marL="0" marR="0" rtl="0" algn="l">
                        <a:spcBef>
                          <a:spcPts val="0"/>
                        </a:spcBef>
                        <a:spcAft>
                          <a:spcPts val="0"/>
                        </a:spcAft>
                        <a:buNone/>
                      </a:pPr>
                      <a:r>
                        <a:rPr lang="en-US" sz="1800">
                          <a:latin typeface="Tahoma"/>
                          <a:ea typeface="Tahoma"/>
                          <a:cs typeface="Tahoma"/>
                          <a:sym typeface="Tahoma"/>
                        </a:rPr>
                        <a:t>re.span()</a:t>
                      </a:r>
                      <a:endParaRPr/>
                    </a:p>
                  </a:txBody>
                  <a:tcPr marT="45725" marB="45725" marR="91450" marL="91450"/>
                </a:tc>
                <a:tc>
                  <a:txBody>
                    <a:bodyPr/>
                    <a:lstStyle/>
                    <a:p>
                      <a:pPr indent="0" lvl="0" marL="0" marR="0" rtl="0" algn="l">
                        <a:spcBef>
                          <a:spcPts val="0"/>
                        </a:spcBef>
                        <a:spcAft>
                          <a:spcPts val="0"/>
                        </a:spcAft>
                        <a:buNone/>
                      </a:pPr>
                      <a:r>
                        <a:rPr lang="en-US" sz="1800">
                          <a:latin typeface="Tahoma"/>
                          <a:ea typeface="Tahoma"/>
                          <a:cs typeface="Tahoma"/>
                          <a:sym typeface="Tahoma"/>
                        </a:rPr>
                        <a:t>re.start()</a:t>
                      </a:r>
                      <a:endParaRPr/>
                    </a:p>
                  </a:txBody>
                  <a:tcPr marT="45725" marB="45725" marR="91450" marL="91450"/>
                </a:tc>
                <a:tc>
                  <a:txBody>
                    <a:bodyPr/>
                    <a:lstStyle/>
                    <a:p>
                      <a:pPr indent="0" lvl="0" marL="0" marR="0" rtl="0" algn="l">
                        <a:spcBef>
                          <a:spcPts val="0"/>
                        </a:spcBef>
                        <a:spcAft>
                          <a:spcPts val="0"/>
                        </a:spcAft>
                        <a:buNone/>
                      </a:pPr>
                      <a:r>
                        <a:rPr lang="en-US" sz="1800">
                          <a:latin typeface="Tahoma"/>
                          <a:ea typeface="Tahoma"/>
                          <a:cs typeface="Tahoma"/>
                          <a:sym typeface="Tahoma"/>
                        </a:rPr>
                        <a:t>re.end()</a:t>
                      </a:r>
                      <a:endParaRPr/>
                    </a:p>
                  </a:txBody>
                  <a:tcPr marT="45725" marB="45725" marR="91450" marL="91450"/>
                </a:tc>
                <a:tc>
                  <a:txBody>
                    <a:bodyPr/>
                    <a:lstStyle/>
                    <a:p>
                      <a:pPr indent="0" lvl="0" marL="0" marR="0" rtl="0" algn="l">
                        <a:spcBef>
                          <a:spcPts val="0"/>
                        </a:spcBef>
                        <a:spcAft>
                          <a:spcPts val="0"/>
                        </a:spcAft>
                        <a:buNone/>
                      </a:pPr>
                      <a:r>
                        <a:rPr lang="en-US" sz="1800">
                          <a:latin typeface="Tahoma"/>
                          <a:ea typeface="Tahoma"/>
                          <a:cs typeface="Tahoma"/>
                          <a:sym typeface="Tahoma"/>
                        </a:rPr>
                        <a:t>re.group()</a:t>
                      </a:r>
                      <a:endParaRPr/>
                    </a:p>
                  </a:txBody>
                  <a:tcPr marT="45725" marB="45725" marR="91450" marL="91450"/>
                </a:tc>
              </a:tr>
              <a:tr h="3395325">
                <a:tc>
                  <a:txBody>
                    <a:bodyPr/>
                    <a:lstStyle/>
                    <a:p>
                      <a:pPr indent="0" lvl="0" marL="0" marR="0" rtl="0" algn="l">
                        <a:lnSpc>
                          <a:spcPct val="150000"/>
                        </a:lnSpc>
                        <a:spcBef>
                          <a:spcPts val="0"/>
                        </a:spcBef>
                        <a:spcAft>
                          <a:spcPts val="0"/>
                        </a:spcAft>
                        <a:buClr>
                          <a:schemeClr val="dk1"/>
                        </a:buClr>
                        <a:buSzPts val="2000"/>
                        <a:buFont typeface="Noto Sans Symbols"/>
                        <a:buNone/>
                      </a:pPr>
                      <a:r>
                        <a:rPr lang="en-US" sz="2000">
                          <a:solidFill>
                            <a:schemeClr val="dk1"/>
                          </a:solidFill>
                          <a:latin typeface="Tahoma"/>
                          <a:ea typeface="Tahoma"/>
                          <a:cs typeface="Tahoma"/>
                          <a:sym typeface="Tahoma"/>
                        </a:rPr>
                        <a:t>Returns a match if found at the beginning of the string</a:t>
                      </a:r>
                      <a:endParaRPr sz="2000">
                        <a:latin typeface="Tahoma"/>
                        <a:ea typeface="Tahoma"/>
                        <a:cs typeface="Tahoma"/>
                        <a:sym typeface="Tahoma"/>
                      </a:endParaRPr>
                    </a:p>
                  </a:txBody>
                  <a:tcPr marT="45725" marB="45725" marR="91450" marL="91450"/>
                </a:tc>
                <a:tc>
                  <a:txBody>
                    <a:bodyPr/>
                    <a:lstStyle/>
                    <a:p>
                      <a:pPr indent="0" lvl="0" marL="0" marR="0" rtl="0" algn="l">
                        <a:lnSpc>
                          <a:spcPct val="150000"/>
                        </a:lnSpc>
                        <a:spcBef>
                          <a:spcPts val="0"/>
                        </a:spcBef>
                        <a:spcAft>
                          <a:spcPts val="0"/>
                        </a:spcAft>
                        <a:buClr>
                          <a:schemeClr val="dk1"/>
                        </a:buClr>
                        <a:buSzPts val="2000"/>
                        <a:buFont typeface="Noto Sans Symbols"/>
                        <a:buNone/>
                      </a:pPr>
                      <a:r>
                        <a:rPr lang="en-US" sz="2000">
                          <a:latin typeface="Tahoma"/>
                          <a:ea typeface="Tahoma"/>
                          <a:cs typeface="Tahoma"/>
                          <a:sym typeface="Tahoma"/>
                        </a:rPr>
                        <a:t>Returns all instances of  matches found in the string</a:t>
                      </a:r>
                      <a:endParaRPr/>
                    </a:p>
                  </a:txBody>
                  <a:tcPr marT="45725" marB="45725" marR="91450" marL="91450"/>
                </a:tc>
                <a:tc>
                  <a:txBody>
                    <a:bodyPr/>
                    <a:lstStyle/>
                    <a:p>
                      <a:pPr indent="0" lvl="0" marL="0" marR="0" rtl="0" algn="l">
                        <a:lnSpc>
                          <a:spcPct val="150000"/>
                        </a:lnSpc>
                        <a:spcBef>
                          <a:spcPts val="0"/>
                        </a:spcBef>
                        <a:spcAft>
                          <a:spcPts val="0"/>
                        </a:spcAft>
                        <a:buClr>
                          <a:schemeClr val="dk1"/>
                        </a:buClr>
                        <a:buSzPts val="2000"/>
                        <a:buFont typeface="Noto Sans Symbols"/>
                        <a:buNone/>
                      </a:pPr>
                      <a:r>
                        <a:rPr lang="en-US" sz="2000">
                          <a:solidFill>
                            <a:schemeClr val="dk1"/>
                          </a:solidFill>
                          <a:latin typeface="Tahoma"/>
                          <a:ea typeface="Tahoma"/>
                          <a:cs typeface="Tahoma"/>
                          <a:sym typeface="Tahoma"/>
                        </a:rPr>
                        <a:t>Returns the  position where the match is found in the statement</a:t>
                      </a:r>
                      <a:endParaRPr/>
                    </a:p>
                    <a:p>
                      <a:pPr indent="0" lvl="0" marL="0" marR="0" rtl="0" algn="l">
                        <a:lnSpc>
                          <a:spcPct val="150000"/>
                        </a:lnSpc>
                        <a:spcBef>
                          <a:spcPts val="0"/>
                        </a:spcBef>
                        <a:spcAft>
                          <a:spcPts val="0"/>
                        </a:spcAft>
                        <a:buClr>
                          <a:schemeClr val="dk1"/>
                        </a:buClr>
                        <a:buSzPts val="2000"/>
                        <a:buFont typeface="Noto Sans Symbols"/>
                        <a:buNone/>
                      </a:pPr>
                      <a:r>
                        <a:rPr lang="en-US" sz="2000">
                          <a:solidFill>
                            <a:schemeClr val="dk1"/>
                          </a:solidFill>
                          <a:latin typeface="Tahoma"/>
                          <a:ea typeface="Tahoma"/>
                          <a:cs typeface="Tahoma"/>
                          <a:sym typeface="Tahoma"/>
                        </a:rPr>
                        <a:t>Eg. (4, 12)</a:t>
                      </a:r>
                      <a:endParaRPr/>
                    </a:p>
                  </a:txBody>
                  <a:tcPr marT="45725" marB="45725" marR="91450" marL="91450"/>
                </a:tc>
                <a:tc>
                  <a:txBody>
                    <a:bodyPr/>
                    <a:lstStyle/>
                    <a:p>
                      <a:pPr indent="0" lvl="0" marL="0" marR="0" rtl="0" algn="l">
                        <a:lnSpc>
                          <a:spcPct val="150000"/>
                        </a:lnSpc>
                        <a:spcBef>
                          <a:spcPts val="0"/>
                        </a:spcBef>
                        <a:spcAft>
                          <a:spcPts val="0"/>
                        </a:spcAft>
                        <a:buClr>
                          <a:schemeClr val="dk1"/>
                        </a:buClr>
                        <a:buSzPts val="2000"/>
                        <a:buFont typeface="Noto Sans Symbols"/>
                        <a:buNone/>
                      </a:pPr>
                      <a:r>
                        <a:rPr lang="en-US" sz="2000">
                          <a:solidFill>
                            <a:schemeClr val="dk1"/>
                          </a:solidFill>
                          <a:latin typeface="Tahoma"/>
                          <a:ea typeface="Tahoma"/>
                          <a:cs typeface="Tahoma"/>
                          <a:sym typeface="Tahoma"/>
                        </a:rPr>
                        <a:t>This method returns the start position of the match that was found in the statement</a:t>
                      </a:r>
                      <a:r>
                        <a:rPr lang="en-US" sz="1800">
                          <a:solidFill>
                            <a:schemeClr val="dk1"/>
                          </a:solidFill>
                          <a:latin typeface="Corbel"/>
                          <a:ea typeface="Corbel"/>
                          <a:cs typeface="Corbel"/>
                          <a:sym typeface="Corbel"/>
                        </a:rPr>
                        <a:t>.</a:t>
                      </a:r>
                      <a:endParaRPr/>
                    </a:p>
                    <a:p>
                      <a:pPr indent="-158750" lvl="0" marL="285750" marR="0" rtl="0" algn="l">
                        <a:lnSpc>
                          <a:spcPct val="150000"/>
                        </a:lnSpc>
                        <a:spcBef>
                          <a:spcPts val="0"/>
                        </a:spcBef>
                        <a:spcAft>
                          <a:spcPts val="0"/>
                        </a:spcAft>
                        <a:buClr>
                          <a:schemeClr val="dk1"/>
                        </a:buClr>
                        <a:buSzPts val="2000"/>
                        <a:buFont typeface="Noto Sans Symbols"/>
                        <a:buNone/>
                      </a:pPr>
                      <a:r>
                        <a:t/>
                      </a:r>
                      <a:endParaRPr sz="2000">
                        <a:latin typeface="Tahoma"/>
                        <a:ea typeface="Tahoma"/>
                        <a:cs typeface="Tahoma"/>
                        <a:sym typeface="Tahoma"/>
                      </a:endParaRPr>
                    </a:p>
                  </a:txBody>
                  <a:tcPr marT="45725" marB="45725" marR="91450" marL="91450"/>
                </a:tc>
                <a:tc>
                  <a:txBody>
                    <a:bodyPr/>
                    <a:lstStyle/>
                    <a:p>
                      <a:pPr indent="0" lvl="0" marL="0" marR="0" rtl="0" algn="l">
                        <a:lnSpc>
                          <a:spcPct val="150000"/>
                        </a:lnSpc>
                        <a:spcBef>
                          <a:spcPts val="0"/>
                        </a:spcBef>
                        <a:spcAft>
                          <a:spcPts val="0"/>
                        </a:spcAft>
                        <a:buClr>
                          <a:schemeClr val="dk1"/>
                        </a:buClr>
                        <a:buSzPts val="2000"/>
                        <a:buFont typeface="Noto Sans Symbols"/>
                        <a:buNone/>
                      </a:pPr>
                      <a:r>
                        <a:rPr lang="en-US" sz="2000">
                          <a:solidFill>
                            <a:schemeClr val="dk1"/>
                          </a:solidFill>
                          <a:latin typeface="Tahoma"/>
                          <a:ea typeface="Tahoma"/>
                          <a:cs typeface="Tahoma"/>
                          <a:sym typeface="Tahoma"/>
                        </a:rPr>
                        <a:t>This method returns the end position of the match that was found in the statement.</a:t>
                      </a:r>
                      <a:endParaRPr/>
                    </a:p>
                    <a:p>
                      <a:pPr indent="-158750" lvl="0" marL="285750" marR="0" rtl="0" algn="l">
                        <a:lnSpc>
                          <a:spcPct val="150000"/>
                        </a:lnSpc>
                        <a:spcBef>
                          <a:spcPts val="0"/>
                        </a:spcBef>
                        <a:spcAft>
                          <a:spcPts val="0"/>
                        </a:spcAft>
                        <a:buClr>
                          <a:schemeClr val="dk1"/>
                        </a:buClr>
                        <a:buSzPts val="2000"/>
                        <a:buFont typeface="Noto Sans Symbols"/>
                        <a:buNone/>
                      </a:pPr>
                      <a:r>
                        <a:t/>
                      </a:r>
                      <a:endParaRPr sz="2000">
                        <a:latin typeface="Tahoma"/>
                        <a:ea typeface="Tahoma"/>
                        <a:cs typeface="Tahoma"/>
                        <a:sym typeface="Tahoma"/>
                      </a:endParaRPr>
                    </a:p>
                  </a:txBody>
                  <a:tcPr marT="45725" marB="45725" marR="91450" marL="91450"/>
                </a:tc>
                <a:tc>
                  <a:txBody>
                    <a:bodyPr/>
                    <a:lstStyle/>
                    <a:p>
                      <a:pPr indent="0" lvl="0" marL="0" marR="0" rtl="0" algn="l">
                        <a:lnSpc>
                          <a:spcPct val="150000"/>
                        </a:lnSpc>
                        <a:spcBef>
                          <a:spcPts val="0"/>
                        </a:spcBef>
                        <a:spcAft>
                          <a:spcPts val="0"/>
                        </a:spcAft>
                        <a:buClr>
                          <a:schemeClr val="dk1"/>
                        </a:buClr>
                        <a:buSzPts val="2000"/>
                        <a:buFont typeface="Noto Sans Symbols"/>
                        <a:buNone/>
                      </a:pPr>
                      <a:r>
                        <a:rPr lang="en-US" sz="2000">
                          <a:solidFill>
                            <a:schemeClr val="dk1"/>
                          </a:solidFill>
                          <a:latin typeface="Tahoma"/>
                          <a:ea typeface="Tahoma"/>
                          <a:cs typeface="Tahoma"/>
                          <a:sym typeface="Tahoma"/>
                        </a:rPr>
                        <a:t>This method returns the word that is being matched with the pattern in the statement</a:t>
                      </a:r>
                      <a:endParaRPr/>
                    </a:p>
                  </a:txBody>
                  <a:tcPr marT="45725" marB="45725" marR="91450" marL="9145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1"/>
          <p:cNvSpPr txBox="1"/>
          <p:nvPr>
            <p:ph type="title"/>
          </p:nvPr>
        </p:nvSpPr>
        <p:spPr>
          <a:xfrm>
            <a:off x="1158240" y="358452"/>
            <a:ext cx="9875520" cy="135636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4400"/>
              <a:buFont typeface="Rockwell"/>
              <a:buNone/>
            </a:pPr>
            <a:r>
              <a:rPr lang="en-US">
                <a:latin typeface="Rockwell"/>
                <a:ea typeface="Rockwell"/>
                <a:cs typeface="Rockwell"/>
                <a:sym typeface="Rockwell"/>
              </a:rPr>
              <a:t>Back to Tom</a:t>
            </a:r>
            <a:endParaRPr/>
          </a:p>
        </p:txBody>
      </p:sp>
      <p:graphicFrame>
        <p:nvGraphicFramePr>
          <p:cNvPr id="156" name="Google Shape;156;p11"/>
          <p:cNvGraphicFramePr/>
          <p:nvPr/>
        </p:nvGraphicFramePr>
        <p:xfrm>
          <a:off x="1725339" y="1547050"/>
          <a:ext cx="3000000" cy="3000000"/>
        </p:xfrm>
        <a:graphic>
          <a:graphicData uri="http://schemas.openxmlformats.org/drawingml/2006/table">
            <a:tbl>
              <a:tblPr bandRow="1" firstRow="1">
                <a:noFill/>
                <a:tableStyleId>{6D4E58CB-6728-4946-8317-A72CD62F8B8A}</a:tableStyleId>
              </a:tblPr>
              <a:tblGrid>
                <a:gridCol w="9469400"/>
              </a:tblGrid>
              <a:tr h="442050">
                <a:tc>
                  <a:txBody>
                    <a:bodyPr/>
                    <a:lstStyle/>
                    <a:p>
                      <a:pPr indent="0" lvl="0" marL="0" marR="0" rtl="0" algn="l">
                        <a:spcBef>
                          <a:spcPts val="0"/>
                        </a:spcBef>
                        <a:spcAft>
                          <a:spcPts val="0"/>
                        </a:spcAft>
                        <a:buNone/>
                      </a:pPr>
                      <a:r>
                        <a:rPr b="1" i="1" lang="en-US" sz="1700">
                          <a:solidFill>
                            <a:schemeClr val="lt1"/>
                          </a:solidFill>
                          <a:latin typeface="Tahoma"/>
                          <a:ea typeface="Tahoma"/>
                          <a:cs typeface="Tahoma"/>
                          <a:sym typeface="Tahoma"/>
                        </a:rPr>
                        <a:t>How can he use regex to find the phone number?</a:t>
                      </a:r>
                      <a:endParaRPr/>
                    </a:p>
                  </a:txBody>
                  <a:tcPr marT="43450" marB="43450" marR="86875" marL="86875"/>
                </a:tc>
              </a:tr>
              <a:tr h="1186850">
                <a:tc>
                  <a:txBody>
                    <a:bodyPr/>
                    <a:lstStyle/>
                    <a:p>
                      <a:pPr indent="0" lvl="0" marL="0" marR="0" rtl="0" algn="l">
                        <a:spcBef>
                          <a:spcPts val="0"/>
                        </a:spcBef>
                        <a:spcAft>
                          <a:spcPts val="0"/>
                        </a:spcAft>
                        <a:buNone/>
                      </a:pPr>
                      <a:r>
                        <a:rPr b="1" lang="en-US" sz="1800"/>
                        <a:t>review = 'I have called the service desk 100 times and nobody replies to me. I need a conversation ASAP!! My number is 111-1234567! I expected better service!! Call back fast. Thanks. Have a great day.'</a:t>
                      </a:r>
                      <a:endParaRPr sz="1700">
                        <a:latin typeface="Tahoma"/>
                        <a:ea typeface="Tahoma"/>
                        <a:cs typeface="Tahoma"/>
                        <a:sym typeface="Tahoma"/>
                      </a:endParaRPr>
                    </a:p>
                  </a:txBody>
                  <a:tcPr marT="43450" marB="43450" marR="86875" marL="86875"/>
                </a:tc>
              </a:tr>
              <a:tr h="532875">
                <a:tc>
                  <a:txBody>
                    <a:bodyPr/>
                    <a:lstStyle/>
                    <a:p>
                      <a:pPr indent="0" lvl="0" marL="0" marR="0" rtl="0" algn="l">
                        <a:lnSpc>
                          <a:spcPct val="150000"/>
                        </a:lnSpc>
                        <a:spcBef>
                          <a:spcPts val="0"/>
                        </a:spcBef>
                        <a:spcAft>
                          <a:spcPts val="0"/>
                        </a:spcAft>
                        <a:buClr>
                          <a:schemeClr val="dk1"/>
                        </a:buClr>
                        <a:buSzPts val="1700"/>
                        <a:buFont typeface="Noto Sans Symbols"/>
                        <a:buNone/>
                      </a:pPr>
                      <a:r>
                        <a:t/>
                      </a:r>
                      <a:endParaRPr sz="1700">
                        <a:latin typeface="Tahoma"/>
                        <a:ea typeface="Tahoma"/>
                        <a:cs typeface="Tahoma"/>
                        <a:sym typeface="Tahoma"/>
                      </a:endParaRPr>
                    </a:p>
                  </a:txBody>
                  <a:tcPr marT="43450" marB="43450" marR="86875" marL="86875"/>
                </a:tc>
              </a:tr>
            </a:tbl>
          </a:graphicData>
        </a:graphic>
      </p:graphicFrame>
      <p:pic>
        <p:nvPicPr>
          <p:cNvPr id="157" name="Google Shape;157;p11"/>
          <p:cNvPicPr preferRelativeResize="0"/>
          <p:nvPr/>
        </p:nvPicPr>
        <p:blipFill rotWithShape="1">
          <a:blip r:embed="rId3">
            <a:alphaModFix/>
          </a:blip>
          <a:srcRect b="0" l="0" r="0" t="0"/>
          <a:stretch/>
        </p:blipFill>
        <p:spPr>
          <a:xfrm>
            <a:off x="1725339" y="3151388"/>
            <a:ext cx="9469411" cy="330819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2"/>
          <p:cNvSpPr txBox="1"/>
          <p:nvPr>
            <p:ph type="ctrTitle"/>
          </p:nvPr>
        </p:nvSpPr>
        <p:spPr>
          <a:xfrm>
            <a:off x="1109980" y="882376"/>
            <a:ext cx="9966960" cy="2926080"/>
          </a:xfrm>
          <a:prstGeom prst="rect">
            <a:avLst/>
          </a:prstGeom>
          <a:noFill/>
          <a:ln>
            <a:noFill/>
          </a:ln>
        </p:spPr>
        <p:txBody>
          <a:bodyPr anchorCtr="0" anchor="b" bIns="45700" lIns="91425" spcFirstLastPara="1" rIns="91425" wrap="square" tIns="45700">
            <a:noAutofit/>
          </a:bodyPr>
          <a:lstStyle/>
          <a:p>
            <a:pPr indent="0" lvl="0" marL="0" rtl="0" algn="ctr">
              <a:lnSpc>
                <a:spcPct val="85000"/>
              </a:lnSpc>
              <a:spcBef>
                <a:spcPts val="0"/>
              </a:spcBef>
              <a:spcAft>
                <a:spcPts val="0"/>
              </a:spcAft>
              <a:buClr>
                <a:srgbClr val="FFFFFF"/>
              </a:buClr>
              <a:buSzPts val="3600"/>
              <a:buFont typeface="Corbel"/>
              <a:buNone/>
            </a:pPr>
            <a:r>
              <a:rPr lang="en-US" sz="3600"/>
              <a:t>BUT HOW CAN REGEX HELP TOM IF HE DOESN’T KNOW THE PHONE NUMBER?</a:t>
            </a:r>
            <a:endParaRPr/>
          </a:p>
        </p:txBody>
      </p:sp>
      <p:sp>
        <p:nvSpPr>
          <p:cNvPr id="163" name="Google Shape;163;p12"/>
          <p:cNvSpPr txBox="1"/>
          <p:nvPr>
            <p:ph idx="1" type="subTitle"/>
          </p:nvPr>
        </p:nvSpPr>
        <p:spPr>
          <a:xfrm>
            <a:off x="1709530" y="3869634"/>
            <a:ext cx="8767860" cy="1388165"/>
          </a:xfrm>
          <a:prstGeom prst="rect">
            <a:avLst/>
          </a:prstGeom>
          <a:noFill/>
          <a:ln>
            <a:noFill/>
          </a:ln>
        </p:spPr>
        <p:txBody>
          <a:bodyPr anchorCtr="0" anchor="t" bIns="45700" lIns="91425" spcFirstLastPara="1" rIns="91425" wrap="square" tIns="45700">
            <a:normAutofit/>
          </a:bodyPr>
          <a:lstStyle/>
          <a:p>
            <a:pPr indent="-342900" lvl="0" marL="342900" rtl="0" algn="ctr">
              <a:lnSpc>
                <a:spcPct val="90000"/>
              </a:lnSpc>
              <a:spcBef>
                <a:spcPts val="0"/>
              </a:spcBef>
              <a:spcAft>
                <a:spcPts val="0"/>
              </a:spcAft>
              <a:buSzPts val="2240"/>
              <a:buFont typeface="Arial"/>
              <a:buChar char="•"/>
            </a:pPr>
            <a:r>
              <a:rPr lang="en-US" sz="2800"/>
              <a:t>Identifiers &amp; Quantifiers</a:t>
            </a:r>
            <a:endParaRPr/>
          </a:p>
          <a:p>
            <a:pPr indent="0" lvl="0" marL="0" rtl="0" algn="ctr">
              <a:lnSpc>
                <a:spcPct val="90000"/>
              </a:lnSpc>
              <a:spcBef>
                <a:spcPts val="1400"/>
              </a:spcBef>
              <a:spcAft>
                <a:spcPts val="0"/>
              </a:spcAft>
              <a:buSzPts val="176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13"/>
          <p:cNvPicPr preferRelativeResize="0"/>
          <p:nvPr/>
        </p:nvPicPr>
        <p:blipFill rotWithShape="1">
          <a:blip r:embed="rId3">
            <a:alphaModFix/>
          </a:blip>
          <a:srcRect b="0" l="0" r="0" t="0"/>
          <a:stretch/>
        </p:blipFill>
        <p:spPr>
          <a:xfrm>
            <a:off x="4592174" y="551710"/>
            <a:ext cx="6477561" cy="2110923"/>
          </a:xfrm>
          <a:prstGeom prst="rect">
            <a:avLst/>
          </a:prstGeom>
          <a:noFill/>
          <a:ln>
            <a:noFill/>
          </a:ln>
        </p:spPr>
      </p:pic>
      <p:pic>
        <p:nvPicPr>
          <p:cNvPr id="169" name="Google Shape;169;p13"/>
          <p:cNvPicPr preferRelativeResize="0"/>
          <p:nvPr/>
        </p:nvPicPr>
        <p:blipFill rotWithShape="1">
          <a:blip r:embed="rId4">
            <a:alphaModFix/>
          </a:blip>
          <a:srcRect b="0" l="0" r="0" t="0"/>
          <a:stretch/>
        </p:blipFill>
        <p:spPr>
          <a:xfrm>
            <a:off x="4584553" y="2754192"/>
            <a:ext cx="6485182" cy="1196444"/>
          </a:xfrm>
          <a:prstGeom prst="rect">
            <a:avLst/>
          </a:prstGeom>
          <a:noFill/>
          <a:ln>
            <a:noFill/>
          </a:ln>
        </p:spPr>
      </p:pic>
      <p:pic>
        <p:nvPicPr>
          <p:cNvPr id="170" name="Google Shape;170;p13"/>
          <p:cNvPicPr preferRelativeResize="0"/>
          <p:nvPr/>
        </p:nvPicPr>
        <p:blipFill rotWithShape="1">
          <a:blip r:embed="rId5">
            <a:alphaModFix/>
          </a:blip>
          <a:srcRect b="0" l="0" r="0" t="0"/>
          <a:stretch/>
        </p:blipFill>
        <p:spPr>
          <a:xfrm>
            <a:off x="4584553" y="4133754"/>
            <a:ext cx="6462320" cy="2377646"/>
          </a:xfrm>
          <a:prstGeom prst="rect">
            <a:avLst/>
          </a:prstGeom>
          <a:noFill/>
          <a:ln>
            <a:noFill/>
          </a:ln>
        </p:spPr>
      </p:pic>
      <p:sp>
        <p:nvSpPr>
          <p:cNvPr id="171" name="Google Shape;171;p13"/>
          <p:cNvSpPr txBox="1"/>
          <p:nvPr/>
        </p:nvSpPr>
        <p:spPr>
          <a:xfrm>
            <a:off x="347471" y="2211589"/>
            <a:ext cx="4105657" cy="135636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accent1"/>
              </a:buClr>
              <a:buSzPts val="4400"/>
              <a:buFont typeface="Rockwell"/>
              <a:buNone/>
            </a:pPr>
            <a:r>
              <a:rPr b="0" i="0" lang="en-US" sz="4400" u="none" cap="none" strike="noStrike">
                <a:solidFill>
                  <a:schemeClr val="accent1"/>
                </a:solidFill>
                <a:latin typeface="Rockwell"/>
                <a:ea typeface="Rockwell"/>
                <a:cs typeface="Rockwell"/>
                <a:sym typeface="Rockwell"/>
              </a:rPr>
              <a:t>Sets, Ranges</a:t>
            </a:r>
            <a:endParaRPr/>
          </a:p>
          <a:p>
            <a:pPr indent="0" lvl="0" marL="0" marR="0" rtl="0" algn="ctr">
              <a:lnSpc>
                <a:spcPct val="90000"/>
              </a:lnSpc>
              <a:spcBef>
                <a:spcPts val="0"/>
              </a:spcBef>
              <a:spcAft>
                <a:spcPts val="0"/>
              </a:spcAft>
              <a:buClr>
                <a:schemeClr val="accent1"/>
              </a:buClr>
              <a:buSzPts val="4400"/>
              <a:buFont typeface="Rockwell"/>
              <a:buNone/>
            </a:pPr>
            <a:r>
              <a:rPr b="0" i="0" lang="en-US" sz="4400" u="none" cap="none" strike="noStrike">
                <a:solidFill>
                  <a:schemeClr val="accent1"/>
                </a:solidFill>
                <a:latin typeface="Rockwell"/>
                <a:ea typeface="Rockwell"/>
                <a:cs typeface="Rockwell"/>
                <a:sym typeface="Rockwell"/>
              </a:rPr>
              <a:t>&amp;</a:t>
            </a:r>
            <a:endParaRPr/>
          </a:p>
          <a:p>
            <a:pPr indent="0" lvl="0" marL="0" marR="0" rtl="0" algn="ctr">
              <a:lnSpc>
                <a:spcPct val="90000"/>
              </a:lnSpc>
              <a:spcBef>
                <a:spcPts val="0"/>
              </a:spcBef>
              <a:spcAft>
                <a:spcPts val="0"/>
              </a:spcAft>
              <a:buClr>
                <a:schemeClr val="accent1"/>
              </a:buClr>
              <a:buSzPts val="4400"/>
              <a:buFont typeface="Rockwell"/>
              <a:buNone/>
            </a:pPr>
            <a:r>
              <a:rPr b="0" i="0" lang="en-US" sz="4400" u="none" cap="none" strike="noStrike">
                <a:solidFill>
                  <a:schemeClr val="accent1"/>
                </a:solidFill>
                <a:latin typeface="Rockwell"/>
                <a:ea typeface="Rockwell"/>
                <a:cs typeface="Rockwell"/>
                <a:sym typeface="Rockwell"/>
              </a:rPr>
              <a:t>Quantifiers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4"/>
          <p:cNvSpPr txBox="1"/>
          <p:nvPr>
            <p:ph type="title"/>
          </p:nvPr>
        </p:nvSpPr>
        <p:spPr>
          <a:xfrm>
            <a:off x="1096766" y="244867"/>
            <a:ext cx="9875520" cy="13563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Rockwell"/>
              <a:buNone/>
            </a:pPr>
            <a:r>
              <a:rPr lang="en-US">
                <a:latin typeface="Rockwell"/>
                <a:ea typeface="Rockwell"/>
                <a:cs typeface="Rockwell"/>
                <a:sym typeface="Rockwell"/>
              </a:rPr>
              <a:t>Sets, ranges &amp; Quantifiers</a:t>
            </a:r>
            <a:endParaRPr/>
          </a:p>
        </p:txBody>
      </p:sp>
      <p:graphicFrame>
        <p:nvGraphicFramePr>
          <p:cNvPr id="177" name="Google Shape;177;p14"/>
          <p:cNvGraphicFramePr/>
          <p:nvPr/>
        </p:nvGraphicFramePr>
        <p:xfrm>
          <a:off x="1096766" y="1422361"/>
          <a:ext cx="3000000" cy="3000000"/>
        </p:xfrm>
        <a:graphic>
          <a:graphicData uri="http://schemas.openxmlformats.org/drawingml/2006/table">
            <a:tbl>
              <a:tblPr bandRow="1" firstRow="1">
                <a:noFill/>
                <a:tableStyleId>{6D4E58CB-6728-4946-8317-A72CD62F8B8A}</a:tableStyleId>
              </a:tblPr>
              <a:tblGrid>
                <a:gridCol w="6762275"/>
              </a:tblGrid>
              <a:tr h="341750">
                <a:tc>
                  <a:txBody>
                    <a:bodyPr/>
                    <a:lstStyle/>
                    <a:p>
                      <a:pPr indent="0" lvl="0" marL="0" marR="0" rtl="0" algn="l">
                        <a:spcBef>
                          <a:spcPts val="0"/>
                        </a:spcBef>
                        <a:spcAft>
                          <a:spcPts val="0"/>
                        </a:spcAft>
                        <a:buNone/>
                      </a:pPr>
                      <a:r>
                        <a:rPr lang="en-US" sz="1800">
                          <a:latin typeface="Tahoma"/>
                          <a:ea typeface="Tahoma"/>
                          <a:cs typeface="Tahoma"/>
                          <a:sym typeface="Tahoma"/>
                        </a:rPr>
                        <a:t>EXAMPLES</a:t>
                      </a:r>
                      <a:endParaRPr/>
                    </a:p>
                  </a:txBody>
                  <a:tcPr marT="45725" marB="45725" marR="91450" marL="91450"/>
                </a:tc>
              </a:tr>
              <a:tr h="370225">
                <a:tc>
                  <a:txBody>
                    <a:bodyPr/>
                    <a:lstStyle/>
                    <a:p>
                      <a:pPr indent="0" lvl="0" marL="0" marR="0" rtl="0" algn="l">
                        <a:lnSpc>
                          <a:spcPct val="100000"/>
                        </a:lnSpc>
                        <a:spcBef>
                          <a:spcPts val="0"/>
                        </a:spcBef>
                        <a:spcAft>
                          <a:spcPts val="0"/>
                        </a:spcAft>
                        <a:buClr>
                          <a:schemeClr val="dk1"/>
                        </a:buClr>
                        <a:buSzPts val="2000"/>
                        <a:buFont typeface="Tahoma"/>
                        <a:buNone/>
                      </a:pPr>
                      <a:r>
                        <a:rPr lang="en-US" sz="2000">
                          <a:solidFill>
                            <a:schemeClr val="dk1"/>
                          </a:solidFill>
                          <a:latin typeface="Tahoma"/>
                          <a:ea typeface="Tahoma"/>
                          <a:cs typeface="Tahoma"/>
                          <a:sym typeface="Tahoma"/>
                        </a:rPr>
                        <a:t>match = re.search(r'[Ee]mail')</a:t>
                      </a:r>
                      <a:endParaRPr/>
                    </a:p>
                  </a:txBody>
                  <a:tcPr marT="45725" marB="45725" marR="91450" marL="91450"/>
                </a:tc>
              </a:tr>
              <a:tr h="341750">
                <a:tc>
                  <a:txBody>
                    <a:bodyPr/>
                    <a:lstStyle/>
                    <a:p>
                      <a:pPr indent="0" lvl="0" marL="0" marR="0" rtl="0" algn="l">
                        <a:spcBef>
                          <a:spcPts val="0"/>
                        </a:spcBef>
                        <a:spcAft>
                          <a:spcPts val="0"/>
                        </a:spcAft>
                        <a:buNone/>
                      </a:pPr>
                      <a:r>
                        <a:t/>
                      </a:r>
                      <a:endParaRPr sz="1800">
                        <a:latin typeface="Tahoma"/>
                        <a:ea typeface="Tahoma"/>
                        <a:cs typeface="Tahoma"/>
                        <a:sym typeface="Tahoma"/>
                      </a:endParaRPr>
                    </a:p>
                  </a:txBody>
                  <a:tcPr marT="45725" marB="45725" marR="91450" marL="91450"/>
                </a:tc>
              </a:tr>
              <a:tr h="370225">
                <a:tc>
                  <a:txBody>
                    <a:bodyPr/>
                    <a:lstStyle/>
                    <a:p>
                      <a:pPr indent="0" lvl="0" marL="0" marR="0" rtl="0" algn="l">
                        <a:lnSpc>
                          <a:spcPct val="100000"/>
                        </a:lnSpc>
                        <a:spcBef>
                          <a:spcPts val="0"/>
                        </a:spcBef>
                        <a:spcAft>
                          <a:spcPts val="0"/>
                        </a:spcAft>
                        <a:buClr>
                          <a:schemeClr val="dk1"/>
                        </a:buClr>
                        <a:buSzPts val="2000"/>
                        <a:buFont typeface="Tahoma"/>
                        <a:buNone/>
                      </a:pPr>
                      <a:r>
                        <a:rPr lang="en-US" sz="2000">
                          <a:solidFill>
                            <a:schemeClr val="dk1"/>
                          </a:solidFill>
                          <a:latin typeface="Tahoma"/>
                          <a:ea typeface="Tahoma"/>
                          <a:cs typeface="Tahoma"/>
                          <a:sym typeface="Tahoma"/>
                        </a:rPr>
                        <a:t>match = re.search(r'[A-Z]mail')</a:t>
                      </a:r>
                      <a:endParaRPr/>
                    </a:p>
                  </a:txBody>
                  <a:tcPr marT="45725" marB="45725" marR="91450" marL="91450"/>
                </a:tc>
              </a:tr>
              <a:tr h="341750">
                <a:tc>
                  <a:txBody>
                    <a:bodyPr/>
                    <a:lstStyle/>
                    <a:p>
                      <a:pPr indent="0" lvl="0" marL="0" marR="0" rtl="0" algn="l">
                        <a:spcBef>
                          <a:spcPts val="0"/>
                        </a:spcBef>
                        <a:spcAft>
                          <a:spcPts val="0"/>
                        </a:spcAft>
                        <a:buNone/>
                      </a:pPr>
                      <a:r>
                        <a:t/>
                      </a:r>
                      <a:endParaRPr sz="1800">
                        <a:latin typeface="Tahoma"/>
                        <a:ea typeface="Tahoma"/>
                        <a:cs typeface="Tahoma"/>
                        <a:sym typeface="Tahoma"/>
                      </a:endParaRPr>
                    </a:p>
                  </a:txBody>
                  <a:tcPr marT="45725" marB="45725" marR="91450" marL="91450"/>
                </a:tc>
              </a:tr>
              <a:tr h="370225">
                <a:tc>
                  <a:txBody>
                    <a:bodyPr/>
                    <a:lstStyle/>
                    <a:p>
                      <a:pPr indent="0" lvl="0" marL="0" marR="0" rtl="0" algn="l">
                        <a:lnSpc>
                          <a:spcPct val="100000"/>
                        </a:lnSpc>
                        <a:spcBef>
                          <a:spcPts val="0"/>
                        </a:spcBef>
                        <a:spcAft>
                          <a:spcPts val="0"/>
                        </a:spcAft>
                        <a:buClr>
                          <a:schemeClr val="dk1"/>
                        </a:buClr>
                        <a:buSzPts val="2000"/>
                        <a:buFont typeface="Tahoma"/>
                        <a:buNone/>
                      </a:pPr>
                      <a:r>
                        <a:rPr lang="en-US" sz="2000">
                          <a:solidFill>
                            <a:schemeClr val="dk1"/>
                          </a:solidFill>
                          <a:latin typeface="Tahoma"/>
                          <a:ea typeface="Tahoma"/>
                          <a:cs typeface="Tahoma"/>
                          <a:sym typeface="Tahoma"/>
                        </a:rPr>
                        <a:t>match = re.search(r'a{3,5}')</a:t>
                      </a:r>
                      <a:endParaRPr/>
                    </a:p>
                  </a:txBody>
                  <a:tcPr marT="45725" marB="45725" marR="91450" marL="91450"/>
                </a:tc>
              </a:tr>
              <a:tr h="341750">
                <a:tc>
                  <a:txBody>
                    <a:bodyPr/>
                    <a:lstStyle/>
                    <a:p>
                      <a:pPr indent="0" lvl="0" marL="0" marR="0" rtl="0" algn="l">
                        <a:spcBef>
                          <a:spcPts val="0"/>
                        </a:spcBef>
                        <a:spcAft>
                          <a:spcPts val="0"/>
                        </a:spcAft>
                        <a:buNone/>
                      </a:pPr>
                      <a:r>
                        <a:t/>
                      </a:r>
                      <a:endParaRPr sz="1800">
                        <a:latin typeface="Tahoma"/>
                        <a:ea typeface="Tahoma"/>
                        <a:cs typeface="Tahoma"/>
                        <a:sym typeface="Tahoma"/>
                      </a:endParaRPr>
                    </a:p>
                  </a:txBody>
                  <a:tcPr marT="45725" marB="45725" marR="91450" marL="91450"/>
                </a:tc>
              </a:tr>
              <a:tr h="370225">
                <a:tc>
                  <a:txBody>
                    <a:bodyPr/>
                    <a:lstStyle/>
                    <a:p>
                      <a:pPr indent="0" lvl="0" marL="0" marR="0" rtl="0" algn="l">
                        <a:lnSpc>
                          <a:spcPct val="100000"/>
                        </a:lnSpc>
                        <a:spcBef>
                          <a:spcPts val="0"/>
                        </a:spcBef>
                        <a:spcAft>
                          <a:spcPts val="0"/>
                        </a:spcAft>
                        <a:buClr>
                          <a:schemeClr val="dk1"/>
                        </a:buClr>
                        <a:buSzPts val="2000"/>
                        <a:buFont typeface="Tahoma"/>
                        <a:buNone/>
                      </a:pPr>
                      <a:r>
                        <a:rPr lang="en-US" sz="2000">
                          <a:solidFill>
                            <a:schemeClr val="dk1"/>
                          </a:solidFill>
                          <a:latin typeface="Tahoma"/>
                          <a:ea typeface="Tahoma"/>
                          <a:cs typeface="Tahoma"/>
                          <a:sym typeface="Tahoma"/>
                        </a:rPr>
                        <a:t>match = re.search(r'a*')</a:t>
                      </a:r>
                      <a:endParaRPr/>
                    </a:p>
                  </a:txBody>
                  <a:tcPr marT="45725" marB="45725" marR="91450" marL="91450"/>
                </a:tc>
              </a:tr>
              <a:tr h="313250">
                <a:tc>
                  <a:txBody>
                    <a:bodyPr/>
                    <a:lstStyle/>
                    <a:p>
                      <a:pPr indent="0" lvl="0" marL="0" marR="0" rtl="0" algn="l">
                        <a:spcBef>
                          <a:spcPts val="0"/>
                        </a:spcBef>
                        <a:spcAft>
                          <a:spcPts val="0"/>
                        </a:spcAft>
                        <a:buNone/>
                      </a:pPr>
                      <a:r>
                        <a:t/>
                      </a:r>
                      <a:endParaRPr sz="1600">
                        <a:latin typeface="Tahoma"/>
                        <a:ea typeface="Tahoma"/>
                        <a:cs typeface="Tahoma"/>
                        <a:sym typeface="Tahoma"/>
                      </a:endParaRPr>
                    </a:p>
                  </a:txBody>
                  <a:tcPr marT="45725" marB="45725" marR="91450" marL="91450"/>
                </a:tc>
              </a:tr>
              <a:tr h="458125">
                <a:tc>
                  <a:txBody>
                    <a:bodyPr/>
                    <a:lstStyle/>
                    <a:p>
                      <a:pPr indent="0" lvl="0" marL="0" marR="0" rtl="0" algn="l">
                        <a:lnSpc>
                          <a:spcPct val="100000"/>
                        </a:lnSpc>
                        <a:spcBef>
                          <a:spcPts val="0"/>
                        </a:spcBef>
                        <a:spcAft>
                          <a:spcPts val="0"/>
                        </a:spcAft>
                        <a:buClr>
                          <a:schemeClr val="dk1"/>
                        </a:buClr>
                        <a:buSzPts val="2000"/>
                        <a:buFont typeface="Tahoma"/>
                        <a:buNone/>
                      </a:pPr>
                      <a:r>
                        <a:rPr lang="en-US" sz="2000">
                          <a:solidFill>
                            <a:schemeClr val="dk1"/>
                          </a:solidFill>
                          <a:latin typeface="Tahoma"/>
                          <a:ea typeface="Tahoma"/>
                          <a:cs typeface="Tahoma"/>
                          <a:sym typeface="Tahoma"/>
                        </a:rPr>
                        <a:t>match = re.search(r'a+')</a:t>
                      </a:r>
                      <a:endParaRPr/>
                    </a:p>
                  </a:txBody>
                  <a:tcPr marT="45725" marB="45725" marR="91450" marL="91450"/>
                </a:tc>
              </a:tr>
              <a:tr h="313625">
                <a:tc>
                  <a:txBody>
                    <a:bodyPr/>
                    <a:lstStyle/>
                    <a:p>
                      <a:pPr indent="0" lvl="0" marL="0" marR="0" rtl="0" algn="l">
                        <a:spcBef>
                          <a:spcPts val="0"/>
                        </a:spcBef>
                        <a:spcAft>
                          <a:spcPts val="0"/>
                        </a:spcAft>
                        <a:buNone/>
                      </a:pPr>
                      <a:r>
                        <a:t/>
                      </a:r>
                      <a:endParaRPr sz="1600">
                        <a:latin typeface="Tahoma"/>
                        <a:ea typeface="Tahoma"/>
                        <a:cs typeface="Tahoma"/>
                        <a:sym typeface="Tahoma"/>
                      </a:endParaRPr>
                    </a:p>
                  </a:txBody>
                  <a:tcPr marT="45725" marB="45725" marR="91450" marL="91450"/>
                </a:tc>
              </a:tr>
              <a:tr h="497475">
                <a:tc>
                  <a:txBody>
                    <a:bodyPr/>
                    <a:lstStyle/>
                    <a:p>
                      <a:pPr indent="0" lvl="0" marL="0" marR="0" rtl="0" algn="l">
                        <a:lnSpc>
                          <a:spcPct val="100000"/>
                        </a:lnSpc>
                        <a:spcBef>
                          <a:spcPts val="0"/>
                        </a:spcBef>
                        <a:spcAft>
                          <a:spcPts val="0"/>
                        </a:spcAft>
                        <a:buClr>
                          <a:schemeClr val="dk1"/>
                        </a:buClr>
                        <a:buSzPts val="2000"/>
                        <a:buFont typeface="Tahoma"/>
                        <a:buNone/>
                      </a:pPr>
                      <a:r>
                        <a:rPr lang="en-US" sz="2000">
                          <a:solidFill>
                            <a:schemeClr val="dk1"/>
                          </a:solidFill>
                          <a:latin typeface="Tahoma"/>
                          <a:ea typeface="Tahoma"/>
                          <a:cs typeface="Tahoma"/>
                          <a:sym typeface="Tahoma"/>
                        </a:rPr>
                        <a:t>match = re.search(r'a?')</a:t>
                      </a:r>
                      <a:endParaRPr/>
                    </a:p>
                  </a:txBody>
                  <a:tcPr marT="45725" marB="45725" marR="91450" marL="91450"/>
                </a:tc>
              </a:tr>
              <a:tr h="362175">
                <a:tc>
                  <a:txBody>
                    <a:bodyPr/>
                    <a:lstStyle/>
                    <a:p>
                      <a:pPr indent="0" lvl="0" marL="0" marR="0" rtl="0" algn="l">
                        <a:spcBef>
                          <a:spcPts val="0"/>
                        </a:spcBef>
                        <a:spcAft>
                          <a:spcPts val="0"/>
                        </a:spcAft>
                        <a:buNone/>
                      </a:pPr>
                      <a:r>
                        <a:t/>
                      </a:r>
                      <a:endParaRPr sz="1600">
                        <a:latin typeface="Tahoma"/>
                        <a:ea typeface="Tahoma"/>
                        <a:cs typeface="Tahoma"/>
                        <a:sym typeface="Tahoma"/>
                      </a:endParaRPr>
                    </a:p>
                  </a:txBody>
                  <a:tcPr marT="45725" marB="45725" marR="91450" marL="9145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5"/>
          <p:cNvSpPr txBox="1"/>
          <p:nvPr>
            <p:ph type="title"/>
          </p:nvPr>
        </p:nvSpPr>
        <p:spPr>
          <a:xfrm>
            <a:off x="1096766" y="244867"/>
            <a:ext cx="9875520" cy="13563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Rockwell"/>
              <a:buNone/>
            </a:pPr>
            <a:r>
              <a:rPr lang="en-US">
                <a:latin typeface="Rockwell"/>
                <a:ea typeface="Rockwell"/>
                <a:cs typeface="Rockwell"/>
                <a:sym typeface="Rockwell"/>
              </a:rPr>
              <a:t>Sets, ranges &amp; Quantifiers</a:t>
            </a:r>
            <a:endParaRPr/>
          </a:p>
        </p:txBody>
      </p:sp>
      <p:graphicFrame>
        <p:nvGraphicFramePr>
          <p:cNvPr id="183" name="Google Shape;183;p15"/>
          <p:cNvGraphicFramePr/>
          <p:nvPr/>
        </p:nvGraphicFramePr>
        <p:xfrm>
          <a:off x="1096766" y="1422361"/>
          <a:ext cx="3000000" cy="3000000"/>
        </p:xfrm>
        <a:graphic>
          <a:graphicData uri="http://schemas.openxmlformats.org/drawingml/2006/table">
            <a:tbl>
              <a:tblPr bandRow="1" firstRow="1">
                <a:noFill/>
                <a:tableStyleId>{6D4E58CB-6728-4946-8317-A72CD62F8B8A}</a:tableStyleId>
              </a:tblPr>
              <a:tblGrid>
                <a:gridCol w="6762275"/>
              </a:tblGrid>
              <a:tr h="341750">
                <a:tc>
                  <a:txBody>
                    <a:bodyPr/>
                    <a:lstStyle/>
                    <a:p>
                      <a:pPr indent="0" lvl="0" marL="0" marR="0" rtl="0" algn="l">
                        <a:spcBef>
                          <a:spcPts val="0"/>
                        </a:spcBef>
                        <a:spcAft>
                          <a:spcPts val="0"/>
                        </a:spcAft>
                        <a:buNone/>
                      </a:pPr>
                      <a:r>
                        <a:rPr lang="en-US" sz="1800">
                          <a:latin typeface="Tahoma"/>
                          <a:ea typeface="Tahoma"/>
                          <a:cs typeface="Tahoma"/>
                          <a:sym typeface="Tahoma"/>
                        </a:rPr>
                        <a:t>EXAMPLES</a:t>
                      </a:r>
                      <a:endParaRPr/>
                    </a:p>
                  </a:txBody>
                  <a:tcPr marT="45725" marB="45725" marR="91450" marL="91450"/>
                </a:tc>
              </a:tr>
              <a:tr h="370225">
                <a:tc>
                  <a:txBody>
                    <a:bodyPr/>
                    <a:lstStyle/>
                    <a:p>
                      <a:pPr indent="0" lvl="0" marL="0" marR="0" rtl="0" algn="l">
                        <a:lnSpc>
                          <a:spcPct val="100000"/>
                        </a:lnSpc>
                        <a:spcBef>
                          <a:spcPts val="0"/>
                        </a:spcBef>
                        <a:spcAft>
                          <a:spcPts val="0"/>
                        </a:spcAft>
                        <a:buClr>
                          <a:schemeClr val="dk1"/>
                        </a:buClr>
                        <a:buSzPts val="2000"/>
                        <a:buFont typeface="Tahoma"/>
                        <a:buNone/>
                      </a:pPr>
                      <a:r>
                        <a:rPr lang="en-US" sz="2000">
                          <a:solidFill>
                            <a:schemeClr val="dk1"/>
                          </a:solidFill>
                          <a:latin typeface="Tahoma"/>
                          <a:ea typeface="Tahoma"/>
                          <a:cs typeface="Tahoma"/>
                          <a:sym typeface="Tahoma"/>
                        </a:rPr>
                        <a:t>match = re.search(r'[Ee]mail')</a:t>
                      </a:r>
                      <a:endParaRPr/>
                    </a:p>
                  </a:txBody>
                  <a:tcPr marT="45725" marB="45725" marR="91450" marL="91450"/>
                </a:tc>
              </a:tr>
              <a:tr h="341750">
                <a:tc>
                  <a:txBody>
                    <a:bodyPr/>
                    <a:lstStyle/>
                    <a:p>
                      <a:pPr indent="0" lvl="0" marL="0" marR="0" rtl="0" algn="l">
                        <a:spcBef>
                          <a:spcPts val="0"/>
                        </a:spcBef>
                        <a:spcAft>
                          <a:spcPts val="0"/>
                        </a:spcAft>
                        <a:buNone/>
                      </a:pPr>
                      <a:r>
                        <a:rPr lang="en-US" sz="2000">
                          <a:solidFill>
                            <a:schemeClr val="dk1"/>
                          </a:solidFill>
                          <a:latin typeface="Tahoma"/>
                          <a:ea typeface="Tahoma"/>
                          <a:cs typeface="Tahoma"/>
                          <a:sym typeface="Tahoma"/>
                        </a:rPr>
                        <a:t>"</a:t>
                      </a:r>
                      <a:r>
                        <a:rPr b="0" i="0" lang="en-US" sz="1800" u="none" strike="noStrike">
                          <a:solidFill>
                            <a:schemeClr val="dk1"/>
                          </a:solidFill>
                          <a:latin typeface="Corbel"/>
                          <a:ea typeface="Corbel"/>
                          <a:cs typeface="Corbel"/>
                          <a:sym typeface="Corbel"/>
                        </a:rPr>
                        <a:t>Email", “email”</a:t>
                      </a:r>
                      <a:endParaRPr/>
                    </a:p>
                  </a:txBody>
                  <a:tcPr marT="45725" marB="45725" marR="91450" marL="91450"/>
                </a:tc>
              </a:tr>
              <a:tr h="370225">
                <a:tc>
                  <a:txBody>
                    <a:bodyPr/>
                    <a:lstStyle/>
                    <a:p>
                      <a:pPr indent="0" lvl="0" marL="0" marR="0" rtl="0" algn="l">
                        <a:lnSpc>
                          <a:spcPct val="100000"/>
                        </a:lnSpc>
                        <a:spcBef>
                          <a:spcPts val="0"/>
                        </a:spcBef>
                        <a:spcAft>
                          <a:spcPts val="0"/>
                        </a:spcAft>
                        <a:buClr>
                          <a:schemeClr val="dk1"/>
                        </a:buClr>
                        <a:buSzPts val="2000"/>
                        <a:buFont typeface="Tahoma"/>
                        <a:buNone/>
                      </a:pPr>
                      <a:r>
                        <a:rPr lang="en-US" sz="2000">
                          <a:solidFill>
                            <a:schemeClr val="dk1"/>
                          </a:solidFill>
                          <a:latin typeface="Tahoma"/>
                          <a:ea typeface="Tahoma"/>
                          <a:cs typeface="Tahoma"/>
                          <a:sym typeface="Tahoma"/>
                        </a:rPr>
                        <a:t>match = re.search(r'[A-Z]mail')</a:t>
                      </a:r>
                      <a:endParaRPr/>
                    </a:p>
                  </a:txBody>
                  <a:tcPr marT="45725" marB="45725" marR="91450" marL="91450"/>
                </a:tc>
              </a:tr>
              <a:tr h="341750">
                <a:tc>
                  <a:txBody>
                    <a:bodyPr/>
                    <a:lstStyle/>
                    <a:p>
                      <a:pPr indent="0" lvl="0" marL="0" marR="0" rtl="0" algn="l">
                        <a:spcBef>
                          <a:spcPts val="0"/>
                        </a:spcBef>
                        <a:spcAft>
                          <a:spcPts val="0"/>
                        </a:spcAft>
                        <a:buNone/>
                      </a:pPr>
                      <a:r>
                        <a:rPr b="0" i="0" lang="en-US" sz="1800" u="none" strike="noStrike">
                          <a:solidFill>
                            <a:schemeClr val="dk1"/>
                          </a:solidFill>
                          <a:latin typeface="Corbel"/>
                          <a:ea typeface="Corbel"/>
                          <a:cs typeface="Corbel"/>
                          <a:sym typeface="Corbel"/>
                        </a:rPr>
                        <a:t>“Gmail”, “Email”</a:t>
                      </a:r>
                      <a:endParaRPr/>
                    </a:p>
                  </a:txBody>
                  <a:tcPr marT="45725" marB="45725" marR="91450" marL="91450"/>
                </a:tc>
              </a:tr>
              <a:tr h="370225">
                <a:tc>
                  <a:txBody>
                    <a:bodyPr/>
                    <a:lstStyle/>
                    <a:p>
                      <a:pPr indent="0" lvl="0" marL="0" marR="0" rtl="0" algn="l">
                        <a:lnSpc>
                          <a:spcPct val="100000"/>
                        </a:lnSpc>
                        <a:spcBef>
                          <a:spcPts val="0"/>
                        </a:spcBef>
                        <a:spcAft>
                          <a:spcPts val="0"/>
                        </a:spcAft>
                        <a:buClr>
                          <a:schemeClr val="dk1"/>
                        </a:buClr>
                        <a:buSzPts val="2000"/>
                        <a:buFont typeface="Tahoma"/>
                        <a:buNone/>
                      </a:pPr>
                      <a:r>
                        <a:rPr lang="en-US" sz="2000">
                          <a:solidFill>
                            <a:schemeClr val="dk1"/>
                          </a:solidFill>
                          <a:latin typeface="Tahoma"/>
                          <a:ea typeface="Tahoma"/>
                          <a:cs typeface="Tahoma"/>
                          <a:sym typeface="Tahoma"/>
                        </a:rPr>
                        <a:t>match = re.search(r'a{3,5}')</a:t>
                      </a:r>
                      <a:endParaRPr/>
                    </a:p>
                  </a:txBody>
                  <a:tcPr marT="45725" marB="45725" marR="91450" marL="91450"/>
                </a:tc>
              </a:tr>
              <a:tr h="341750">
                <a:tc>
                  <a:txBody>
                    <a:bodyPr/>
                    <a:lstStyle/>
                    <a:p>
                      <a:pPr indent="0" lvl="0" marL="0" marR="0" rtl="0" algn="l">
                        <a:spcBef>
                          <a:spcPts val="0"/>
                        </a:spcBef>
                        <a:spcAft>
                          <a:spcPts val="0"/>
                        </a:spcAft>
                        <a:buNone/>
                      </a:pPr>
                      <a:r>
                        <a:rPr b="0" i="0" lang="en-US" sz="1800" u="none" strike="noStrike">
                          <a:solidFill>
                            <a:schemeClr val="dk1"/>
                          </a:solidFill>
                          <a:latin typeface="Corbel"/>
                          <a:ea typeface="Corbel"/>
                          <a:cs typeface="Corbel"/>
                          <a:sym typeface="Corbel"/>
                        </a:rPr>
                        <a:t>“aaa”,  “aaaa”, “aaaaa”</a:t>
                      </a:r>
                      <a:endParaRPr/>
                    </a:p>
                  </a:txBody>
                  <a:tcPr marT="45725" marB="45725" marR="91450" marL="91450"/>
                </a:tc>
              </a:tr>
              <a:tr h="370225">
                <a:tc>
                  <a:txBody>
                    <a:bodyPr/>
                    <a:lstStyle/>
                    <a:p>
                      <a:pPr indent="0" lvl="0" marL="0" marR="0" rtl="0" algn="l">
                        <a:lnSpc>
                          <a:spcPct val="100000"/>
                        </a:lnSpc>
                        <a:spcBef>
                          <a:spcPts val="0"/>
                        </a:spcBef>
                        <a:spcAft>
                          <a:spcPts val="0"/>
                        </a:spcAft>
                        <a:buClr>
                          <a:schemeClr val="dk1"/>
                        </a:buClr>
                        <a:buSzPts val="2000"/>
                        <a:buFont typeface="Tahoma"/>
                        <a:buNone/>
                      </a:pPr>
                      <a:r>
                        <a:rPr lang="en-US" sz="2000">
                          <a:solidFill>
                            <a:schemeClr val="dk1"/>
                          </a:solidFill>
                          <a:latin typeface="Tahoma"/>
                          <a:ea typeface="Tahoma"/>
                          <a:cs typeface="Tahoma"/>
                          <a:sym typeface="Tahoma"/>
                        </a:rPr>
                        <a:t>match = re.search(r'a*')</a:t>
                      </a:r>
                      <a:endParaRPr/>
                    </a:p>
                  </a:txBody>
                  <a:tcPr marT="45725" marB="45725" marR="91450" marL="91450"/>
                </a:tc>
              </a:tr>
              <a:tr h="313250">
                <a:tc>
                  <a:txBody>
                    <a:bodyPr/>
                    <a:lstStyle/>
                    <a:p>
                      <a:pPr indent="0" lvl="0" marL="0" marR="0" rtl="0" algn="l">
                        <a:spcBef>
                          <a:spcPts val="0"/>
                        </a:spcBef>
                        <a:spcAft>
                          <a:spcPts val="0"/>
                        </a:spcAft>
                        <a:buNone/>
                      </a:pPr>
                      <a:r>
                        <a:rPr b="0" i="0" lang="en-US" sz="1800" u="none" strike="noStrike">
                          <a:solidFill>
                            <a:schemeClr val="dk1"/>
                          </a:solidFill>
                          <a:latin typeface="Corbel"/>
                          <a:ea typeface="Corbel"/>
                          <a:cs typeface="Corbel"/>
                          <a:sym typeface="Corbel"/>
                        </a:rPr>
                        <a:t>0 or more occurrences of the pattern to its left</a:t>
                      </a:r>
                      <a:endParaRPr sz="1600">
                        <a:latin typeface="Tahoma"/>
                        <a:ea typeface="Tahoma"/>
                        <a:cs typeface="Tahoma"/>
                        <a:sym typeface="Tahoma"/>
                      </a:endParaRPr>
                    </a:p>
                  </a:txBody>
                  <a:tcPr marT="45725" marB="45725" marR="91450" marL="91450"/>
                </a:tc>
              </a:tr>
              <a:tr h="458125">
                <a:tc>
                  <a:txBody>
                    <a:bodyPr/>
                    <a:lstStyle/>
                    <a:p>
                      <a:pPr indent="0" lvl="0" marL="0" marR="0" rtl="0" algn="l">
                        <a:lnSpc>
                          <a:spcPct val="100000"/>
                        </a:lnSpc>
                        <a:spcBef>
                          <a:spcPts val="0"/>
                        </a:spcBef>
                        <a:spcAft>
                          <a:spcPts val="0"/>
                        </a:spcAft>
                        <a:buClr>
                          <a:schemeClr val="dk1"/>
                        </a:buClr>
                        <a:buSzPts val="2000"/>
                        <a:buFont typeface="Tahoma"/>
                        <a:buNone/>
                      </a:pPr>
                      <a:r>
                        <a:rPr lang="en-US" sz="2000">
                          <a:solidFill>
                            <a:schemeClr val="dk1"/>
                          </a:solidFill>
                          <a:latin typeface="Tahoma"/>
                          <a:ea typeface="Tahoma"/>
                          <a:cs typeface="Tahoma"/>
                          <a:sym typeface="Tahoma"/>
                        </a:rPr>
                        <a:t>match = re.search(r'a+')</a:t>
                      </a:r>
                      <a:endParaRPr/>
                    </a:p>
                  </a:txBody>
                  <a:tcPr marT="45725" marB="45725" marR="91450" marL="91450"/>
                </a:tc>
              </a:tr>
              <a:tr h="313625">
                <a:tc>
                  <a:txBody>
                    <a:bodyPr/>
                    <a:lstStyle/>
                    <a:p>
                      <a:pPr indent="0" lvl="0" marL="0" marR="0" rtl="0" algn="l">
                        <a:spcBef>
                          <a:spcPts val="0"/>
                        </a:spcBef>
                        <a:spcAft>
                          <a:spcPts val="0"/>
                        </a:spcAft>
                        <a:buNone/>
                      </a:pPr>
                      <a:r>
                        <a:rPr b="0" i="0" lang="en-US" sz="1800" u="none" strike="noStrike">
                          <a:solidFill>
                            <a:schemeClr val="dk1"/>
                          </a:solidFill>
                          <a:latin typeface="Corbel"/>
                          <a:ea typeface="Corbel"/>
                          <a:cs typeface="Corbel"/>
                          <a:sym typeface="Corbel"/>
                        </a:rPr>
                        <a:t>1 or more occurrences of the pattern to its left</a:t>
                      </a:r>
                      <a:endParaRPr sz="1600">
                        <a:latin typeface="Tahoma"/>
                        <a:ea typeface="Tahoma"/>
                        <a:cs typeface="Tahoma"/>
                        <a:sym typeface="Tahoma"/>
                      </a:endParaRPr>
                    </a:p>
                  </a:txBody>
                  <a:tcPr marT="45725" marB="45725" marR="91450" marL="91450"/>
                </a:tc>
              </a:tr>
              <a:tr h="497475">
                <a:tc>
                  <a:txBody>
                    <a:bodyPr/>
                    <a:lstStyle/>
                    <a:p>
                      <a:pPr indent="0" lvl="0" marL="0" marR="0" rtl="0" algn="l">
                        <a:lnSpc>
                          <a:spcPct val="100000"/>
                        </a:lnSpc>
                        <a:spcBef>
                          <a:spcPts val="0"/>
                        </a:spcBef>
                        <a:spcAft>
                          <a:spcPts val="0"/>
                        </a:spcAft>
                        <a:buClr>
                          <a:schemeClr val="dk1"/>
                        </a:buClr>
                        <a:buSzPts val="2000"/>
                        <a:buFont typeface="Tahoma"/>
                        <a:buNone/>
                      </a:pPr>
                      <a:r>
                        <a:rPr lang="en-US" sz="2000">
                          <a:solidFill>
                            <a:schemeClr val="dk1"/>
                          </a:solidFill>
                          <a:latin typeface="Tahoma"/>
                          <a:ea typeface="Tahoma"/>
                          <a:cs typeface="Tahoma"/>
                          <a:sym typeface="Tahoma"/>
                        </a:rPr>
                        <a:t>match = re.search(r'a?')</a:t>
                      </a:r>
                      <a:endParaRPr/>
                    </a:p>
                  </a:txBody>
                  <a:tcPr marT="45725" marB="45725" marR="91450" marL="91450"/>
                </a:tc>
              </a:tr>
              <a:tr h="362175">
                <a:tc>
                  <a:txBody>
                    <a:bodyPr/>
                    <a:lstStyle/>
                    <a:p>
                      <a:pPr indent="0" lvl="0" marL="0" marR="0" rtl="0" algn="l">
                        <a:spcBef>
                          <a:spcPts val="0"/>
                        </a:spcBef>
                        <a:spcAft>
                          <a:spcPts val="0"/>
                        </a:spcAft>
                        <a:buNone/>
                      </a:pPr>
                      <a:r>
                        <a:rPr b="0" i="0" lang="en-US" sz="1800" u="none" strike="noStrike">
                          <a:solidFill>
                            <a:schemeClr val="dk1"/>
                          </a:solidFill>
                          <a:latin typeface="Corbel"/>
                          <a:ea typeface="Corbel"/>
                          <a:cs typeface="Corbel"/>
                          <a:sym typeface="Corbel"/>
                        </a:rPr>
                        <a:t>0 or 1 occurrences of the pattern to its left</a:t>
                      </a:r>
                      <a:endParaRPr sz="1600">
                        <a:latin typeface="Tahoma"/>
                        <a:ea typeface="Tahoma"/>
                        <a:cs typeface="Tahoma"/>
                        <a:sym typeface="Tahoma"/>
                      </a:endParaRPr>
                    </a:p>
                  </a:txBody>
                  <a:tcPr marT="45725" marB="45725" marR="91450" marL="91450"/>
                </a:tc>
              </a:tr>
            </a:tbl>
          </a:graphicData>
        </a:graphic>
      </p:graphicFrame>
      <p:pic>
        <p:nvPicPr>
          <p:cNvPr id="184" name="Google Shape;184;p15"/>
          <p:cNvPicPr preferRelativeResize="0"/>
          <p:nvPr/>
        </p:nvPicPr>
        <p:blipFill rotWithShape="1">
          <a:blip r:embed="rId3">
            <a:alphaModFix/>
          </a:blip>
          <a:srcRect b="0" l="0" r="0" t="0"/>
          <a:stretch/>
        </p:blipFill>
        <p:spPr>
          <a:xfrm>
            <a:off x="8005664" y="2328602"/>
            <a:ext cx="3657917" cy="2941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6"/>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orbel"/>
              <a:buNone/>
            </a:pPr>
            <a:r>
              <a:rPr lang="en-US"/>
              <a:t>Quick Task</a:t>
            </a:r>
            <a:endParaRPr/>
          </a:p>
        </p:txBody>
      </p:sp>
      <p:sp>
        <p:nvSpPr>
          <p:cNvPr id="190" name="Google Shape;190;p16"/>
          <p:cNvSpPr txBox="1"/>
          <p:nvPr>
            <p:ph idx="1" type="body"/>
          </p:nvPr>
        </p:nvSpPr>
        <p:spPr>
          <a:xfrm>
            <a:off x="1143000" y="2057400"/>
            <a:ext cx="9872871" cy="40386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SzPts val="1920"/>
              <a:buNone/>
            </a:pPr>
            <a:r>
              <a:rPr b="1" lang="en-US" sz="2400"/>
              <a:t>Try this in your file explorer:</a:t>
            </a:r>
            <a:endParaRPr/>
          </a:p>
          <a:p>
            <a:pPr indent="0" lvl="0" marL="45720" rtl="0" algn="l">
              <a:lnSpc>
                <a:spcPct val="90000"/>
              </a:lnSpc>
              <a:spcBef>
                <a:spcPts val="1400"/>
              </a:spcBef>
              <a:spcAft>
                <a:spcPts val="0"/>
              </a:spcAft>
              <a:buSzPts val="1920"/>
              <a:buNone/>
            </a:pPr>
            <a:r>
              <a:rPr lang="en-US" sz="2400"/>
              <a:t>Use regex to search for desired files</a:t>
            </a:r>
            <a:endParaRPr/>
          </a:p>
        </p:txBody>
      </p:sp>
      <p:pic>
        <p:nvPicPr>
          <p:cNvPr id="191" name="Google Shape;191;p16"/>
          <p:cNvPicPr preferRelativeResize="0"/>
          <p:nvPr/>
        </p:nvPicPr>
        <p:blipFill rotWithShape="1">
          <a:blip r:embed="rId3">
            <a:alphaModFix/>
          </a:blip>
          <a:srcRect b="0" l="0" r="0" t="0"/>
          <a:stretch/>
        </p:blipFill>
        <p:spPr>
          <a:xfrm>
            <a:off x="1176129" y="3195064"/>
            <a:ext cx="9449619" cy="323878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7"/>
          <p:cNvSpPr txBox="1"/>
          <p:nvPr/>
        </p:nvSpPr>
        <p:spPr>
          <a:xfrm>
            <a:off x="347471" y="2211589"/>
            <a:ext cx="4105657" cy="135636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accent1"/>
              </a:buClr>
              <a:buSzPts val="4400"/>
              <a:buFont typeface="Rockwell"/>
              <a:buNone/>
            </a:pPr>
            <a:r>
              <a:rPr b="0" i="0" lang="en-US" sz="4400" u="none" cap="none" strike="noStrike">
                <a:solidFill>
                  <a:schemeClr val="accent1"/>
                </a:solidFill>
                <a:latin typeface="Rockwell"/>
                <a:ea typeface="Rockwell"/>
                <a:cs typeface="Rockwell"/>
                <a:sym typeface="Rockwell"/>
              </a:rPr>
              <a:t>Anchors, Boundaries &amp; Flags</a:t>
            </a:r>
            <a:endParaRPr/>
          </a:p>
        </p:txBody>
      </p:sp>
      <p:graphicFrame>
        <p:nvGraphicFramePr>
          <p:cNvPr id="197" name="Google Shape;197;p17"/>
          <p:cNvGraphicFramePr/>
          <p:nvPr/>
        </p:nvGraphicFramePr>
        <p:xfrm>
          <a:off x="4319326" y="1752600"/>
          <a:ext cx="3000000" cy="3000000"/>
        </p:xfrm>
        <a:graphic>
          <a:graphicData uri="http://schemas.openxmlformats.org/drawingml/2006/table">
            <a:tbl>
              <a:tblPr bandRow="1" firstRow="1">
                <a:noFill/>
                <a:tableStyleId>{6D4E58CB-6728-4946-8317-A72CD62F8B8A}</a:tableStyleId>
              </a:tblPr>
              <a:tblGrid>
                <a:gridCol w="2508400"/>
                <a:gridCol w="2508400"/>
                <a:gridCol w="2508400"/>
              </a:tblGrid>
              <a:tr h="324000">
                <a:tc>
                  <a:txBody>
                    <a:bodyPr/>
                    <a:lstStyle/>
                    <a:p>
                      <a:pPr indent="0" lvl="0" marL="0" marR="0" rtl="0" algn="l">
                        <a:spcBef>
                          <a:spcPts val="0"/>
                        </a:spcBef>
                        <a:spcAft>
                          <a:spcPts val="0"/>
                        </a:spcAft>
                        <a:buNone/>
                      </a:pPr>
                      <a:r>
                        <a:rPr lang="en-US" sz="1800">
                          <a:latin typeface="Tahoma"/>
                          <a:ea typeface="Tahoma"/>
                          <a:cs typeface="Tahoma"/>
                          <a:sym typeface="Tahoma"/>
                        </a:rPr>
                        <a:t>Anchors</a:t>
                      </a:r>
                      <a:endParaRPr/>
                    </a:p>
                  </a:txBody>
                  <a:tcPr marT="45725" marB="45725" marR="91450" marL="91450"/>
                </a:tc>
                <a:tc>
                  <a:txBody>
                    <a:bodyPr/>
                    <a:lstStyle/>
                    <a:p>
                      <a:pPr indent="0" lvl="0" marL="0" marR="0" rtl="0" algn="l">
                        <a:spcBef>
                          <a:spcPts val="0"/>
                        </a:spcBef>
                        <a:spcAft>
                          <a:spcPts val="0"/>
                        </a:spcAft>
                        <a:buNone/>
                      </a:pPr>
                      <a:r>
                        <a:rPr lang="en-US" sz="1800">
                          <a:latin typeface="Tahoma"/>
                          <a:ea typeface="Tahoma"/>
                          <a:cs typeface="Tahoma"/>
                          <a:sym typeface="Tahoma"/>
                        </a:rPr>
                        <a:t>Boundaries</a:t>
                      </a:r>
                      <a:endParaRPr/>
                    </a:p>
                  </a:txBody>
                  <a:tcPr marT="45725" marB="45725" marR="91450" marL="91450"/>
                </a:tc>
                <a:tc>
                  <a:txBody>
                    <a:bodyPr/>
                    <a:lstStyle/>
                    <a:p>
                      <a:pPr indent="0" lvl="0" marL="0" marR="0" rtl="0" algn="l">
                        <a:spcBef>
                          <a:spcPts val="0"/>
                        </a:spcBef>
                        <a:spcAft>
                          <a:spcPts val="0"/>
                        </a:spcAft>
                        <a:buNone/>
                      </a:pPr>
                      <a:r>
                        <a:rPr lang="en-US" sz="1800">
                          <a:latin typeface="Tahoma"/>
                          <a:ea typeface="Tahoma"/>
                          <a:cs typeface="Tahoma"/>
                          <a:sym typeface="Tahoma"/>
                        </a:rPr>
                        <a:t>Flags</a:t>
                      </a:r>
                      <a:endParaRPr/>
                    </a:p>
                  </a:txBody>
                  <a:tcPr marT="45725" marB="45725" marR="91450" marL="91450"/>
                </a:tc>
              </a:tr>
              <a:tr h="254000">
                <a:tc>
                  <a:txBody>
                    <a:bodyPr/>
                    <a:lstStyle/>
                    <a:p>
                      <a:pPr indent="0" lvl="0" marL="0" marR="0" rtl="0" algn="l">
                        <a:spcBef>
                          <a:spcPts val="0"/>
                        </a:spcBef>
                        <a:spcAft>
                          <a:spcPts val="0"/>
                        </a:spcAft>
                        <a:buNone/>
                      </a:pPr>
                      <a:r>
                        <a:rPr b="1" i="0" lang="en-US" sz="2000">
                          <a:solidFill>
                            <a:schemeClr val="dk1"/>
                          </a:solidFill>
                          <a:latin typeface="Corbel"/>
                          <a:ea typeface="Corbel"/>
                          <a:cs typeface="Corbel"/>
                          <a:sym typeface="Corbel"/>
                        </a:rPr>
                        <a:t>^ (Caret)</a:t>
                      </a:r>
                      <a:endParaRPr/>
                    </a:p>
                    <a:p>
                      <a:pPr indent="0" lvl="0" marL="0" marR="0" rtl="0" algn="l">
                        <a:lnSpc>
                          <a:spcPct val="100000"/>
                        </a:lnSpc>
                        <a:spcBef>
                          <a:spcPts val="0"/>
                        </a:spcBef>
                        <a:spcAft>
                          <a:spcPts val="0"/>
                        </a:spcAft>
                        <a:buClr>
                          <a:schemeClr val="dk1"/>
                        </a:buClr>
                        <a:buSzPts val="1800"/>
                        <a:buFont typeface="Corbel"/>
                        <a:buNone/>
                      </a:pPr>
                      <a:r>
                        <a:rPr b="0" i="0" lang="en-US" sz="1800" u="none" strike="noStrike">
                          <a:solidFill>
                            <a:schemeClr val="dk1"/>
                          </a:solidFill>
                          <a:latin typeface="Corbel"/>
                          <a:ea typeface="Corbel"/>
                          <a:cs typeface="Corbel"/>
                          <a:sym typeface="Corbel"/>
                        </a:rPr>
                        <a:t>match the start of the string</a:t>
                      </a:r>
                      <a:endParaRPr/>
                    </a:p>
                    <a:p>
                      <a:pPr indent="0" lvl="0" marL="0" marR="0" rtl="0" algn="l">
                        <a:spcBef>
                          <a:spcPts val="0"/>
                        </a:spcBef>
                        <a:spcAft>
                          <a:spcPts val="0"/>
                        </a:spcAft>
                        <a:buNone/>
                      </a:pPr>
                      <a:r>
                        <a:t/>
                      </a:r>
                      <a:endParaRPr b="1" i="0" sz="2000">
                        <a:solidFill>
                          <a:schemeClr val="dk1"/>
                        </a:solidFill>
                        <a:latin typeface="Corbel"/>
                        <a:ea typeface="Corbel"/>
                        <a:cs typeface="Corbel"/>
                        <a:sym typeface="Corbel"/>
                      </a:endParaRPr>
                    </a:p>
                    <a:p>
                      <a:pPr indent="0" lvl="0" marL="0" marR="0" rtl="0" algn="l">
                        <a:spcBef>
                          <a:spcPts val="0"/>
                        </a:spcBef>
                        <a:spcAft>
                          <a:spcPts val="0"/>
                        </a:spcAft>
                        <a:buNone/>
                      </a:pPr>
                      <a:r>
                        <a:t/>
                      </a:r>
                      <a:endParaRPr b="1" i="0" sz="2000">
                        <a:solidFill>
                          <a:schemeClr val="dk1"/>
                        </a:solidFill>
                        <a:latin typeface="Corbel"/>
                        <a:ea typeface="Corbel"/>
                        <a:cs typeface="Corbel"/>
                        <a:sym typeface="Corbel"/>
                      </a:endParaRPr>
                    </a:p>
                    <a:p>
                      <a:pPr indent="0" lvl="0" marL="0" marR="0" rtl="0" algn="l">
                        <a:lnSpc>
                          <a:spcPct val="100000"/>
                        </a:lnSpc>
                        <a:spcBef>
                          <a:spcPts val="0"/>
                        </a:spcBef>
                        <a:spcAft>
                          <a:spcPts val="0"/>
                        </a:spcAft>
                        <a:buClr>
                          <a:schemeClr val="dk1"/>
                        </a:buClr>
                        <a:buSzPts val="2000"/>
                        <a:buFont typeface="Corbel"/>
                        <a:buNone/>
                      </a:pPr>
                      <a:r>
                        <a:rPr b="1" i="0" lang="en-US" sz="2000">
                          <a:solidFill>
                            <a:schemeClr val="dk1"/>
                          </a:solidFill>
                          <a:latin typeface="Corbel"/>
                          <a:ea typeface="Corbel"/>
                          <a:cs typeface="Corbel"/>
                          <a:sym typeface="Corbel"/>
                        </a:rPr>
                        <a:t>$ (Dollar)</a:t>
                      </a:r>
                      <a:endParaRPr/>
                    </a:p>
                    <a:p>
                      <a:pPr indent="0" lvl="0" marL="0" marR="0" rtl="0" algn="l">
                        <a:lnSpc>
                          <a:spcPct val="100000"/>
                        </a:lnSpc>
                        <a:spcBef>
                          <a:spcPts val="0"/>
                        </a:spcBef>
                        <a:spcAft>
                          <a:spcPts val="0"/>
                        </a:spcAft>
                        <a:buClr>
                          <a:schemeClr val="dk1"/>
                        </a:buClr>
                        <a:buSzPts val="1800"/>
                        <a:buFont typeface="Corbel"/>
                        <a:buNone/>
                      </a:pPr>
                      <a:r>
                        <a:rPr b="0" i="0" lang="en-US" sz="1800" u="none" strike="noStrike">
                          <a:solidFill>
                            <a:schemeClr val="dk1"/>
                          </a:solidFill>
                          <a:latin typeface="Corbel"/>
                          <a:ea typeface="Corbel"/>
                          <a:cs typeface="Corbel"/>
                          <a:sym typeface="Corbel"/>
                        </a:rPr>
                        <a:t>match the  end of the string</a:t>
                      </a:r>
                      <a:endParaRPr/>
                    </a:p>
                    <a:p>
                      <a:pPr indent="0" lvl="0" marL="0" marR="0" rtl="0" algn="l">
                        <a:lnSpc>
                          <a:spcPct val="100000"/>
                        </a:lnSpc>
                        <a:spcBef>
                          <a:spcPts val="0"/>
                        </a:spcBef>
                        <a:spcAft>
                          <a:spcPts val="0"/>
                        </a:spcAft>
                        <a:buClr>
                          <a:schemeClr val="dk1"/>
                        </a:buClr>
                        <a:buSzPts val="2000"/>
                        <a:buFont typeface="Corbel"/>
                        <a:buNone/>
                      </a:pPr>
                      <a:r>
                        <a:t/>
                      </a:r>
                      <a:endParaRPr b="1" i="0" sz="2000">
                        <a:solidFill>
                          <a:schemeClr val="dk1"/>
                        </a:solidFill>
                        <a:latin typeface="Corbel"/>
                        <a:ea typeface="Corbel"/>
                        <a:cs typeface="Corbel"/>
                        <a:sym typeface="Corbel"/>
                      </a:endParaRPr>
                    </a:p>
                    <a:p>
                      <a:pPr indent="0" lvl="0" marL="0" marR="0" rtl="0" algn="l">
                        <a:spcBef>
                          <a:spcPts val="0"/>
                        </a:spcBef>
                        <a:spcAft>
                          <a:spcPts val="0"/>
                        </a:spcAft>
                        <a:buNone/>
                      </a:pPr>
                      <a:r>
                        <a:t/>
                      </a:r>
                      <a:endParaRPr b="1" i="0" sz="1800">
                        <a:solidFill>
                          <a:schemeClr val="dk1"/>
                        </a:solidFill>
                        <a:latin typeface="Corbel"/>
                        <a:ea typeface="Corbel"/>
                        <a:cs typeface="Corbel"/>
                        <a:sym typeface="Corbe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000"/>
                        <a:buFont typeface="Corbel"/>
                        <a:buNone/>
                      </a:pPr>
                      <a:r>
                        <a:rPr b="1" i="0" lang="en-US" sz="2000">
                          <a:solidFill>
                            <a:schemeClr val="dk1"/>
                          </a:solidFill>
                          <a:latin typeface="Corbel"/>
                          <a:ea typeface="Corbel"/>
                          <a:cs typeface="Corbel"/>
                          <a:sym typeface="Corbel"/>
                        </a:rPr>
                        <a:t>\b</a:t>
                      </a:r>
                      <a:br>
                        <a:rPr b="1" i="0" lang="en-US" sz="2000">
                          <a:solidFill>
                            <a:schemeClr val="dk1"/>
                          </a:solidFill>
                          <a:latin typeface="Corbel"/>
                          <a:ea typeface="Corbel"/>
                          <a:cs typeface="Corbel"/>
                          <a:sym typeface="Corbel"/>
                        </a:rPr>
                      </a:br>
                      <a:r>
                        <a:rPr b="0" i="0" lang="en-US" sz="1800" u="none" strike="noStrike">
                          <a:solidFill>
                            <a:schemeClr val="dk1"/>
                          </a:solidFill>
                          <a:latin typeface="Corbel"/>
                          <a:ea typeface="Corbel"/>
                          <a:cs typeface="Corbel"/>
                          <a:sym typeface="Corbel"/>
                        </a:rPr>
                        <a:t>boundary between word and non-word</a:t>
                      </a:r>
                      <a:endParaRPr/>
                    </a:p>
                    <a:p>
                      <a:pPr indent="0" lvl="0" marL="0" marR="0" rtl="0" algn="l">
                        <a:lnSpc>
                          <a:spcPct val="150000"/>
                        </a:lnSpc>
                        <a:spcBef>
                          <a:spcPts val="0"/>
                        </a:spcBef>
                        <a:spcAft>
                          <a:spcPts val="0"/>
                        </a:spcAft>
                        <a:buClr>
                          <a:schemeClr val="dk1"/>
                        </a:buClr>
                        <a:buSzPts val="1600"/>
                        <a:buFont typeface="Noto Sans Symbols"/>
                        <a:buNone/>
                      </a:pPr>
                      <a:r>
                        <a:t/>
                      </a:r>
                      <a:endParaRPr sz="1600">
                        <a:latin typeface="Tahoma"/>
                        <a:ea typeface="Tahoma"/>
                        <a:cs typeface="Tahoma"/>
                        <a:sym typeface="Tahoma"/>
                      </a:endParaRPr>
                    </a:p>
                  </a:txBody>
                  <a:tcPr marT="45725" marB="45725" marR="91450" marL="91450"/>
                </a:tc>
                <a:tc>
                  <a:txBody>
                    <a:bodyPr/>
                    <a:lstStyle/>
                    <a:p>
                      <a:pPr indent="0" lvl="0" marL="0" marR="0" rtl="0" algn="l">
                        <a:spcBef>
                          <a:spcPts val="0"/>
                        </a:spcBef>
                        <a:spcAft>
                          <a:spcPts val="0"/>
                        </a:spcAft>
                        <a:buNone/>
                      </a:pPr>
                      <a:r>
                        <a:rPr b="0" i="0" lang="en-US" sz="1800" u="none" strike="noStrike">
                          <a:solidFill>
                            <a:schemeClr val="dk1"/>
                          </a:solidFill>
                          <a:latin typeface="Corbel"/>
                          <a:ea typeface="Corbel"/>
                          <a:cs typeface="Corbel"/>
                          <a:sym typeface="Corbel"/>
                        </a:rPr>
                        <a:t>-</a:t>
                      </a:r>
                      <a:r>
                        <a:rPr b="1" i="0" lang="en-US" sz="1800" u="none" strike="noStrike">
                          <a:solidFill>
                            <a:schemeClr val="dk1"/>
                          </a:solidFill>
                          <a:latin typeface="Corbel"/>
                          <a:ea typeface="Corbel"/>
                          <a:cs typeface="Corbel"/>
                          <a:sym typeface="Corbel"/>
                        </a:rPr>
                        <a:t>flags (params)</a:t>
                      </a:r>
                      <a:endParaRPr b="0" sz="1600"/>
                    </a:p>
                    <a:p>
                      <a:pPr indent="0" lvl="0" marL="0" marR="0" rtl="0" algn="l">
                        <a:spcBef>
                          <a:spcPts val="0"/>
                        </a:spcBef>
                        <a:spcAft>
                          <a:spcPts val="0"/>
                        </a:spcAft>
                        <a:buNone/>
                      </a:pPr>
                      <a:r>
                        <a:rPr b="0" i="0" lang="en-US" sz="1800" u="none" strike="noStrike">
                          <a:solidFill>
                            <a:schemeClr val="dk1"/>
                          </a:solidFill>
                          <a:latin typeface="Corbel"/>
                          <a:ea typeface="Corbel"/>
                          <a:cs typeface="Corbel"/>
                          <a:sym typeface="Corbel"/>
                        </a:rPr>
                        <a:t>Eg. Ignorecase</a:t>
                      </a:r>
                      <a:endParaRPr/>
                    </a:p>
                    <a:p>
                      <a:pPr indent="0" lvl="0" marL="0" marR="0" rtl="0" algn="l">
                        <a:spcBef>
                          <a:spcPts val="0"/>
                        </a:spcBef>
                        <a:spcAft>
                          <a:spcPts val="0"/>
                        </a:spcAft>
                        <a:buNone/>
                      </a:pPr>
                      <a:r>
                        <a:t/>
                      </a:r>
                      <a:endParaRPr b="0" i="0" sz="1800" u="none" strike="noStrike">
                        <a:solidFill>
                          <a:schemeClr val="dk1"/>
                        </a:solidFill>
                        <a:latin typeface="Corbel"/>
                        <a:ea typeface="Corbel"/>
                        <a:cs typeface="Corbel"/>
                        <a:sym typeface="Corbel"/>
                      </a:endParaRPr>
                    </a:p>
                    <a:p>
                      <a:pPr indent="0" lvl="0" marL="0" marR="0" rtl="0" algn="l">
                        <a:spcBef>
                          <a:spcPts val="0"/>
                        </a:spcBef>
                        <a:spcAft>
                          <a:spcPts val="0"/>
                        </a:spcAft>
                        <a:buNone/>
                      </a:pPr>
                      <a:r>
                        <a:rPr b="0" i="0" lang="en-US" sz="1800" u="none" strike="noStrike">
                          <a:solidFill>
                            <a:schemeClr val="dk1"/>
                          </a:solidFill>
                          <a:latin typeface="Corbel"/>
                          <a:ea typeface="Corbel"/>
                          <a:cs typeface="Corbel"/>
                          <a:sym typeface="Corbel"/>
                        </a:rPr>
                        <a:t>re.search(pattern, string, re.IGNORECASE)</a:t>
                      </a:r>
                      <a:endParaRPr sz="1600">
                        <a:latin typeface="Tahoma"/>
                        <a:ea typeface="Tahoma"/>
                        <a:cs typeface="Tahoma"/>
                        <a:sym typeface="Tahoma"/>
                      </a:endParaRPr>
                    </a:p>
                  </a:txBody>
                  <a:tcPr marT="45725" marB="45725" marR="91450" marL="9145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8"/>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orbel"/>
              <a:buNone/>
            </a:pPr>
            <a:r>
              <a:rPr lang="en-US"/>
              <a:t>Flags – re.I			 (ignore_case)</a:t>
            </a:r>
            <a:endParaRPr/>
          </a:p>
        </p:txBody>
      </p:sp>
      <p:sp>
        <p:nvSpPr>
          <p:cNvPr id="203" name="Google Shape;203;p18"/>
          <p:cNvSpPr txBox="1"/>
          <p:nvPr>
            <p:ph idx="1" type="body"/>
          </p:nvPr>
        </p:nvSpPr>
        <p:spPr>
          <a:xfrm>
            <a:off x="1143000" y="2057400"/>
            <a:ext cx="9872871" cy="40386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SzPts val="1920"/>
              <a:buNone/>
            </a:pPr>
            <a:r>
              <a:rPr b="1" lang="en-US" sz="2400"/>
              <a:t>Write a regex that would find all the following versions of email:</a:t>
            </a:r>
            <a:endParaRPr/>
          </a:p>
          <a:p>
            <a:pPr indent="0" lvl="0" marL="45720" rtl="0" algn="l">
              <a:lnSpc>
                <a:spcPct val="90000"/>
              </a:lnSpc>
              <a:spcBef>
                <a:spcPts val="1400"/>
              </a:spcBef>
              <a:spcAft>
                <a:spcPts val="0"/>
              </a:spcAft>
              <a:buSzPts val="1920"/>
              <a:buNone/>
            </a:pPr>
            <a:r>
              <a:rPr lang="en-US" sz="2400"/>
              <a:t>E-mail</a:t>
            </a:r>
            <a:endParaRPr/>
          </a:p>
          <a:p>
            <a:pPr indent="0" lvl="0" marL="45720" rtl="0" algn="l">
              <a:lnSpc>
                <a:spcPct val="90000"/>
              </a:lnSpc>
              <a:spcBef>
                <a:spcPts val="1400"/>
              </a:spcBef>
              <a:spcAft>
                <a:spcPts val="0"/>
              </a:spcAft>
              <a:buSzPts val="1920"/>
              <a:buNone/>
            </a:pPr>
            <a:r>
              <a:rPr lang="en-US" sz="2400"/>
              <a:t>e-mail</a:t>
            </a:r>
            <a:endParaRPr/>
          </a:p>
          <a:p>
            <a:pPr indent="0" lvl="0" marL="45720" rtl="0" algn="l">
              <a:lnSpc>
                <a:spcPct val="90000"/>
              </a:lnSpc>
              <a:spcBef>
                <a:spcPts val="1400"/>
              </a:spcBef>
              <a:spcAft>
                <a:spcPts val="0"/>
              </a:spcAft>
              <a:buSzPts val="1920"/>
              <a:buNone/>
            </a:pPr>
            <a:r>
              <a:rPr lang="en-US" sz="2400"/>
              <a:t>eMail</a:t>
            </a:r>
            <a:endParaRPr/>
          </a:p>
          <a:p>
            <a:pPr indent="0" lvl="0" marL="45720" rtl="0" algn="l">
              <a:lnSpc>
                <a:spcPct val="90000"/>
              </a:lnSpc>
              <a:spcBef>
                <a:spcPts val="1400"/>
              </a:spcBef>
              <a:spcAft>
                <a:spcPts val="0"/>
              </a:spcAft>
              <a:buSzPts val="1920"/>
              <a:buNone/>
            </a:pPr>
            <a:r>
              <a:rPr lang="en-US" sz="2400"/>
              <a:t>E-Mail</a:t>
            </a:r>
            <a:endParaRPr/>
          </a:p>
          <a:p>
            <a:pPr indent="0" lvl="0" marL="45720" rtl="0" algn="l">
              <a:lnSpc>
                <a:spcPct val="90000"/>
              </a:lnSpc>
              <a:spcBef>
                <a:spcPts val="1400"/>
              </a:spcBef>
              <a:spcAft>
                <a:spcPts val="0"/>
              </a:spcAft>
              <a:buSzPts val="1920"/>
              <a:buNone/>
            </a:pPr>
            <a:r>
              <a:rPr lang="en-US" sz="2400"/>
              <a:t>EMAIL</a:t>
            </a:r>
            <a:endParaRPr/>
          </a:p>
          <a:p>
            <a:pPr indent="0" lvl="0" marL="45720" rtl="0" algn="l">
              <a:lnSpc>
                <a:spcPct val="90000"/>
              </a:lnSpc>
              <a:spcBef>
                <a:spcPts val="1400"/>
              </a:spcBef>
              <a:spcAft>
                <a:spcPts val="0"/>
              </a:spcAft>
              <a:buSzPts val="1920"/>
              <a:buNone/>
            </a:pPr>
            <a:r>
              <a:rPr lang="en-US" sz="2400"/>
              <a:t>emails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9"/>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orbel"/>
              <a:buNone/>
            </a:pPr>
            <a:r>
              <a:rPr lang="en-US"/>
              <a:t>Some More Flags</a:t>
            </a:r>
            <a:endParaRPr/>
          </a:p>
        </p:txBody>
      </p:sp>
      <p:pic>
        <p:nvPicPr>
          <p:cNvPr id="209" name="Google Shape;209;p19"/>
          <p:cNvPicPr preferRelativeResize="0"/>
          <p:nvPr>
            <p:ph idx="1" type="body"/>
          </p:nvPr>
        </p:nvPicPr>
        <p:blipFill rotWithShape="1">
          <a:blip r:embed="rId3">
            <a:alphaModFix/>
          </a:blip>
          <a:srcRect b="0" l="0" r="0" t="0"/>
          <a:stretch/>
        </p:blipFill>
        <p:spPr>
          <a:xfrm>
            <a:off x="1143000" y="2315554"/>
            <a:ext cx="7781609" cy="222689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txBox="1"/>
          <p:nvPr>
            <p:ph type="title"/>
          </p:nvPr>
        </p:nvSpPr>
        <p:spPr>
          <a:xfrm>
            <a:off x="1140144" y="231140"/>
            <a:ext cx="9875520" cy="135636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4400"/>
              <a:buFont typeface="Rockwell"/>
              <a:buNone/>
            </a:pPr>
            <a:r>
              <a:rPr lang="en-US">
                <a:latin typeface="Rockwell"/>
                <a:ea typeface="Rockwell"/>
                <a:cs typeface="Rockwell"/>
                <a:sym typeface="Rockwell"/>
              </a:rPr>
              <a:t>What is it?!</a:t>
            </a:r>
            <a:endParaRPr/>
          </a:p>
        </p:txBody>
      </p:sp>
      <p:graphicFrame>
        <p:nvGraphicFramePr>
          <p:cNvPr id="100" name="Google Shape;100;p2"/>
          <p:cNvGraphicFramePr/>
          <p:nvPr/>
        </p:nvGraphicFramePr>
        <p:xfrm>
          <a:off x="1140144" y="1587500"/>
          <a:ext cx="3000000" cy="3000000"/>
        </p:xfrm>
        <a:graphic>
          <a:graphicData uri="http://schemas.openxmlformats.org/drawingml/2006/table">
            <a:tbl>
              <a:tblPr bandRow="1" firstRow="1">
                <a:noFill/>
                <a:tableStyleId>{6D4E58CB-6728-4946-8317-A72CD62F8B8A}</a:tableStyleId>
              </a:tblPr>
              <a:tblGrid>
                <a:gridCol w="4937750"/>
                <a:gridCol w="4937750"/>
              </a:tblGrid>
              <a:tr h="807175">
                <a:tc>
                  <a:txBody>
                    <a:bodyPr/>
                    <a:lstStyle/>
                    <a:p>
                      <a:pPr indent="0" lvl="0" marL="0" marR="0" rtl="0" algn="l">
                        <a:spcBef>
                          <a:spcPts val="0"/>
                        </a:spcBef>
                        <a:spcAft>
                          <a:spcPts val="0"/>
                        </a:spcAft>
                        <a:buNone/>
                      </a:pPr>
                      <a:r>
                        <a:rPr lang="en-US" sz="1800" u="none" cap="none" strike="noStrike">
                          <a:latin typeface="Tahoma"/>
                          <a:ea typeface="Tahoma"/>
                          <a:cs typeface="Tahoma"/>
                          <a:sym typeface="Tahoma"/>
                        </a:rPr>
                        <a:t>What is Regex?</a:t>
                      </a:r>
                      <a:endParaRPr/>
                    </a:p>
                  </a:txBody>
                  <a:tcPr marT="45725" marB="45725" marR="91450" marL="91450"/>
                </a:tc>
                <a:tc>
                  <a:txBody>
                    <a:bodyPr/>
                    <a:lstStyle/>
                    <a:p>
                      <a:pPr indent="0" lvl="0" marL="0" marR="0" rtl="0" algn="l">
                        <a:spcBef>
                          <a:spcPts val="0"/>
                        </a:spcBef>
                        <a:spcAft>
                          <a:spcPts val="0"/>
                        </a:spcAft>
                        <a:buNone/>
                      </a:pPr>
                      <a:r>
                        <a:rPr lang="en-US" sz="1800">
                          <a:latin typeface="Tahoma"/>
                          <a:ea typeface="Tahoma"/>
                          <a:cs typeface="Tahoma"/>
                          <a:sym typeface="Tahoma"/>
                        </a:rPr>
                        <a:t>Regex Uses</a:t>
                      </a:r>
                      <a:endParaRPr/>
                    </a:p>
                  </a:txBody>
                  <a:tcPr marT="45725" marB="45725" marR="91450" marL="91450"/>
                </a:tc>
              </a:tr>
              <a:tr h="2764325">
                <a:tc>
                  <a:txBody>
                    <a:bodyPr/>
                    <a:lstStyle/>
                    <a:p>
                      <a:pPr indent="0" lvl="0" marL="0" marR="0" rtl="0" algn="l">
                        <a:lnSpc>
                          <a:spcPct val="150000"/>
                        </a:lnSpc>
                        <a:spcBef>
                          <a:spcPts val="0"/>
                        </a:spcBef>
                        <a:spcAft>
                          <a:spcPts val="0"/>
                        </a:spcAft>
                        <a:buClr>
                          <a:schemeClr val="dk1"/>
                        </a:buClr>
                        <a:buSzPts val="2000"/>
                        <a:buFont typeface="Noto Sans Symbols"/>
                        <a:buNone/>
                      </a:pPr>
                      <a:r>
                        <a:rPr lang="en-US" sz="2000">
                          <a:solidFill>
                            <a:schemeClr val="dk1"/>
                          </a:solidFill>
                          <a:latin typeface="Tahoma"/>
                          <a:ea typeface="Tahoma"/>
                          <a:cs typeface="Tahoma"/>
                          <a:sym typeface="Tahoma"/>
                        </a:rPr>
                        <a:t>Regular Expressions are a group of characters or symbols, which are used to find a specific pattern in text. </a:t>
                      </a:r>
                      <a:endParaRPr sz="2000">
                        <a:latin typeface="Tahoma"/>
                        <a:ea typeface="Tahoma"/>
                        <a:cs typeface="Tahoma"/>
                        <a:sym typeface="Tahoma"/>
                      </a:endParaRPr>
                    </a:p>
                  </a:txBody>
                  <a:tcPr marT="45725" marB="45725" marR="91450" marL="91450"/>
                </a:tc>
                <a:tc>
                  <a:txBody>
                    <a:bodyPr/>
                    <a:lstStyle/>
                    <a:p>
                      <a:pPr indent="-285750" lvl="0" marL="285750" marR="0" rtl="0" algn="l">
                        <a:lnSpc>
                          <a:spcPct val="150000"/>
                        </a:lnSpc>
                        <a:spcBef>
                          <a:spcPts val="0"/>
                        </a:spcBef>
                        <a:spcAft>
                          <a:spcPts val="0"/>
                        </a:spcAft>
                        <a:buClr>
                          <a:schemeClr val="dk1"/>
                        </a:buClr>
                        <a:buSzPts val="2000"/>
                        <a:buFont typeface="Noto Sans Symbols"/>
                        <a:buChar char="⮚"/>
                      </a:pPr>
                      <a:r>
                        <a:rPr lang="en-US" sz="2000">
                          <a:latin typeface="Tahoma"/>
                          <a:ea typeface="Tahoma"/>
                          <a:cs typeface="Tahoma"/>
                          <a:sym typeface="Tahoma"/>
                        </a:rPr>
                        <a:t>Form validation</a:t>
                      </a:r>
                      <a:endParaRPr/>
                    </a:p>
                    <a:p>
                      <a:pPr indent="-285750" lvl="0" marL="285750" marR="0" rtl="0" algn="l">
                        <a:lnSpc>
                          <a:spcPct val="150000"/>
                        </a:lnSpc>
                        <a:spcBef>
                          <a:spcPts val="0"/>
                        </a:spcBef>
                        <a:spcAft>
                          <a:spcPts val="0"/>
                        </a:spcAft>
                        <a:buClr>
                          <a:schemeClr val="dk1"/>
                        </a:buClr>
                        <a:buSzPts val="2000"/>
                        <a:buFont typeface="Noto Sans Symbols"/>
                        <a:buChar char="⮚"/>
                      </a:pPr>
                      <a:r>
                        <a:rPr lang="en-US" sz="2000">
                          <a:latin typeface="Tahoma"/>
                          <a:ea typeface="Tahoma"/>
                          <a:cs typeface="Tahoma"/>
                          <a:sym typeface="Tahoma"/>
                        </a:rPr>
                        <a:t>SQL queries</a:t>
                      </a:r>
                      <a:endParaRPr/>
                    </a:p>
                    <a:p>
                      <a:pPr indent="-285750" lvl="0" marL="285750" marR="0" rtl="0" algn="l">
                        <a:lnSpc>
                          <a:spcPct val="150000"/>
                        </a:lnSpc>
                        <a:spcBef>
                          <a:spcPts val="0"/>
                        </a:spcBef>
                        <a:spcAft>
                          <a:spcPts val="0"/>
                        </a:spcAft>
                        <a:buClr>
                          <a:schemeClr val="dk1"/>
                        </a:buClr>
                        <a:buSzPts val="2000"/>
                        <a:buFont typeface="Noto Sans Symbols"/>
                        <a:buChar char="⮚"/>
                      </a:pPr>
                      <a:r>
                        <a:rPr lang="en-US" sz="2000">
                          <a:latin typeface="Tahoma"/>
                          <a:ea typeface="Tahoma"/>
                          <a:cs typeface="Tahoma"/>
                          <a:sym typeface="Tahoma"/>
                        </a:rPr>
                        <a:t>NLP</a:t>
                      </a:r>
                      <a:endParaRPr/>
                    </a:p>
                  </a:txBody>
                  <a:tcPr marT="45725" marB="45725" marR="91450" marL="91450"/>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0"/>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orbel"/>
              <a:buNone/>
            </a:pPr>
            <a:r>
              <a:rPr lang="en-US"/>
              <a:t>Escape Characters</a:t>
            </a:r>
            <a:endParaRPr/>
          </a:p>
        </p:txBody>
      </p:sp>
      <p:sp>
        <p:nvSpPr>
          <p:cNvPr id="215" name="Google Shape;215;p20"/>
          <p:cNvSpPr txBox="1"/>
          <p:nvPr>
            <p:ph idx="1" type="body"/>
          </p:nvPr>
        </p:nvSpPr>
        <p:spPr>
          <a:xfrm>
            <a:off x="1143000" y="2057400"/>
            <a:ext cx="10278035" cy="4038600"/>
          </a:xfrm>
          <a:prstGeom prst="rect">
            <a:avLst/>
          </a:prstGeom>
          <a:noFill/>
          <a:ln>
            <a:noFill/>
          </a:ln>
        </p:spPr>
        <p:txBody>
          <a:bodyPr anchorCtr="0" anchor="t" bIns="45700" lIns="91425" spcFirstLastPara="1" rIns="91425" wrap="square" tIns="45700">
            <a:normAutofit/>
          </a:bodyPr>
          <a:lstStyle/>
          <a:p>
            <a:pPr indent="-182880" lvl="0" marL="228600" rtl="0" algn="l">
              <a:lnSpc>
                <a:spcPct val="90000"/>
              </a:lnSpc>
              <a:spcBef>
                <a:spcPts val="0"/>
              </a:spcBef>
              <a:spcAft>
                <a:spcPts val="0"/>
              </a:spcAft>
              <a:buSzPts val="1920"/>
              <a:buFont typeface="Corbel"/>
              <a:buAutoNum type="arabicPeriod"/>
            </a:pPr>
            <a:r>
              <a:rPr lang="en-US" sz="2400">
                <a:latin typeface="Corbel"/>
                <a:ea typeface="Corbel"/>
                <a:cs typeface="Corbel"/>
                <a:sym typeface="Corbel"/>
              </a:rPr>
              <a:t>To match a character having special meaning in regex, you need to use a escape sequence prefix with a backslash ( \ ). ...</a:t>
            </a:r>
            <a:endParaRPr/>
          </a:p>
          <a:p>
            <a:pPr indent="-182880" lvl="0" marL="228600" rtl="0" algn="l">
              <a:lnSpc>
                <a:spcPct val="90000"/>
              </a:lnSpc>
              <a:spcBef>
                <a:spcPts val="1400"/>
              </a:spcBef>
              <a:spcAft>
                <a:spcPts val="0"/>
              </a:spcAft>
              <a:buSzPts val="1920"/>
              <a:buFont typeface="Corbel"/>
              <a:buAutoNum type="arabicPeriod"/>
            </a:pPr>
            <a:r>
              <a:rPr lang="en-US" sz="2400">
                <a:latin typeface="Corbel"/>
                <a:ea typeface="Corbel"/>
                <a:cs typeface="Corbel"/>
                <a:sym typeface="Corbel"/>
              </a:rPr>
              <a:t>You also need to use regex \\ to match "\" (back-slash).</a:t>
            </a:r>
            <a:endParaRPr/>
          </a:p>
          <a:p>
            <a:pPr indent="0" lvl="0" marL="45720" rtl="0" algn="l">
              <a:lnSpc>
                <a:spcPct val="90000"/>
              </a:lnSpc>
              <a:spcBef>
                <a:spcPts val="1400"/>
              </a:spcBef>
              <a:spcAft>
                <a:spcPts val="0"/>
              </a:spcAft>
              <a:buSzPts val="1920"/>
              <a:buNone/>
            </a:pPr>
            <a:r>
              <a:rPr lang="en-US" sz="2400">
                <a:latin typeface="Corbel"/>
                <a:ea typeface="Corbel"/>
                <a:cs typeface="Corbel"/>
                <a:sym typeface="Corbel"/>
              </a:rPr>
              <a:t>EXAMPLE:</a:t>
            </a:r>
            <a:endParaRPr/>
          </a:p>
          <a:p>
            <a:pPr indent="0" lvl="0" marL="45720" rtl="0" algn="l">
              <a:lnSpc>
                <a:spcPct val="90000"/>
              </a:lnSpc>
              <a:spcBef>
                <a:spcPts val="1400"/>
              </a:spcBef>
              <a:spcAft>
                <a:spcPts val="0"/>
              </a:spcAft>
              <a:buSzPts val="2240"/>
              <a:buNone/>
            </a:pPr>
            <a:r>
              <a:rPr b="1" lang="en-US" sz="2800">
                <a:latin typeface="Corbel"/>
                <a:ea typeface="Corbel"/>
                <a:cs typeface="Corbel"/>
                <a:sym typeface="Corbel"/>
              </a:rPr>
              <a:t>To match [PDF] surrounded by brackets:</a:t>
            </a:r>
            <a:endParaRPr/>
          </a:p>
          <a:p>
            <a:pPr indent="0" lvl="0" marL="45720" rtl="0" algn="l">
              <a:lnSpc>
                <a:spcPct val="90000"/>
              </a:lnSpc>
              <a:spcBef>
                <a:spcPts val="1400"/>
              </a:spcBef>
              <a:spcAft>
                <a:spcPts val="0"/>
              </a:spcAft>
              <a:buSzPts val="2240"/>
              <a:buNone/>
            </a:pPr>
            <a:r>
              <a:rPr b="1" lang="en-US" sz="2800">
                <a:highlight>
                  <a:srgbClr val="FFFF00"/>
                </a:highlight>
                <a:latin typeface="Corbel"/>
                <a:ea typeface="Corbel"/>
                <a:cs typeface="Corbel"/>
                <a:sym typeface="Corbel"/>
              </a:rPr>
              <a:t>Pattern = r’\[PDF\]</a:t>
            </a:r>
            <a:endParaRPr/>
          </a:p>
          <a:p>
            <a:pPr indent="0" lvl="0" marL="45720" rtl="0" algn="l">
              <a:lnSpc>
                <a:spcPct val="90000"/>
              </a:lnSpc>
              <a:spcBef>
                <a:spcPts val="1400"/>
              </a:spcBef>
              <a:spcAft>
                <a:spcPts val="0"/>
              </a:spcAft>
              <a:buSzPts val="2240"/>
              <a:buNone/>
            </a:pPr>
            <a:r>
              <a:rPr b="1" lang="en-US" sz="2800">
                <a:latin typeface="Corbel"/>
                <a:ea typeface="Corbel"/>
                <a:cs typeface="Corbel"/>
                <a:sym typeface="Corbel"/>
              </a:rPr>
              <a:t>Otherwise regex will see it as a set [PDF] and look for a P, D or F </a:t>
            </a:r>
            <a:endParaRPr/>
          </a:p>
          <a:p>
            <a:pPr indent="-60959" lvl="0" marL="228600" rtl="0" algn="l">
              <a:lnSpc>
                <a:spcPct val="90000"/>
              </a:lnSpc>
              <a:spcBef>
                <a:spcPts val="1400"/>
              </a:spcBef>
              <a:spcAft>
                <a:spcPts val="0"/>
              </a:spcAft>
              <a:buSzPts val="1920"/>
              <a:buFont typeface="Corbel"/>
              <a:buNone/>
            </a:pPr>
            <a:r>
              <a:t/>
            </a:r>
            <a:endParaRPr sz="2400">
              <a:latin typeface="Corbel"/>
              <a:ea typeface="Corbel"/>
              <a:cs typeface="Corbel"/>
              <a:sym typeface="Corbel"/>
            </a:endParaRPr>
          </a:p>
          <a:p>
            <a:pPr indent="-60959" lvl="0" marL="228600" rtl="0" algn="l">
              <a:lnSpc>
                <a:spcPct val="90000"/>
              </a:lnSpc>
              <a:spcBef>
                <a:spcPts val="1400"/>
              </a:spcBef>
              <a:spcAft>
                <a:spcPts val="0"/>
              </a:spcAft>
              <a:buSzPts val="1920"/>
              <a:buFont typeface="Corbel"/>
              <a:buNone/>
            </a:pPr>
            <a:r>
              <a:t/>
            </a:r>
            <a:endParaRPr sz="2400">
              <a:latin typeface="Corbel"/>
              <a:ea typeface="Corbel"/>
              <a:cs typeface="Corbel"/>
              <a:sym typeface="Corbe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1"/>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orbel"/>
              <a:buNone/>
            </a:pPr>
            <a:r>
              <a:rPr lang="en-US"/>
              <a:t>Easy Practice</a:t>
            </a:r>
            <a:endParaRPr/>
          </a:p>
        </p:txBody>
      </p:sp>
      <p:sp>
        <p:nvSpPr>
          <p:cNvPr id="221" name="Google Shape;221;p21"/>
          <p:cNvSpPr txBox="1"/>
          <p:nvPr>
            <p:ph idx="1" type="body"/>
          </p:nvPr>
        </p:nvSpPr>
        <p:spPr>
          <a:xfrm>
            <a:off x="1143000" y="2057400"/>
            <a:ext cx="9872871" cy="40386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SzPts val="2880"/>
              <a:buNone/>
            </a:pPr>
            <a:r>
              <a:rPr lang="en-US" sz="3600"/>
              <a:t>Let’s write a regex to match and three letter word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2"/>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orbel"/>
              <a:buNone/>
            </a:pPr>
            <a:r>
              <a:rPr lang="en-US"/>
              <a:t>Fun Review☺</a:t>
            </a:r>
            <a:endParaRPr/>
          </a:p>
        </p:txBody>
      </p:sp>
      <p:sp>
        <p:nvSpPr>
          <p:cNvPr id="227" name="Google Shape;227;p22"/>
          <p:cNvSpPr txBox="1"/>
          <p:nvPr>
            <p:ph idx="1" type="body"/>
          </p:nvPr>
        </p:nvSpPr>
        <p:spPr>
          <a:xfrm>
            <a:off x="1143000" y="1580225"/>
            <a:ext cx="9872871" cy="4515775"/>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SzPts val="2240"/>
              <a:buNone/>
            </a:pPr>
            <a:r>
              <a:rPr lang="en-US" sz="2800"/>
              <a:t>Regex Sudoku Puzzle</a:t>
            </a:r>
            <a:endParaRPr/>
          </a:p>
        </p:txBody>
      </p:sp>
      <p:grpSp>
        <p:nvGrpSpPr>
          <p:cNvPr id="228" name="Google Shape;228;p22"/>
          <p:cNvGrpSpPr/>
          <p:nvPr/>
        </p:nvGrpSpPr>
        <p:grpSpPr>
          <a:xfrm>
            <a:off x="4698902" y="762000"/>
            <a:ext cx="6815436" cy="5486400"/>
            <a:chOff x="1334268" y="2618341"/>
            <a:chExt cx="4767579" cy="3569099"/>
          </a:xfrm>
        </p:grpSpPr>
        <p:pic>
          <p:nvPicPr>
            <p:cNvPr id="229" name="Google Shape;229;p22"/>
            <p:cNvPicPr preferRelativeResize="0"/>
            <p:nvPr/>
          </p:nvPicPr>
          <p:blipFill rotWithShape="1">
            <a:blip r:embed="rId3">
              <a:alphaModFix/>
            </a:blip>
            <a:srcRect b="0" l="0" r="0" t="0"/>
            <a:stretch/>
          </p:blipFill>
          <p:spPr>
            <a:xfrm>
              <a:off x="1334268" y="2618341"/>
              <a:ext cx="4767579" cy="3569099"/>
            </a:xfrm>
            <a:prstGeom prst="rect">
              <a:avLst/>
            </a:prstGeom>
            <a:noFill/>
            <a:ln>
              <a:noFill/>
            </a:ln>
          </p:spPr>
        </p:pic>
        <p:sp>
          <p:nvSpPr>
            <p:cNvPr id="230" name="Google Shape;230;p22"/>
            <p:cNvSpPr/>
            <p:nvPr/>
          </p:nvSpPr>
          <p:spPr>
            <a:xfrm>
              <a:off x="3311371" y="3915052"/>
              <a:ext cx="701336" cy="701336"/>
            </a:xfrm>
            <a:prstGeom prst="rect">
              <a:avLst/>
            </a:prstGeom>
            <a:solidFill>
              <a:srgbClr val="E2EFDA"/>
            </a:solidFill>
            <a:ln cap="flat" cmpd="sng" w="19050">
              <a:solidFill>
                <a:srgbClr val="E2EFD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31" name="Google Shape;231;p22"/>
            <p:cNvSpPr/>
            <p:nvPr/>
          </p:nvSpPr>
          <p:spPr>
            <a:xfrm>
              <a:off x="4630409" y="3915052"/>
              <a:ext cx="701336" cy="701336"/>
            </a:xfrm>
            <a:prstGeom prst="rect">
              <a:avLst/>
            </a:prstGeom>
            <a:solidFill>
              <a:srgbClr val="E2EFDA"/>
            </a:solidFill>
            <a:ln cap="flat" cmpd="sng" w="19050">
              <a:solidFill>
                <a:srgbClr val="E2EFD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3"/>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orbel"/>
              <a:buNone/>
            </a:pPr>
            <a:r>
              <a:rPr lang="en-US"/>
              <a:t>Fun Review☺</a:t>
            </a:r>
            <a:endParaRPr/>
          </a:p>
        </p:txBody>
      </p:sp>
      <p:sp>
        <p:nvSpPr>
          <p:cNvPr id="237" name="Google Shape;237;p23"/>
          <p:cNvSpPr txBox="1"/>
          <p:nvPr>
            <p:ph idx="1" type="body"/>
          </p:nvPr>
        </p:nvSpPr>
        <p:spPr>
          <a:xfrm>
            <a:off x="1143000" y="1784412"/>
            <a:ext cx="9872871" cy="4311588"/>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SzPts val="2240"/>
              <a:buNone/>
            </a:pPr>
            <a:r>
              <a:rPr lang="en-US" sz="2800"/>
              <a:t>Regex Sudoku Puzzle</a:t>
            </a:r>
            <a:endParaRPr/>
          </a:p>
        </p:txBody>
      </p:sp>
      <p:pic>
        <p:nvPicPr>
          <p:cNvPr id="238" name="Google Shape;238;p23"/>
          <p:cNvPicPr preferRelativeResize="0"/>
          <p:nvPr/>
        </p:nvPicPr>
        <p:blipFill rotWithShape="1">
          <a:blip r:embed="rId3">
            <a:alphaModFix/>
          </a:blip>
          <a:srcRect b="0" l="0" r="0" t="0"/>
          <a:stretch/>
        </p:blipFill>
        <p:spPr>
          <a:xfrm>
            <a:off x="5046793" y="294116"/>
            <a:ext cx="6698364" cy="6269767"/>
          </a:xfrm>
          <a:prstGeom prst="rect">
            <a:avLst/>
          </a:prstGeom>
          <a:noFill/>
          <a:ln>
            <a:noFill/>
          </a:ln>
        </p:spPr>
      </p:pic>
      <p:sp>
        <p:nvSpPr>
          <p:cNvPr id="239" name="Google Shape;239;p23"/>
          <p:cNvSpPr txBox="1"/>
          <p:nvPr/>
        </p:nvSpPr>
        <p:spPr>
          <a:xfrm>
            <a:off x="6282431" y="1965960"/>
            <a:ext cx="695417" cy="523220"/>
          </a:xfrm>
          <a:prstGeom prst="rect">
            <a:avLst/>
          </a:prstGeom>
          <a:noFill/>
          <a:ln cap="flat" cmpd="sng" w="2857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800" u="none" cap="none" strike="noStrike">
                <a:solidFill>
                  <a:schemeClr val="accent1"/>
                </a:solidFill>
                <a:latin typeface="Corbel"/>
                <a:ea typeface="Corbel"/>
                <a:cs typeface="Corbel"/>
                <a:sym typeface="Corbel"/>
              </a:rPr>
              <a:t>1</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4"/>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orbel"/>
              <a:buNone/>
            </a:pPr>
            <a:r>
              <a:rPr lang="en-US"/>
              <a:t>Fun Review☺</a:t>
            </a:r>
            <a:endParaRPr/>
          </a:p>
        </p:txBody>
      </p:sp>
      <p:sp>
        <p:nvSpPr>
          <p:cNvPr id="245" name="Google Shape;245;p24"/>
          <p:cNvSpPr txBox="1"/>
          <p:nvPr>
            <p:ph idx="1" type="body"/>
          </p:nvPr>
        </p:nvSpPr>
        <p:spPr>
          <a:xfrm>
            <a:off x="1143000" y="1784412"/>
            <a:ext cx="9872871" cy="4311588"/>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SzPts val="2240"/>
              <a:buNone/>
            </a:pPr>
            <a:r>
              <a:rPr lang="en-US" sz="2800"/>
              <a:t>Regex Sudoku Puzzle</a:t>
            </a:r>
            <a:endParaRPr/>
          </a:p>
        </p:txBody>
      </p:sp>
      <p:pic>
        <p:nvPicPr>
          <p:cNvPr id="246" name="Google Shape;246;p24"/>
          <p:cNvPicPr preferRelativeResize="0"/>
          <p:nvPr/>
        </p:nvPicPr>
        <p:blipFill rotWithShape="1">
          <a:blip r:embed="rId3">
            <a:alphaModFix/>
          </a:blip>
          <a:srcRect b="0" l="0" r="0" t="0"/>
          <a:stretch/>
        </p:blipFill>
        <p:spPr>
          <a:xfrm>
            <a:off x="4811697" y="301841"/>
            <a:ext cx="7125639" cy="6289086"/>
          </a:xfrm>
          <a:prstGeom prst="rect">
            <a:avLst/>
          </a:prstGeom>
          <a:noFill/>
          <a:ln>
            <a:noFill/>
          </a:ln>
        </p:spPr>
      </p:pic>
      <p:sp>
        <p:nvSpPr>
          <p:cNvPr id="247" name="Google Shape;247;p24"/>
          <p:cNvSpPr txBox="1"/>
          <p:nvPr/>
        </p:nvSpPr>
        <p:spPr>
          <a:xfrm>
            <a:off x="6282431" y="1965960"/>
            <a:ext cx="695417" cy="523220"/>
          </a:xfrm>
          <a:prstGeom prst="rect">
            <a:avLst/>
          </a:prstGeom>
          <a:noFill/>
          <a:ln cap="flat" cmpd="sng" w="2857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800" u="none" cap="none" strike="noStrike">
                <a:solidFill>
                  <a:schemeClr val="accent1"/>
                </a:solidFill>
                <a:latin typeface="Corbel"/>
                <a:ea typeface="Corbel"/>
                <a:cs typeface="Corbel"/>
                <a:sym typeface="Corbel"/>
              </a:rPr>
              <a:t>2</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5"/>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orbel"/>
              <a:buNone/>
            </a:pPr>
            <a:r>
              <a:rPr lang="en-US"/>
              <a:t>Fun Review☺</a:t>
            </a:r>
            <a:endParaRPr/>
          </a:p>
        </p:txBody>
      </p:sp>
      <p:sp>
        <p:nvSpPr>
          <p:cNvPr id="253" name="Google Shape;253;p25"/>
          <p:cNvSpPr txBox="1"/>
          <p:nvPr>
            <p:ph idx="1" type="body"/>
          </p:nvPr>
        </p:nvSpPr>
        <p:spPr>
          <a:xfrm>
            <a:off x="1143000" y="1784412"/>
            <a:ext cx="9872871" cy="4311588"/>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SzPts val="2240"/>
              <a:buNone/>
            </a:pPr>
            <a:r>
              <a:rPr lang="en-US" sz="2800"/>
              <a:t>Regex Sudoku Puzzle</a:t>
            </a:r>
            <a:endParaRPr/>
          </a:p>
        </p:txBody>
      </p:sp>
      <p:pic>
        <p:nvPicPr>
          <p:cNvPr id="254" name="Google Shape;254;p25"/>
          <p:cNvPicPr preferRelativeResize="0"/>
          <p:nvPr/>
        </p:nvPicPr>
        <p:blipFill rotWithShape="1">
          <a:blip r:embed="rId3">
            <a:alphaModFix/>
          </a:blip>
          <a:srcRect b="0" l="0" r="0" t="0"/>
          <a:stretch/>
        </p:blipFill>
        <p:spPr>
          <a:xfrm>
            <a:off x="4999371" y="609600"/>
            <a:ext cx="6201426" cy="5566634"/>
          </a:xfrm>
          <a:prstGeom prst="rect">
            <a:avLst/>
          </a:prstGeom>
          <a:noFill/>
          <a:ln>
            <a:noFill/>
          </a:ln>
        </p:spPr>
      </p:pic>
      <p:sp>
        <p:nvSpPr>
          <p:cNvPr id="255" name="Google Shape;255;p25"/>
          <p:cNvSpPr txBox="1"/>
          <p:nvPr/>
        </p:nvSpPr>
        <p:spPr>
          <a:xfrm>
            <a:off x="6282431" y="1965960"/>
            <a:ext cx="695417" cy="523220"/>
          </a:xfrm>
          <a:prstGeom prst="rect">
            <a:avLst/>
          </a:prstGeom>
          <a:noFill/>
          <a:ln cap="flat" cmpd="sng" w="2857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800" u="none" cap="none" strike="noStrike">
                <a:solidFill>
                  <a:schemeClr val="accent1"/>
                </a:solidFill>
                <a:latin typeface="Corbel"/>
                <a:ea typeface="Corbel"/>
                <a:cs typeface="Corbel"/>
                <a:sym typeface="Corbel"/>
              </a:rPr>
              <a:t>3</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6"/>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orbel"/>
              <a:buNone/>
            </a:pPr>
            <a:r>
              <a:rPr lang="en-US"/>
              <a:t>Fun Review☺</a:t>
            </a:r>
            <a:endParaRPr/>
          </a:p>
        </p:txBody>
      </p:sp>
      <p:sp>
        <p:nvSpPr>
          <p:cNvPr id="261" name="Google Shape;261;p26"/>
          <p:cNvSpPr txBox="1"/>
          <p:nvPr>
            <p:ph idx="1" type="body"/>
          </p:nvPr>
        </p:nvSpPr>
        <p:spPr>
          <a:xfrm>
            <a:off x="1143000" y="1784412"/>
            <a:ext cx="9872871" cy="4311588"/>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SzPts val="2240"/>
              <a:buNone/>
            </a:pPr>
            <a:r>
              <a:rPr lang="en-US" sz="2800"/>
              <a:t>Regex Sudoku Puzzle</a:t>
            </a:r>
            <a:endParaRPr/>
          </a:p>
        </p:txBody>
      </p:sp>
      <p:pic>
        <p:nvPicPr>
          <p:cNvPr id="262" name="Google Shape;262;p26"/>
          <p:cNvPicPr preferRelativeResize="0"/>
          <p:nvPr/>
        </p:nvPicPr>
        <p:blipFill rotWithShape="1">
          <a:blip r:embed="rId3">
            <a:alphaModFix/>
          </a:blip>
          <a:srcRect b="0" l="0" r="0" t="0"/>
          <a:stretch/>
        </p:blipFill>
        <p:spPr>
          <a:xfrm>
            <a:off x="1140351" y="3344928"/>
            <a:ext cx="4267570" cy="2903472"/>
          </a:xfrm>
          <a:prstGeom prst="rect">
            <a:avLst/>
          </a:prstGeom>
          <a:noFill/>
          <a:ln>
            <a:noFill/>
          </a:ln>
        </p:spPr>
      </p:pic>
      <p:pic>
        <p:nvPicPr>
          <p:cNvPr id="263" name="Google Shape;263;p26"/>
          <p:cNvPicPr preferRelativeResize="0"/>
          <p:nvPr/>
        </p:nvPicPr>
        <p:blipFill rotWithShape="1">
          <a:blip r:embed="rId4">
            <a:alphaModFix/>
          </a:blip>
          <a:srcRect b="0" l="0" r="0" t="0"/>
          <a:stretch/>
        </p:blipFill>
        <p:spPr>
          <a:xfrm>
            <a:off x="6210310" y="3368279"/>
            <a:ext cx="2720576" cy="3025402"/>
          </a:xfrm>
          <a:prstGeom prst="rect">
            <a:avLst/>
          </a:prstGeom>
          <a:noFill/>
          <a:ln>
            <a:noFill/>
          </a:ln>
        </p:spPr>
      </p:pic>
      <p:pic>
        <p:nvPicPr>
          <p:cNvPr id="264" name="Google Shape;264;p26"/>
          <p:cNvPicPr preferRelativeResize="0"/>
          <p:nvPr/>
        </p:nvPicPr>
        <p:blipFill rotWithShape="1">
          <a:blip r:embed="rId5">
            <a:alphaModFix/>
          </a:blip>
          <a:srcRect b="0" l="0" r="0" t="0"/>
          <a:stretch/>
        </p:blipFill>
        <p:spPr>
          <a:xfrm>
            <a:off x="5981690" y="478312"/>
            <a:ext cx="2949196" cy="2758679"/>
          </a:xfrm>
          <a:prstGeom prst="rect">
            <a:avLst/>
          </a:prstGeom>
          <a:noFill/>
          <a:ln>
            <a:noFill/>
          </a:ln>
        </p:spPr>
      </p:pic>
      <p:sp>
        <p:nvSpPr>
          <p:cNvPr id="265" name="Google Shape;265;p26"/>
          <p:cNvSpPr txBox="1"/>
          <p:nvPr/>
        </p:nvSpPr>
        <p:spPr>
          <a:xfrm>
            <a:off x="1719309" y="3935323"/>
            <a:ext cx="695417" cy="523220"/>
          </a:xfrm>
          <a:prstGeom prst="rect">
            <a:avLst/>
          </a:prstGeom>
          <a:noFill/>
          <a:ln cap="flat" cmpd="sng" w="2857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800" u="none" cap="none" strike="noStrike">
                <a:solidFill>
                  <a:schemeClr val="accent1"/>
                </a:solidFill>
                <a:latin typeface="Corbel"/>
                <a:ea typeface="Corbel"/>
                <a:cs typeface="Corbel"/>
                <a:sym typeface="Corbel"/>
              </a:rPr>
              <a:t>4</a:t>
            </a:r>
            <a:endParaRPr/>
          </a:p>
        </p:txBody>
      </p:sp>
      <p:sp>
        <p:nvSpPr>
          <p:cNvPr id="266" name="Google Shape;266;p26"/>
          <p:cNvSpPr txBox="1"/>
          <p:nvPr/>
        </p:nvSpPr>
        <p:spPr>
          <a:xfrm>
            <a:off x="6300187" y="920178"/>
            <a:ext cx="695417" cy="523220"/>
          </a:xfrm>
          <a:prstGeom prst="rect">
            <a:avLst/>
          </a:prstGeom>
          <a:noFill/>
          <a:ln cap="flat" cmpd="sng" w="2857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800" u="none" cap="none" strike="noStrike">
                <a:solidFill>
                  <a:schemeClr val="accent1"/>
                </a:solidFill>
                <a:latin typeface="Corbel"/>
                <a:ea typeface="Corbel"/>
                <a:cs typeface="Corbel"/>
                <a:sym typeface="Corbel"/>
              </a:rPr>
              <a:t>5</a:t>
            </a:r>
            <a:endParaRPr/>
          </a:p>
        </p:txBody>
      </p:sp>
      <p:sp>
        <p:nvSpPr>
          <p:cNvPr id="267" name="Google Shape;267;p26"/>
          <p:cNvSpPr txBox="1"/>
          <p:nvPr/>
        </p:nvSpPr>
        <p:spPr>
          <a:xfrm>
            <a:off x="6300187" y="3901456"/>
            <a:ext cx="695417" cy="523220"/>
          </a:xfrm>
          <a:prstGeom prst="rect">
            <a:avLst/>
          </a:prstGeom>
          <a:noFill/>
          <a:ln cap="flat" cmpd="sng" w="2857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800" u="none" cap="none" strike="noStrike">
                <a:solidFill>
                  <a:schemeClr val="accent1"/>
                </a:solidFill>
                <a:latin typeface="Corbel"/>
                <a:ea typeface="Corbel"/>
                <a:cs typeface="Corbel"/>
                <a:sym typeface="Corbel"/>
              </a:rPr>
              <a:t>6</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7"/>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orbel"/>
              <a:buNone/>
            </a:pPr>
            <a:r>
              <a:rPr lang="en-US"/>
              <a:t>Capture Groups</a:t>
            </a:r>
            <a:endParaRPr/>
          </a:p>
        </p:txBody>
      </p:sp>
      <p:sp>
        <p:nvSpPr>
          <p:cNvPr id="273" name="Google Shape;273;p27"/>
          <p:cNvSpPr txBox="1"/>
          <p:nvPr>
            <p:ph idx="1" type="body"/>
          </p:nvPr>
        </p:nvSpPr>
        <p:spPr>
          <a:xfrm>
            <a:off x="1025235" y="1727814"/>
            <a:ext cx="9872871" cy="26670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SzPts val="1600"/>
              <a:buNone/>
            </a:pPr>
            <a:r>
              <a:rPr lang="en-US" sz="2000"/>
              <a:t>When you only want to capture a specific string inside the pattern you put it inside a capture group and allows for you to return it </a:t>
            </a:r>
            <a:endParaRPr/>
          </a:p>
          <a:p>
            <a:pPr indent="0" lvl="0" marL="45720" rtl="0" algn="l">
              <a:lnSpc>
                <a:spcPct val="90000"/>
              </a:lnSpc>
              <a:spcBef>
                <a:spcPts val="0"/>
              </a:spcBef>
              <a:spcAft>
                <a:spcPts val="0"/>
              </a:spcAft>
              <a:buSzPts val="1600"/>
              <a:buNone/>
            </a:pPr>
            <a:r>
              <a:t/>
            </a:r>
            <a:endParaRPr sz="2000"/>
          </a:p>
          <a:p>
            <a:pPr indent="0" lvl="0" marL="45720" rtl="0" algn="l">
              <a:lnSpc>
                <a:spcPct val="90000"/>
              </a:lnSpc>
              <a:spcBef>
                <a:spcPts val="0"/>
              </a:spcBef>
              <a:spcAft>
                <a:spcPts val="0"/>
              </a:spcAft>
              <a:buSzPts val="1600"/>
              <a:buNone/>
            </a:pPr>
            <a:r>
              <a:rPr lang="en-US" sz="2000"/>
              <a:t>You create a capture group by putting parenthesis around the pattern you want to capture</a:t>
            </a:r>
            <a:endParaRPr/>
          </a:p>
          <a:p>
            <a:pPr indent="0" lvl="0" marL="45720" rtl="0" algn="l">
              <a:lnSpc>
                <a:spcPct val="90000"/>
              </a:lnSpc>
              <a:spcBef>
                <a:spcPts val="0"/>
              </a:spcBef>
              <a:spcAft>
                <a:spcPts val="0"/>
              </a:spcAft>
              <a:buSzPts val="1600"/>
              <a:buNone/>
            </a:pPr>
            <a:r>
              <a:t/>
            </a:r>
            <a:endParaRPr sz="2000"/>
          </a:p>
          <a:p>
            <a:pPr indent="0" lvl="0" marL="45720" rtl="0" algn="l">
              <a:lnSpc>
                <a:spcPct val="90000"/>
              </a:lnSpc>
              <a:spcBef>
                <a:spcPts val="0"/>
              </a:spcBef>
              <a:spcAft>
                <a:spcPts val="0"/>
              </a:spcAft>
              <a:buSzPts val="1600"/>
              <a:buNone/>
            </a:pPr>
            <a:r>
              <a:rPr lang="en-US" sz="2000"/>
              <a:t>Capture groups can also be useful to extract specific data from within our expression.</a:t>
            </a:r>
            <a:endParaRPr/>
          </a:p>
          <a:p>
            <a:pPr indent="0" lvl="0" marL="45720" rtl="0" algn="l">
              <a:lnSpc>
                <a:spcPct val="90000"/>
              </a:lnSpc>
              <a:spcBef>
                <a:spcPts val="0"/>
              </a:spcBef>
              <a:spcAft>
                <a:spcPts val="0"/>
              </a:spcAft>
              <a:buSzPts val="1600"/>
              <a:buNone/>
            </a:pPr>
            <a:r>
              <a:t/>
            </a:r>
            <a:endParaRPr sz="2000"/>
          </a:p>
          <a:p>
            <a:pPr indent="0" lvl="0" marL="45720" rtl="0" algn="l">
              <a:lnSpc>
                <a:spcPct val="90000"/>
              </a:lnSpc>
              <a:spcBef>
                <a:spcPts val="0"/>
              </a:spcBef>
              <a:spcAft>
                <a:spcPts val="0"/>
              </a:spcAft>
              <a:buSzPts val="1600"/>
              <a:buNone/>
            </a:pPr>
            <a:r>
              <a:rPr lang="en-US" sz="2000"/>
              <a:t>(Group1) (Group2) \1\2</a:t>
            </a:r>
            <a:endParaRPr/>
          </a:p>
          <a:p>
            <a:pPr indent="0" lvl="0" marL="45720" rtl="0" algn="l">
              <a:lnSpc>
                <a:spcPct val="90000"/>
              </a:lnSpc>
              <a:spcBef>
                <a:spcPts val="1400"/>
              </a:spcBef>
              <a:spcAft>
                <a:spcPts val="0"/>
              </a:spcAft>
              <a:buSzPts val="1920"/>
              <a:buNone/>
            </a:pPr>
            <a:r>
              <a:t/>
            </a:r>
            <a:endParaRPr sz="2400"/>
          </a:p>
        </p:txBody>
      </p:sp>
      <p:sp>
        <p:nvSpPr>
          <p:cNvPr id="274" name="Google Shape;274;p27"/>
          <p:cNvSpPr txBox="1"/>
          <p:nvPr/>
        </p:nvSpPr>
        <p:spPr>
          <a:xfrm>
            <a:off x="748145" y="4394814"/>
            <a:ext cx="9872871"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rgbClr val="37474F"/>
                </a:solidFill>
                <a:latin typeface="Roboto Mono"/>
                <a:ea typeface="Roboto Mono"/>
                <a:cs typeface="Roboto Mono"/>
                <a:sym typeface="Roboto Mono"/>
              </a:rPr>
              <a:t>  str = </a:t>
            </a:r>
            <a:r>
              <a:rPr b="0" i="0" lang="en-US" sz="1800" u="none" cap="none" strike="noStrike">
                <a:solidFill>
                  <a:srgbClr val="0D904F"/>
                </a:solidFill>
                <a:latin typeface="Roboto Mono"/>
                <a:ea typeface="Roboto Mono"/>
                <a:cs typeface="Roboto Mono"/>
                <a:sym typeface="Roboto Mono"/>
              </a:rPr>
              <a:t>'purple alice-b@google.com monkey dishwasher'</a:t>
            </a:r>
            <a:endParaRPr b="0" i="0" sz="1800" u="none" cap="none" strike="noStrike">
              <a:solidFill>
                <a:schemeClr val="dk1"/>
              </a:solidFill>
              <a:latin typeface="Corbel"/>
              <a:ea typeface="Corbel"/>
              <a:cs typeface="Corbel"/>
              <a:sym typeface="Corbel"/>
            </a:endParaRPr>
          </a:p>
          <a:p>
            <a:pPr indent="0" lvl="0" marL="0" marR="0" rtl="0" algn="l">
              <a:spcBef>
                <a:spcPts val="0"/>
              </a:spcBef>
              <a:spcAft>
                <a:spcPts val="0"/>
              </a:spcAft>
              <a:buNone/>
            </a:pPr>
            <a:r>
              <a:rPr b="0" i="0" lang="en-US" sz="1800" u="none" cap="none" strike="noStrike">
                <a:solidFill>
                  <a:srgbClr val="37474F"/>
                </a:solidFill>
                <a:latin typeface="Roboto Mono"/>
                <a:ea typeface="Roboto Mono"/>
                <a:cs typeface="Roboto Mono"/>
                <a:sym typeface="Roboto Mono"/>
              </a:rPr>
              <a:t>  match = re.search(r</a:t>
            </a:r>
            <a:r>
              <a:rPr b="0" i="0" lang="en-US" sz="1800" u="none" cap="none" strike="noStrike">
                <a:solidFill>
                  <a:srgbClr val="0D904F"/>
                </a:solidFill>
                <a:latin typeface="Roboto Mono"/>
                <a:ea typeface="Roboto Mono"/>
                <a:cs typeface="Roboto Mono"/>
                <a:sym typeface="Roboto Mono"/>
              </a:rPr>
              <a:t>'([\w.-]+)@([\w.-]+)'</a:t>
            </a:r>
            <a:r>
              <a:rPr b="0" i="0" lang="en-US" sz="1800" u="none" cap="none" strike="noStrike">
                <a:solidFill>
                  <a:srgbClr val="37474F"/>
                </a:solidFill>
                <a:latin typeface="Roboto Mono"/>
                <a:ea typeface="Roboto Mono"/>
                <a:cs typeface="Roboto Mono"/>
                <a:sym typeface="Roboto Mono"/>
              </a:rPr>
              <a:t>, str)</a:t>
            </a:r>
            <a:endParaRPr b="0" i="0" sz="1800" u="none" cap="none" strike="noStrike">
              <a:solidFill>
                <a:schemeClr val="dk1"/>
              </a:solidFill>
              <a:latin typeface="Corbel"/>
              <a:ea typeface="Corbel"/>
              <a:cs typeface="Corbel"/>
              <a:sym typeface="Corbel"/>
            </a:endParaRPr>
          </a:p>
          <a:p>
            <a:pPr indent="0" lvl="0" marL="0" marR="0" rtl="0" algn="l">
              <a:spcBef>
                <a:spcPts val="0"/>
              </a:spcBef>
              <a:spcAft>
                <a:spcPts val="0"/>
              </a:spcAft>
              <a:buNone/>
            </a:pPr>
            <a:r>
              <a:rPr b="0" i="0" lang="en-US" sz="1800" u="none" cap="none" strike="noStrike">
                <a:solidFill>
                  <a:srgbClr val="37474F"/>
                </a:solidFill>
                <a:latin typeface="Roboto Mono"/>
                <a:ea typeface="Roboto Mono"/>
                <a:cs typeface="Roboto Mono"/>
                <a:sym typeface="Roboto Mono"/>
              </a:rPr>
              <a:t>  </a:t>
            </a:r>
            <a:r>
              <a:rPr b="0" i="0" lang="en-US" sz="1800" u="none" cap="none" strike="noStrike">
                <a:solidFill>
                  <a:srgbClr val="3B78E7"/>
                </a:solidFill>
                <a:latin typeface="Roboto Mono"/>
                <a:ea typeface="Roboto Mono"/>
                <a:cs typeface="Roboto Mono"/>
                <a:sym typeface="Roboto Mono"/>
              </a:rPr>
              <a:t>if</a:t>
            </a:r>
            <a:r>
              <a:rPr b="0" i="0" lang="en-US" sz="1800" u="none" cap="none" strike="noStrike">
                <a:solidFill>
                  <a:srgbClr val="37474F"/>
                </a:solidFill>
                <a:latin typeface="Roboto Mono"/>
                <a:ea typeface="Roboto Mono"/>
                <a:cs typeface="Roboto Mono"/>
                <a:sym typeface="Roboto Mono"/>
              </a:rPr>
              <a:t> match:</a:t>
            </a:r>
            <a:endParaRPr b="0" i="0" sz="1800" u="none" cap="none" strike="noStrike">
              <a:solidFill>
                <a:schemeClr val="dk1"/>
              </a:solidFill>
              <a:latin typeface="Corbel"/>
              <a:ea typeface="Corbel"/>
              <a:cs typeface="Corbel"/>
              <a:sym typeface="Corbel"/>
            </a:endParaRPr>
          </a:p>
          <a:p>
            <a:pPr indent="0" lvl="0" marL="0" marR="0" rtl="0" algn="l">
              <a:spcBef>
                <a:spcPts val="0"/>
              </a:spcBef>
              <a:spcAft>
                <a:spcPts val="0"/>
              </a:spcAft>
              <a:buNone/>
            </a:pPr>
            <a:r>
              <a:rPr b="0" i="0" lang="en-US" sz="1800" u="none" cap="none" strike="noStrike">
                <a:solidFill>
                  <a:srgbClr val="37474F"/>
                </a:solidFill>
                <a:latin typeface="Roboto Mono"/>
                <a:ea typeface="Roboto Mono"/>
                <a:cs typeface="Roboto Mono"/>
                <a:sym typeface="Roboto Mono"/>
              </a:rPr>
              <a:t>    </a:t>
            </a:r>
            <a:r>
              <a:rPr b="0" i="0" lang="en-US" sz="1800" u="none" cap="none" strike="noStrike">
                <a:solidFill>
                  <a:srgbClr val="3B78E7"/>
                </a:solidFill>
                <a:latin typeface="Roboto Mono"/>
                <a:ea typeface="Roboto Mono"/>
                <a:cs typeface="Roboto Mono"/>
                <a:sym typeface="Roboto Mono"/>
              </a:rPr>
              <a:t>print</a:t>
            </a:r>
            <a:r>
              <a:rPr b="0" i="0" lang="en-US" sz="1800" u="none" cap="none" strike="noStrike">
                <a:solidFill>
                  <a:srgbClr val="37474F"/>
                </a:solidFill>
                <a:latin typeface="Roboto Mono"/>
                <a:ea typeface="Roboto Mono"/>
                <a:cs typeface="Roboto Mono"/>
                <a:sym typeface="Roboto Mono"/>
              </a:rPr>
              <a:t> match.</a:t>
            </a:r>
            <a:r>
              <a:rPr b="0" i="0" lang="en-US" sz="1800" u="none" cap="none" strike="noStrike">
                <a:solidFill>
                  <a:srgbClr val="3B78E7"/>
                </a:solidFill>
                <a:latin typeface="Roboto Mono"/>
                <a:ea typeface="Roboto Mono"/>
                <a:cs typeface="Roboto Mono"/>
                <a:sym typeface="Roboto Mono"/>
              </a:rPr>
              <a:t>group</a:t>
            </a:r>
            <a:r>
              <a:rPr b="0" i="0" lang="en-US" sz="1800" u="none" cap="none" strike="noStrike">
                <a:solidFill>
                  <a:srgbClr val="37474F"/>
                </a:solidFill>
                <a:latin typeface="Roboto Mono"/>
                <a:ea typeface="Roboto Mono"/>
                <a:cs typeface="Roboto Mono"/>
                <a:sym typeface="Roboto Mono"/>
              </a:rPr>
              <a:t>()   </a:t>
            </a:r>
            <a:r>
              <a:rPr b="0" i="0" lang="en-US" sz="1800" u="none" cap="none" strike="noStrike">
                <a:solidFill>
                  <a:srgbClr val="D81B60"/>
                </a:solidFill>
                <a:latin typeface="Roboto Mono"/>
                <a:ea typeface="Roboto Mono"/>
                <a:cs typeface="Roboto Mono"/>
                <a:sym typeface="Roboto Mono"/>
              </a:rPr>
              <a:t>## 'alice-b@google.com' (the whole match)</a:t>
            </a:r>
            <a:endParaRPr b="0" i="0" sz="1800" u="none" cap="none" strike="noStrike">
              <a:solidFill>
                <a:schemeClr val="dk1"/>
              </a:solidFill>
              <a:latin typeface="Corbel"/>
              <a:ea typeface="Corbel"/>
              <a:cs typeface="Corbel"/>
              <a:sym typeface="Corbel"/>
            </a:endParaRPr>
          </a:p>
          <a:p>
            <a:pPr indent="0" lvl="0" marL="0" marR="0" rtl="0" algn="l">
              <a:spcBef>
                <a:spcPts val="0"/>
              </a:spcBef>
              <a:spcAft>
                <a:spcPts val="0"/>
              </a:spcAft>
              <a:buNone/>
            </a:pPr>
            <a:r>
              <a:rPr b="0" i="0" lang="en-US" sz="1800" u="none" cap="none" strike="noStrike">
                <a:solidFill>
                  <a:srgbClr val="37474F"/>
                </a:solidFill>
                <a:latin typeface="Roboto Mono"/>
                <a:ea typeface="Roboto Mono"/>
                <a:cs typeface="Roboto Mono"/>
                <a:sym typeface="Roboto Mono"/>
              </a:rPr>
              <a:t>    </a:t>
            </a:r>
            <a:r>
              <a:rPr b="0" i="0" lang="en-US" sz="1800" u="none" cap="none" strike="noStrike">
                <a:solidFill>
                  <a:srgbClr val="3B78E7"/>
                </a:solidFill>
                <a:latin typeface="Roboto Mono"/>
                <a:ea typeface="Roboto Mono"/>
                <a:cs typeface="Roboto Mono"/>
                <a:sym typeface="Roboto Mono"/>
              </a:rPr>
              <a:t>print</a:t>
            </a:r>
            <a:r>
              <a:rPr b="0" i="0" lang="en-US" sz="1800" u="none" cap="none" strike="noStrike">
                <a:solidFill>
                  <a:srgbClr val="37474F"/>
                </a:solidFill>
                <a:latin typeface="Roboto Mono"/>
                <a:ea typeface="Roboto Mono"/>
                <a:cs typeface="Roboto Mono"/>
                <a:sym typeface="Roboto Mono"/>
              </a:rPr>
              <a:t> match.</a:t>
            </a:r>
            <a:r>
              <a:rPr b="0" i="0" lang="en-US" sz="1800" u="none" cap="none" strike="noStrike">
                <a:solidFill>
                  <a:srgbClr val="3B78E7"/>
                </a:solidFill>
                <a:latin typeface="Roboto Mono"/>
                <a:ea typeface="Roboto Mono"/>
                <a:cs typeface="Roboto Mono"/>
                <a:sym typeface="Roboto Mono"/>
              </a:rPr>
              <a:t>group</a:t>
            </a:r>
            <a:r>
              <a:rPr b="0" i="0" lang="en-US" sz="1800" u="none" cap="none" strike="noStrike">
                <a:solidFill>
                  <a:srgbClr val="37474F"/>
                </a:solidFill>
                <a:latin typeface="Roboto Mono"/>
                <a:ea typeface="Roboto Mono"/>
                <a:cs typeface="Roboto Mono"/>
                <a:sym typeface="Roboto Mono"/>
              </a:rPr>
              <a:t>(</a:t>
            </a:r>
            <a:r>
              <a:rPr b="0" i="0" lang="en-US" sz="1800" u="none" cap="none" strike="noStrike">
                <a:solidFill>
                  <a:srgbClr val="C53929"/>
                </a:solidFill>
                <a:latin typeface="Roboto Mono"/>
                <a:ea typeface="Roboto Mono"/>
                <a:cs typeface="Roboto Mono"/>
                <a:sym typeface="Roboto Mono"/>
              </a:rPr>
              <a:t>1</a:t>
            </a:r>
            <a:r>
              <a:rPr b="0" i="0" lang="en-US" sz="1800" u="none" cap="none" strike="noStrike">
                <a:solidFill>
                  <a:srgbClr val="37474F"/>
                </a:solidFill>
                <a:latin typeface="Roboto Mono"/>
                <a:ea typeface="Roboto Mono"/>
                <a:cs typeface="Roboto Mono"/>
                <a:sym typeface="Roboto Mono"/>
              </a:rPr>
              <a:t>)  </a:t>
            </a:r>
            <a:r>
              <a:rPr b="0" i="0" lang="en-US" sz="1800" u="none" cap="none" strike="noStrike">
                <a:solidFill>
                  <a:srgbClr val="D81B60"/>
                </a:solidFill>
                <a:latin typeface="Roboto Mono"/>
                <a:ea typeface="Roboto Mono"/>
                <a:cs typeface="Roboto Mono"/>
                <a:sym typeface="Roboto Mono"/>
              </a:rPr>
              <a:t>## 'alice-b' (the username, group 1)</a:t>
            </a:r>
            <a:endParaRPr b="0" i="0" sz="1800" u="none" cap="none" strike="noStrike">
              <a:solidFill>
                <a:schemeClr val="dk1"/>
              </a:solidFill>
              <a:latin typeface="Corbel"/>
              <a:ea typeface="Corbel"/>
              <a:cs typeface="Corbel"/>
              <a:sym typeface="Corbel"/>
            </a:endParaRPr>
          </a:p>
          <a:p>
            <a:pPr indent="0" lvl="0" marL="0" marR="0" rtl="0" algn="l">
              <a:spcBef>
                <a:spcPts val="0"/>
              </a:spcBef>
              <a:spcAft>
                <a:spcPts val="0"/>
              </a:spcAft>
              <a:buNone/>
            </a:pPr>
            <a:r>
              <a:rPr b="0" i="0" lang="en-US" sz="1800" u="none" cap="none" strike="noStrike">
                <a:solidFill>
                  <a:srgbClr val="37474F"/>
                </a:solidFill>
                <a:latin typeface="Roboto Mono"/>
                <a:ea typeface="Roboto Mono"/>
                <a:cs typeface="Roboto Mono"/>
                <a:sym typeface="Roboto Mono"/>
              </a:rPr>
              <a:t>    </a:t>
            </a:r>
            <a:r>
              <a:rPr b="0" i="0" lang="en-US" sz="1800" u="none" cap="none" strike="noStrike">
                <a:solidFill>
                  <a:srgbClr val="3B78E7"/>
                </a:solidFill>
                <a:latin typeface="Roboto Mono"/>
                <a:ea typeface="Roboto Mono"/>
                <a:cs typeface="Roboto Mono"/>
                <a:sym typeface="Roboto Mono"/>
              </a:rPr>
              <a:t>print</a:t>
            </a:r>
            <a:r>
              <a:rPr b="0" i="0" lang="en-US" sz="1800" u="none" cap="none" strike="noStrike">
                <a:solidFill>
                  <a:srgbClr val="37474F"/>
                </a:solidFill>
                <a:latin typeface="Roboto Mono"/>
                <a:ea typeface="Roboto Mono"/>
                <a:cs typeface="Roboto Mono"/>
                <a:sym typeface="Roboto Mono"/>
              </a:rPr>
              <a:t> match.</a:t>
            </a:r>
            <a:r>
              <a:rPr b="0" i="0" lang="en-US" sz="1800" u="none" cap="none" strike="noStrike">
                <a:solidFill>
                  <a:srgbClr val="3B78E7"/>
                </a:solidFill>
                <a:latin typeface="Roboto Mono"/>
                <a:ea typeface="Roboto Mono"/>
                <a:cs typeface="Roboto Mono"/>
                <a:sym typeface="Roboto Mono"/>
              </a:rPr>
              <a:t>group</a:t>
            </a:r>
            <a:r>
              <a:rPr b="0" i="0" lang="en-US" sz="1800" u="none" cap="none" strike="noStrike">
                <a:solidFill>
                  <a:srgbClr val="37474F"/>
                </a:solidFill>
                <a:latin typeface="Roboto Mono"/>
                <a:ea typeface="Roboto Mono"/>
                <a:cs typeface="Roboto Mono"/>
                <a:sym typeface="Roboto Mono"/>
              </a:rPr>
              <a:t>(</a:t>
            </a:r>
            <a:r>
              <a:rPr b="0" i="0" lang="en-US" sz="1800" u="none" cap="none" strike="noStrike">
                <a:solidFill>
                  <a:srgbClr val="C53929"/>
                </a:solidFill>
                <a:latin typeface="Roboto Mono"/>
                <a:ea typeface="Roboto Mono"/>
                <a:cs typeface="Roboto Mono"/>
                <a:sym typeface="Roboto Mono"/>
              </a:rPr>
              <a:t>2</a:t>
            </a:r>
            <a:r>
              <a:rPr b="0" i="0" lang="en-US" sz="1800" u="none" cap="none" strike="noStrike">
                <a:solidFill>
                  <a:srgbClr val="37474F"/>
                </a:solidFill>
                <a:latin typeface="Roboto Mono"/>
                <a:ea typeface="Roboto Mono"/>
                <a:cs typeface="Roboto Mono"/>
                <a:sym typeface="Roboto Mono"/>
              </a:rPr>
              <a:t>)  </a:t>
            </a:r>
            <a:r>
              <a:rPr b="0" i="0" lang="en-US" sz="1800" u="none" cap="none" strike="noStrike">
                <a:solidFill>
                  <a:srgbClr val="D81B60"/>
                </a:solidFill>
                <a:latin typeface="Roboto Mono"/>
                <a:ea typeface="Roboto Mono"/>
                <a:cs typeface="Roboto Mono"/>
                <a:sym typeface="Roboto Mono"/>
              </a:rPr>
              <a:t>## 'google.com' (the host, group 2)</a:t>
            </a:r>
            <a:endParaRPr b="0" i="0" sz="1800" u="none" cap="none" strike="noStrike">
              <a:solidFill>
                <a:schemeClr val="dk1"/>
              </a:solidFill>
              <a:latin typeface="Corbel"/>
              <a:ea typeface="Corbel"/>
              <a:cs typeface="Corbel"/>
              <a:sym typeface="Corbel"/>
            </a:endParaRPr>
          </a:p>
          <a:p>
            <a:pPr indent="0" lvl="0" marL="0" marR="0" rtl="0" algn="l">
              <a:spcBef>
                <a:spcPts val="0"/>
              </a:spcBef>
              <a:spcAft>
                <a:spcPts val="0"/>
              </a:spcAft>
              <a:buNone/>
            </a:pPr>
            <a:br>
              <a:rPr b="0" i="0" lang="en-US" sz="1800" u="none" cap="none" strike="noStrike">
                <a:solidFill>
                  <a:schemeClr val="dk1"/>
                </a:solidFill>
                <a:latin typeface="Corbel"/>
                <a:ea typeface="Corbel"/>
                <a:cs typeface="Corbel"/>
                <a:sym typeface="Corbel"/>
              </a:rPr>
            </a:br>
            <a:endParaRPr sz="1800">
              <a:solidFill>
                <a:schemeClr val="dk1"/>
              </a:solidFill>
              <a:latin typeface="Corbel"/>
              <a:ea typeface="Corbel"/>
              <a:cs typeface="Corbel"/>
              <a:sym typeface="Corbe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8"/>
          <p:cNvSpPr txBox="1"/>
          <p:nvPr>
            <p:ph type="title"/>
          </p:nvPr>
        </p:nvSpPr>
        <p:spPr>
          <a:xfrm>
            <a:off x="1176129" y="3579862"/>
            <a:ext cx="9875520" cy="13563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600"/>
              <a:buFont typeface="Open Sans"/>
              <a:buNone/>
            </a:pPr>
            <a:r>
              <a:rPr i="0" lang="en-US" sz="3600">
                <a:latin typeface="Open Sans"/>
                <a:ea typeface="Open Sans"/>
                <a:cs typeface="Open Sans"/>
                <a:sym typeface="Open Sans"/>
              </a:rPr>
              <a:t>Non-capturing Grouping</a:t>
            </a:r>
            <a:endParaRPr/>
          </a:p>
        </p:txBody>
      </p:sp>
      <p:sp>
        <p:nvSpPr>
          <p:cNvPr id="280" name="Google Shape;280;p28"/>
          <p:cNvSpPr txBox="1"/>
          <p:nvPr>
            <p:ph idx="1" type="body"/>
          </p:nvPr>
        </p:nvSpPr>
        <p:spPr>
          <a:xfrm>
            <a:off x="1177453" y="4280902"/>
            <a:ext cx="9872871" cy="26670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SzPts val="1440"/>
              <a:buNone/>
            </a:pPr>
            <a:r>
              <a:t/>
            </a:r>
            <a:endParaRPr b="0" i="0" sz="1800">
              <a:latin typeface="Open Sans"/>
              <a:ea typeface="Open Sans"/>
              <a:cs typeface="Open Sans"/>
              <a:sym typeface="Open Sans"/>
            </a:endParaRPr>
          </a:p>
          <a:p>
            <a:pPr indent="0" lvl="0" marL="45720" rtl="0" algn="l">
              <a:lnSpc>
                <a:spcPct val="90000"/>
              </a:lnSpc>
              <a:spcBef>
                <a:spcPts val="1400"/>
              </a:spcBef>
              <a:spcAft>
                <a:spcPts val="0"/>
              </a:spcAft>
              <a:buSzPts val="1440"/>
              <a:buNone/>
            </a:pPr>
            <a:r>
              <a:rPr b="1" i="0" lang="en-US" sz="1800">
                <a:latin typeface="Open Sans"/>
                <a:ea typeface="Open Sans"/>
                <a:cs typeface="Open Sans"/>
                <a:sym typeface="Open Sans"/>
              </a:rPr>
              <a:t>Parentheses (?: ):</a:t>
            </a:r>
            <a:endParaRPr b="0" i="0" sz="1800">
              <a:latin typeface="Open Sans"/>
              <a:ea typeface="Open Sans"/>
              <a:cs typeface="Open Sans"/>
              <a:sym typeface="Open Sans"/>
            </a:endParaRPr>
          </a:p>
          <a:p>
            <a:pPr indent="0" lvl="0" marL="45720" rtl="0" algn="l">
              <a:lnSpc>
                <a:spcPct val="90000"/>
              </a:lnSpc>
              <a:spcBef>
                <a:spcPts val="1400"/>
              </a:spcBef>
              <a:spcAft>
                <a:spcPts val="0"/>
              </a:spcAft>
              <a:buSzPts val="1440"/>
              <a:buNone/>
            </a:pPr>
            <a:r>
              <a:rPr b="0" i="0" lang="en-US" sz="1800">
                <a:latin typeface="Open Sans"/>
                <a:ea typeface="Open Sans"/>
                <a:cs typeface="Open Sans"/>
                <a:sym typeface="Open Sans"/>
              </a:rPr>
              <a:t>You can group an expression and ensure that it is not captured by references. For example, below are two groups. However, the first group reference we denote with \1 actually indicates the second group, as the first is a non-capturing group.</a:t>
            </a:r>
            <a:endParaRPr/>
          </a:p>
          <a:p>
            <a:pPr indent="0" lvl="0" marL="45720" rtl="0" algn="l">
              <a:lnSpc>
                <a:spcPct val="90000"/>
              </a:lnSpc>
              <a:spcBef>
                <a:spcPts val="1400"/>
              </a:spcBef>
              <a:spcAft>
                <a:spcPts val="0"/>
              </a:spcAft>
              <a:buSzPts val="1440"/>
              <a:buNone/>
            </a:pPr>
            <a:r>
              <a:t/>
            </a:r>
            <a:endParaRPr sz="1800"/>
          </a:p>
        </p:txBody>
      </p:sp>
      <p:sp>
        <p:nvSpPr>
          <p:cNvPr id="281" name="Google Shape;281;p28"/>
          <p:cNvSpPr txBox="1"/>
          <p:nvPr/>
        </p:nvSpPr>
        <p:spPr>
          <a:xfrm>
            <a:off x="1143000" y="727710"/>
            <a:ext cx="9875520" cy="135636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3600"/>
              <a:buFont typeface="Open Sans"/>
              <a:buNone/>
            </a:pPr>
            <a:r>
              <a:rPr lang="en-US" sz="3600">
                <a:solidFill>
                  <a:schemeClr val="accent1"/>
                </a:solidFill>
                <a:latin typeface="Open Sans"/>
                <a:ea typeface="Open Sans"/>
                <a:cs typeface="Open Sans"/>
                <a:sym typeface="Open Sans"/>
              </a:rPr>
              <a:t>Backreferences</a:t>
            </a:r>
            <a:endParaRPr/>
          </a:p>
        </p:txBody>
      </p:sp>
      <p:sp>
        <p:nvSpPr>
          <p:cNvPr id="282" name="Google Shape;282;p28"/>
          <p:cNvSpPr txBox="1"/>
          <p:nvPr/>
        </p:nvSpPr>
        <p:spPr>
          <a:xfrm>
            <a:off x="1143000" y="1837556"/>
            <a:ext cx="9872871" cy="2667000"/>
          </a:xfrm>
          <a:prstGeom prst="rect">
            <a:avLst/>
          </a:prstGeom>
          <a:noFill/>
          <a:ln>
            <a:noFill/>
          </a:ln>
        </p:spPr>
        <p:txBody>
          <a:bodyPr anchorCtr="0" anchor="t" bIns="45700" lIns="91425" spcFirstLastPara="1" rIns="91425" wrap="square" tIns="45700">
            <a:normAutofit/>
          </a:bodyPr>
          <a:lstStyle/>
          <a:p>
            <a:pPr indent="0" lvl="0" marL="45720" marR="0" rtl="0" algn="l">
              <a:lnSpc>
                <a:spcPct val="90000"/>
              </a:lnSpc>
              <a:spcBef>
                <a:spcPts val="0"/>
              </a:spcBef>
              <a:spcAft>
                <a:spcPts val="0"/>
              </a:spcAft>
              <a:buClr>
                <a:schemeClr val="accent1"/>
              </a:buClr>
              <a:buSzPts val="1440"/>
              <a:buFont typeface="Corbel"/>
              <a:buNone/>
            </a:pPr>
            <a:r>
              <a:rPr b="1" lang="en-US" sz="1800">
                <a:solidFill>
                  <a:schemeClr val="accent1"/>
                </a:solidFill>
                <a:latin typeface="Open Sans"/>
                <a:ea typeface="Open Sans"/>
                <a:cs typeface="Open Sans"/>
                <a:sym typeface="Open Sans"/>
              </a:rPr>
              <a:t>Referencing a group</a:t>
            </a:r>
            <a:endParaRPr/>
          </a:p>
          <a:p>
            <a:pPr indent="0" lvl="0" marL="45720" marR="0" rtl="0" algn="l">
              <a:lnSpc>
                <a:spcPct val="90000"/>
              </a:lnSpc>
              <a:spcBef>
                <a:spcPts val="1400"/>
              </a:spcBef>
              <a:spcAft>
                <a:spcPts val="0"/>
              </a:spcAft>
              <a:buClr>
                <a:schemeClr val="accent1"/>
              </a:buClr>
              <a:buSzPts val="1440"/>
              <a:buFont typeface="Corbel"/>
              <a:buNone/>
            </a:pPr>
            <a:r>
              <a:rPr lang="en-US" sz="1800">
                <a:solidFill>
                  <a:schemeClr val="accent1"/>
                </a:solidFill>
                <a:latin typeface="Open Sans"/>
                <a:ea typeface="Open Sans"/>
                <a:cs typeface="Open Sans"/>
                <a:sym typeface="Open Sans"/>
              </a:rPr>
              <a:t>The first group is used by writing \1</a:t>
            </a:r>
            <a:br>
              <a:rPr lang="en-US" sz="1800">
                <a:solidFill>
                  <a:schemeClr val="accent1"/>
                </a:solidFill>
                <a:latin typeface="Open Sans"/>
                <a:ea typeface="Open Sans"/>
                <a:cs typeface="Open Sans"/>
                <a:sym typeface="Open Sans"/>
              </a:rPr>
            </a:br>
            <a:r>
              <a:rPr lang="en-US" sz="1800">
                <a:solidFill>
                  <a:schemeClr val="accent1"/>
                </a:solidFill>
                <a:latin typeface="Open Sans"/>
                <a:ea typeface="Open Sans"/>
                <a:cs typeface="Open Sans"/>
                <a:sym typeface="Open Sans"/>
              </a:rPr>
              <a:t>The second group is referenced by writing \2 (and so on)</a:t>
            </a:r>
            <a:endParaRPr/>
          </a:p>
          <a:p>
            <a:pPr indent="0" lvl="0" marL="45720" marR="0" rtl="0" algn="l">
              <a:lnSpc>
                <a:spcPct val="90000"/>
              </a:lnSpc>
              <a:spcBef>
                <a:spcPts val="1400"/>
              </a:spcBef>
              <a:spcAft>
                <a:spcPts val="0"/>
              </a:spcAft>
              <a:buClr>
                <a:schemeClr val="accent1"/>
              </a:buClr>
              <a:buSzPts val="1440"/>
              <a:buFont typeface="Corbel"/>
              <a:buNone/>
            </a:pPr>
            <a:r>
              <a:t/>
            </a:r>
            <a:endParaRPr sz="1800">
              <a:solidFill>
                <a:schemeClr val="accent1"/>
              </a:solidFill>
              <a:latin typeface="Open Sans"/>
              <a:ea typeface="Open Sans"/>
              <a:cs typeface="Open Sans"/>
              <a:sym typeface="Open Sans"/>
            </a:endParaRPr>
          </a:p>
          <a:p>
            <a:pPr indent="-182880" lvl="0" marL="228600" marR="0" rtl="0" algn="l">
              <a:lnSpc>
                <a:spcPct val="90000"/>
              </a:lnSpc>
              <a:spcBef>
                <a:spcPts val="0"/>
              </a:spcBef>
              <a:spcAft>
                <a:spcPts val="0"/>
              </a:spcAft>
              <a:buClr>
                <a:schemeClr val="accent1"/>
              </a:buClr>
              <a:buSzPts val="1440"/>
              <a:buFont typeface="Corbel"/>
              <a:buChar char="•"/>
            </a:pPr>
            <a:r>
              <a:rPr lang="en-US" sz="1800">
                <a:solidFill>
                  <a:schemeClr val="accent1"/>
                </a:solidFill>
                <a:latin typeface="Open Sans"/>
                <a:ea typeface="Open Sans"/>
                <a:cs typeface="Open Sans"/>
                <a:sym typeface="Open Sans"/>
              </a:rPr>
              <a:t>(Group) (Group2) \1\2</a:t>
            </a:r>
            <a:endParaRPr/>
          </a:p>
          <a:p>
            <a:pPr indent="-182880" lvl="0" marL="228600" marR="0" rtl="0" algn="l">
              <a:lnSpc>
                <a:spcPct val="90000"/>
              </a:lnSpc>
              <a:spcBef>
                <a:spcPts val="0"/>
              </a:spcBef>
              <a:spcAft>
                <a:spcPts val="0"/>
              </a:spcAft>
              <a:buClr>
                <a:schemeClr val="accent1"/>
              </a:buClr>
              <a:buSzPts val="1440"/>
              <a:buFont typeface="Corbel"/>
              <a:buChar char="•"/>
            </a:pPr>
            <a:r>
              <a:rPr lang="en-US" sz="1800">
                <a:solidFill>
                  <a:schemeClr val="accent1"/>
                </a:solidFill>
                <a:latin typeface="Open Sans"/>
                <a:ea typeface="Open Sans"/>
                <a:cs typeface="Open Sans"/>
                <a:sym typeface="Open Sans"/>
              </a:rPr>
              <a:t>(this)(is)\1\2 = thisisthisis</a:t>
            </a:r>
            <a:endParaRPr/>
          </a:p>
          <a:p>
            <a:pPr indent="0" lvl="0" marL="45720" marR="0" rtl="0" algn="l">
              <a:lnSpc>
                <a:spcPct val="90000"/>
              </a:lnSpc>
              <a:spcBef>
                <a:spcPts val="1400"/>
              </a:spcBef>
              <a:spcAft>
                <a:spcPts val="0"/>
              </a:spcAft>
              <a:buClr>
                <a:schemeClr val="accent1"/>
              </a:buClr>
              <a:buSzPts val="1920"/>
              <a:buFont typeface="Corbel"/>
              <a:buNone/>
            </a:pPr>
            <a:r>
              <a:t/>
            </a:r>
            <a:endParaRPr sz="2400">
              <a:solidFill>
                <a:schemeClr val="accent1"/>
              </a:solidFill>
              <a:latin typeface="Corbel"/>
              <a:ea typeface="Corbel"/>
              <a:cs typeface="Corbel"/>
              <a:sym typeface="Corbe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9"/>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orbel"/>
              <a:buNone/>
            </a:pPr>
            <a:r>
              <a:rPr lang="en-US"/>
              <a:t>Lookarounds</a:t>
            </a:r>
            <a:endParaRPr/>
          </a:p>
        </p:txBody>
      </p:sp>
      <p:sp>
        <p:nvSpPr>
          <p:cNvPr id="288" name="Google Shape;288;p29"/>
          <p:cNvSpPr txBox="1"/>
          <p:nvPr/>
        </p:nvSpPr>
        <p:spPr>
          <a:xfrm>
            <a:off x="1246909" y="1828800"/>
            <a:ext cx="10321636"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accent1"/>
                </a:solidFill>
                <a:latin typeface="Corbel"/>
                <a:ea typeface="Corbel"/>
                <a:cs typeface="Corbel"/>
                <a:sym typeface="Corbel"/>
              </a:rPr>
              <a:t>Sometimes we want to find a pattern only if is found in a certain context, example, proceeded or followed by certain words or characters.</a:t>
            </a:r>
            <a:endParaRPr/>
          </a:p>
          <a:p>
            <a:pPr indent="0" lvl="0" marL="0" marR="0" rtl="0" algn="l">
              <a:spcBef>
                <a:spcPts val="0"/>
              </a:spcBef>
              <a:spcAft>
                <a:spcPts val="0"/>
              </a:spcAft>
              <a:buNone/>
            </a:pPr>
            <a:r>
              <a:rPr lang="en-US" sz="2000">
                <a:solidFill>
                  <a:schemeClr val="accent1"/>
                </a:solidFill>
                <a:latin typeface="Corbel"/>
                <a:ea typeface="Corbel"/>
                <a:cs typeface="Corbel"/>
                <a:sym typeface="Corbel"/>
              </a:rPr>
              <a:t>Lookarounds to the rescue!</a:t>
            </a:r>
            <a:endParaRPr/>
          </a:p>
        </p:txBody>
      </p:sp>
      <p:pic>
        <p:nvPicPr>
          <p:cNvPr id="289" name="Google Shape;289;p29"/>
          <p:cNvPicPr preferRelativeResize="0"/>
          <p:nvPr/>
        </p:nvPicPr>
        <p:blipFill rotWithShape="1">
          <a:blip r:embed="rId3">
            <a:alphaModFix/>
          </a:blip>
          <a:srcRect b="0" l="0" r="0" t="0"/>
          <a:stretch/>
        </p:blipFill>
        <p:spPr>
          <a:xfrm>
            <a:off x="638887" y="3185160"/>
            <a:ext cx="5768840" cy="2758679"/>
          </a:xfrm>
          <a:prstGeom prst="rect">
            <a:avLst/>
          </a:prstGeom>
          <a:noFill/>
          <a:ln>
            <a:noFill/>
          </a:ln>
        </p:spPr>
      </p:pic>
      <p:sp>
        <p:nvSpPr>
          <p:cNvPr id="290" name="Google Shape;290;p29"/>
          <p:cNvSpPr/>
          <p:nvPr/>
        </p:nvSpPr>
        <p:spPr>
          <a:xfrm>
            <a:off x="6712700" y="2848744"/>
            <a:ext cx="4678681" cy="3781029"/>
          </a:xfrm>
          <a:prstGeom prst="rect">
            <a:avLst/>
          </a:prstGeom>
          <a:noFill/>
          <a:ln>
            <a:noFill/>
          </a:ln>
        </p:spPr>
        <p:txBody>
          <a:bodyPr anchorCtr="0" anchor="ctr" bIns="211050" lIns="0" spcFirstLastPara="1" rIns="0" wrap="square" tIns="211050">
            <a:spAutoFit/>
          </a:bodyPr>
          <a:lstStyle/>
          <a:p>
            <a:pPr indent="0" lvl="0" marL="0" marR="0" rtl="0" algn="l">
              <a:lnSpc>
                <a:spcPct val="100000"/>
              </a:lnSpc>
              <a:spcBef>
                <a:spcPts val="0"/>
              </a:spcBef>
              <a:spcAft>
                <a:spcPts val="0"/>
              </a:spcAft>
              <a:buClr>
                <a:schemeClr val="accent1"/>
              </a:buClr>
              <a:buSzPts val="2000"/>
              <a:buFont typeface="Corbel"/>
              <a:buNone/>
            </a:pPr>
            <a:r>
              <a:rPr b="1" lang="en-US" sz="2000">
                <a:solidFill>
                  <a:schemeClr val="accent1"/>
                </a:solidFill>
                <a:latin typeface="Corbel"/>
                <a:ea typeface="Corbel"/>
                <a:cs typeface="Corbel"/>
                <a:sym typeface="Corbel"/>
              </a:rPr>
              <a:t>These tips can help you remember the syntax for lookarounds:</a:t>
            </a:r>
            <a:endParaRPr/>
          </a:p>
          <a:p>
            <a:pPr indent="-342900" lvl="0" marL="342900" marR="0" rtl="0" algn="l">
              <a:lnSpc>
                <a:spcPct val="100000"/>
              </a:lnSpc>
              <a:spcBef>
                <a:spcPts val="0"/>
              </a:spcBef>
              <a:spcAft>
                <a:spcPts val="0"/>
              </a:spcAft>
              <a:buClr>
                <a:schemeClr val="accent1"/>
              </a:buClr>
              <a:buSzPts val="2000"/>
              <a:buFont typeface="Arial"/>
              <a:buChar char="•"/>
            </a:pPr>
            <a:r>
              <a:rPr lang="en-US" sz="2000">
                <a:solidFill>
                  <a:schemeClr val="accent1"/>
                </a:solidFill>
                <a:latin typeface="Corbel"/>
                <a:ea typeface="Corbel"/>
                <a:cs typeface="Corbel"/>
                <a:sym typeface="Corbel"/>
              </a:rPr>
              <a:t>Inside the parentheses, the first character of a lookaround is always </a:t>
            </a:r>
            <a:r>
              <a:rPr b="1" lang="en-US" sz="2000">
                <a:solidFill>
                  <a:srgbClr val="FF0000"/>
                </a:solidFill>
                <a:latin typeface="Corbel"/>
                <a:ea typeface="Corbel"/>
                <a:cs typeface="Corbel"/>
                <a:sym typeface="Corbel"/>
              </a:rPr>
              <a:t>?</a:t>
            </a:r>
            <a:endParaRPr/>
          </a:p>
          <a:p>
            <a:pPr indent="-342900" lvl="0" marL="342900" marR="0" rtl="0" algn="l">
              <a:lnSpc>
                <a:spcPct val="100000"/>
              </a:lnSpc>
              <a:spcBef>
                <a:spcPts val="0"/>
              </a:spcBef>
              <a:spcAft>
                <a:spcPts val="0"/>
              </a:spcAft>
              <a:buClr>
                <a:schemeClr val="accent1"/>
              </a:buClr>
              <a:buSzPts val="2000"/>
              <a:buFont typeface="Arial"/>
              <a:buChar char="•"/>
            </a:pPr>
            <a:r>
              <a:rPr lang="en-US" sz="2000">
                <a:solidFill>
                  <a:schemeClr val="accent1"/>
                </a:solidFill>
                <a:latin typeface="Corbel"/>
                <a:ea typeface="Corbel"/>
                <a:cs typeface="Corbel"/>
                <a:sym typeface="Corbel"/>
              </a:rPr>
              <a:t>If the lookaround is a lookbehind, the next character will be</a:t>
            </a:r>
            <a:r>
              <a:rPr b="1" lang="en-US" sz="2000">
                <a:solidFill>
                  <a:srgbClr val="FF0000"/>
                </a:solidFill>
                <a:latin typeface="Corbel"/>
                <a:ea typeface="Corbel"/>
                <a:cs typeface="Corbel"/>
                <a:sym typeface="Corbel"/>
              </a:rPr>
              <a:t> &lt;</a:t>
            </a:r>
            <a:r>
              <a:rPr lang="en-US" sz="2000">
                <a:solidFill>
                  <a:schemeClr val="accent1"/>
                </a:solidFill>
                <a:latin typeface="Corbel"/>
                <a:ea typeface="Corbel"/>
                <a:cs typeface="Corbel"/>
                <a:sym typeface="Corbel"/>
              </a:rPr>
              <a:t>, which you can think of as an arrow head pointing behind the match.</a:t>
            </a:r>
            <a:endParaRPr/>
          </a:p>
          <a:p>
            <a:pPr indent="-342900" lvl="0" marL="342900" marR="0" rtl="0" algn="l">
              <a:lnSpc>
                <a:spcPct val="100000"/>
              </a:lnSpc>
              <a:spcBef>
                <a:spcPts val="0"/>
              </a:spcBef>
              <a:spcAft>
                <a:spcPts val="0"/>
              </a:spcAft>
              <a:buClr>
                <a:schemeClr val="accent1"/>
              </a:buClr>
              <a:buSzPts val="2000"/>
              <a:buFont typeface="Arial"/>
              <a:buChar char="•"/>
            </a:pPr>
            <a:r>
              <a:rPr lang="en-US" sz="2000">
                <a:solidFill>
                  <a:schemeClr val="accent1"/>
                </a:solidFill>
                <a:latin typeface="Corbel"/>
                <a:ea typeface="Corbel"/>
                <a:cs typeface="Corbel"/>
                <a:sym typeface="Corbel"/>
              </a:rPr>
              <a:t>The next character indicates whether the lookaround is positive (</a:t>
            </a:r>
            <a:r>
              <a:rPr b="1" lang="en-US" sz="2000">
                <a:solidFill>
                  <a:srgbClr val="FF0000"/>
                </a:solidFill>
                <a:latin typeface="Corbel"/>
                <a:ea typeface="Corbel"/>
                <a:cs typeface="Corbel"/>
                <a:sym typeface="Corbel"/>
              </a:rPr>
              <a:t>=</a:t>
            </a:r>
            <a:r>
              <a:rPr lang="en-US" sz="2000">
                <a:solidFill>
                  <a:schemeClr val="accent1"/>
                </a:solidFill>
                <a:latin typeface="Corbel"/>
                <a:ea typeface="Corbel"/>
                <a:cs typeface="Corbel"/>
                <a:sym typeface="Corbel"/>
              </a:rPr>
              <a:t>) or negative (</a:t>
            </a:r>
            <a:r>
              <a:rPr b="1" lang="en-US" sz="2000">
                <a:solidFill>
                  <a:srgbClr val="FF0000"/>
                </a:solidFill>
                <a:latin typeface="Corbel"/>
                <a:ea typeface="Corbel"/>
                <a:cs typeface="Corbel"/>
                <a:sym typeface="Corbel"/>
              </a:rPr>
              <a:t>!</a:t>
            </a:r>
            <a:r>
              <a:rPr lang="en-US" sz="2000">
                <a:solidFill>
                  <a:schemeClr val="accent1"/>
                </a:solidFill>
                <a:latin typeface="Corbel"/>
                <a:ea typeface="Corbel"/>
                <a:cs typeface="Corbel"/>
                <a:sym typeface="Corbel"/>
              </a:rPr>
              <a:t>).</a:t>
            </a:r>
            <a:endParaRPr/>
          </a:p>
          <a:p>
            <a:pPr indent="0" lvl="0" marL="0" marR="0" rtl="0" algn="l">
              <a:lnSpc>
                <a:spcPct val="100000"/>
              </a:lnSpc>
              <a:spcBef>
                <a:spcPts val="0"/>
              </a:spcBef>
              <a:spcAft>
                <a:spcPts val="0"/>
              </a:spcAft>
              <a:buClr>
                <a:schemeClr val="dk1"/>
              </a:buClr>
              <a:buSzPts val="1800"/>
              <a:buFont typeface="Corbe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type="title"/>
          </p:nvPr>
        </p:nvSpPr>
        <p:spPr>
          <a:xfrm>
            <a:off x="1143000" y="-279964"/>
            <a:ext cx="3931920" cy="173736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1"/>
              </a:buClr>
              <a:buSzPts val="4000"/>
              <a:buFont typeface="Corbel"/>
              <a:buNone/>
            </a:pPr>
            <a:r>
              <a:rPr lang="en-US"/>
              <a:t>Real Life Scenario</a:t>
            </a:r>
            <a:endParaRPr/>
          </a:p>
        </p:txBody>
      </p:sp>
      <p:pic>
        <p:nvPicPr>
          <p:cNvPr descr="Call center" id="106" name="Google Shape;106;p3"/>
          <p:cNvPicPr preferRelativeResize="0"/>
          <p:nvPr>
            <p:ph idx="1" type="body"/>
          </p:nvPr>
        </p:nvPicPr>
        <p:blipFill rotWithShape="1">
          <a:blip r:embed="rId3">
            <a:alphaModFix/>
          </a:blip>
          <a:srcRect b="0" l="0" r="0" t="0"/>
          <a:stretch/>
        </p:blipFill>
        <p:spPr>
          <a:xfrm>
            <a:off x="7255932" y="2039055"/>
            <a:ext cx="2779889" cy="2779889"/>
          </a:xfrm>
          <a:prstGeom prst="rect">
            <a:avLst/>
          </a:prstGeom>
          <a:noFill/>
          <a:ln>
            <a:noFill/>
          </a:ln>
        </p:spPr>
      </p:pic>
      <p:sp>
        <p:nvSpPr>
          <p:cNvPr id="107" name="Google Shape;107;p3"/>
          <p:cNvSpPr txBox="1"/>
          <p:nvPr>
            <p:ph idx="2" type="body"/>
          </p:nvPr>
        </p:nvSpPr>
        <p:spPr>
          <a:xfrm>
            <a:off x="1143000" y="1580445"/>
            <a:ext cx="3931920" cy="4271716"/>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100000"/>
              </a:lnSpc>
              <a:spcBef>
                <a:spcPts val="0"/>
              </a:spcBef>
              <a:spcAft>
                <a:spcPts val="0"/>
              </a:spcAft>
              <a:buSzPct val="80000"/>
              <a:buNone/>
            </a:pPr>
            <a:r>
              <a:rPr lang="en-US" sz="2000"/>
              <a:t>Tom’s job is to read through online reviews and contact customers who left a phone number on their customer’s review page.</a:t>
            </a:r>
            <a:endParaRPr/>
          </a:p>
          <a:p>
            <a:pPr indent="0" lvl="0" marL="0" rtl="0" algn="l">
              <a:lnSpc>
                <a:spcPct val="100000"/>
              </a:lnSpc>
              <a:spcBef>
                <a:spcPts val="1000"/>
              </a:spcBef>
              <a:spcAft>
                <a:spcPts val="0"/>
              </a:spcAft>
              <a:buSzPct val="80000"/>
              <a:buNone/>
            </a:pPr>
            <a:r>
              <a:rPr lang="en-US" sz="2000"/>
              <a:t>Some reviews are long and draggy. Tom has no patients to read through several paragraphs to find phone numbers.</a:t>
            </a:r>
            <a:endParaRPr/>
          </a:p>
          <a:p>
            <a:pPr indent="0" lvl="0" marL="0" rtl="0" algn="l">
              <a:lnSpc>
                <a:spcPct val="100000"/>
              </a:lnSpc>
              <a:spcBef>
                <a:spcPts val="1000"/>
              </a:spcBef>
              <a:spcAft>
                <a:spcPts val="0"/>
              </a:spcAft>
              <a:buSzPct val="80000"/>
              <a:buNone/>
            </a:pPr>
            <a:r>
              <a:rPr lang="en-US" sz="2000"/>
              <a:t>Example:</a:t>
            </a:r>
            <a:endParaRPr/>
          </a:p>
          <a:p>
            <a:pPr indent="0" lvl="0" marL="0" rtl="0" algn="l">
              <a:lnSpc>
                <a:spcPct val="100000"/>
              </a:lnSpc>
              <a:spcBef>
                <a:spcPts val="1000"/>
              </a:spcBef>
              <a:spcAft>
                <a:spcPts val="0"/>
              </a:spcAft>
              <a:buSzPct val="80000"/>
              <a:buNone/>
            </a:pPr>
            <a:r>
              <a:rPr b="1" lang="en-US" sz="2000"/>
              <a:t>review = 'I have called the service desk 100 times and nobody replies to me. I need a conversation ASAP!! My number is 111-1234567! I expected better service!! Call back fast. Thanks. Have a great day.'</a:t>
            </a:r>
            <a:br>
              <a:rPr lang="en-US" sz="2000"/>
            </a:br>
            <a:endParaRPr sz="2000"/>
          </a:p>
          <a:p>
            <a:pPr indent="0" lvl="0" marL="0" rtl="0" algn="l">
              <a:lnSpc>
                <a:spcPct val="100000"/>
              </a:lnSpc>
              <a:spcBef>
                <a:spcPts val="1000"/>
              </a:spcBef>
              <a:spcAft>
                <a:spcPts val="0"/>
              </a:spcAft>
              <a:buSzPct val="80000"/>
              <a:buNone/>
            </a:pPr>
            <a:r>
              <a:rPr lang="en-US" sz="2000"/>
              <a:t>With regex, Tom could easily extract the phone numbers from the reviews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0"/>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orbel"/>
              <a:buNone/>
            </a:pPr>
            <a:r>
              <a:rPr lang="en-US"/>
              <a:t>Lookarounds</a:t>
            </a:r>
            <a:endParaRPr/>
          </a:p>
        </p:txBody>
      </p:sp>
      <p:sp>
        <p:nvSpPr>
          <p:cNvPr id="296" name="Google Shape;296;p30"/>
          <p:cNvSpPr txBox="1"/>
          <p:nvPr/>
        </p:nvSpPr>
        <p:spPr>
          <a:xfrm>
            <a:off x="1808018" y="1965960"/>
            <a:ext cx="7710055" cy="44935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accent1"/>
                </a:solidFill>
                <a:latin typeface="Corbel"/>
                <a:ea typeface="Corbel"/>
                <a:cs typeface="Corbel"/>
                <a:sym typeface="Corbel"/>
              </a:rPr>
              <a:t> Lookaheads</a:t>
            </a:r>
            <a:endParaRPr/>
          </a:p>
          <a:p>
            <a:pPr indent="0" lvl="0" marL="0" marR="0" rtl="0" algn="l">
              <a:spcBef>
                <a:spcPts val="0"/>
              </a:spcBef>
              <a:spcAft>
                <a:spcPts val="0"/>
              </a:spcAft>
              <a:buNone/>
            </a:pPr>
            <a:r>
              <a:rPr lang="en-US" sz="2200">
                <a:solidFill>
                  <a:schemeClr val="accent1"/>
                </a:solidFill>
                <a:latin typeface="Corbel"/>
                <a:ea typeface="Corbel"/>
                <a:cs typeface="Corbel"/>
                <a:sym typeface="Corbel"/>
              </a:rPr>
              <a:t>wa(?=iter) only matches wa when followed by iter</a:t>
            </a:r>
            <a:endParaRPr/>
          </a:p>
          <a:p>
            <a:pPr indent="0" lvl="0" marL="0" marR="0" rtl="0" algn="l">
              <a:spcBef>
                <a:spcPts val="0"/>
              </a:spcBef>
              <a:spcAft>
                <a:spcPts val="0"/>
              </a:spcAft>
              <a:buNone/>
            </a:pPr>
            <a:r>
              <a:rPr lang="en-US" sz="2200">
                <a:solidFill>
                  <a:schemeClr val="accent1"/>
                </a:solidFill>
                <a:latin typeface="Corbel"/>
                <a:ea typeface="Corbel"/>
                <a:cs typeface="Corbel"/>
                <a:sym typeface="Corbel"/>
              </a:rPr>
              <a:t>wa(?!iter) not followed</a:t>
            </a:r>
            <a:endParaRPr/>
          </a:p>
          <a:p>
            <a:pPr indent="0" lvl="0" marL="0" marR="0" rtl="0" algn="l">
              <a:spcBef>
                <a:spcPts val="0"/>
              </a:spcBef>
              <a:spcAft>
                <a:spcPts val="0"/>
              </a:spcAft>
              <a:buNone/>
            </a:pPr>
            <a:r>
              <a:rPr b="1" lang="en-US" sz="2200">
                <a:solidFill>
                  <a:schemeClr val="accent1"/>
                </a:solidFill>
                <a:latin typeface="Corbel"/>
                <a:ea typeface="Corbel"/>
                <a:cs typeface="Corbel"/>
                <a:sym typeface="Corbel"/>
              </a:rPr>
              <a:t>   </a:t>
            </a:r>
            <a:endParaRPr/>
          </a:p>
          <a:p>
            <a:pPr indent="0" lvl="0" marL="0" marR="0" rtl="0" algn="l">
              <a:spcBef>
                <a:spcPts val="0"/>
              </a:spcBef>
              <a:spcAft>
                <a:spcPts val="0"/>
              </a:spcAft>
              <a:buNone/>
            </a:pPr>
            <a:r>
              <a:rPr b="1" lang="en-US" sz="2200">
                <a:solidFill>
                  <a:schemeClr val="accent1"/>
                </a:solidFill>
                <a:latin typeface="Corbel"/>
                <a:ea typeface="Corbel"/>
                <a:cs typeface="Corbel"/>
                <a:sym typeface="Corbel"/>
              </a:rPr>
              <a:t> Lookbehinds</a:t>
            </a:r>
            <a:endParaRPr/>
          </a:p>
          <a:p>
            <a:pPr indent="0" lvl="0" marL="0" marR="0" rtl="0" algn="l">
              <a:spcBef>
                <a:spcPts val="0"/>
              </a:spcBef>
              <a:spcAft>
                <a:spcPts val="0"/>
              </a:spcAft>
              <a:buNone/>
            </a:pPr>
            <a:r>
              <a:rPr lang="en-US" sz="2200">
                <a:solidFill>
                  <a:schemeClr val="accent1"/>
                </a:solidFill>
                <a:latin typeface="Corbel"/>
                <a:ea typeface="Corbel"/>
                <a:cs typeface="Corbel"/>
                <a:sym typeface="Corbel"/>
              </a:rPr>
              <a:t>(?&lt;=iter)ate</a:t>
            </a:r>
            <a:endParaRPr/>
          </a:p>
          <a:p>
            <a:pPr indent="0" lvl="0" marL="0" marR="0" rtl="0" algn="l">
              <a:spcBef>
                <a:spcPts val="0"/>
              </a:spcBef>
              <a:spcAft>
                <a:spcPts val="0"/>
              </a:spcAft>
              <a:buNone/>
            </a:pPr>
            <a:r>
              <a:rPr lang="en-US" sz="2200">
                <a:solidFill>
                  <a:schemeClr val="accent1"/>
                </a:solidFill>
                <a:latin typeface="Corbel"/>
                <a:ea typeface="Corbel"/>
                <a:cs typeface="Corbel"/>
                <a:sym typeface="Corbel"/>
              </a:rPr>
              <a:t>(?&lt;!=iter)ate- matches ate when not preceded by iter</a:t>
            </a:r>
            <a:endParaRPr/>
          </a:p>
          <a:p>
            <a:pPr indent="0" lvl="0" marL="0" marR="0" rtl="0" algn="l">
              <a:spcBef>
                <a:spcPts val="0"/>
              </a:spcBef>
              <a:spcAft>
                <a:spcPts val="0"/>
              </a:spcAft>
              <a:buNone/>
            </a:pPr>
            <a:r>
              <a:t/>
            </a:r>
            <a:endParaRPr sz="2200">
              <a:solidFill>
                <a:schemeClr val="accent1"/>
              </a:solidFill>
              <a:latin typeface="Corbel"/>
              <a:ea typeface="Corbel"/>
              <a:cs typeface="Corbel"/>
              <a:sym typeface="Corbel"/>
            </a:endParaRPr>
          </a:p>
          <a:p>
            <a:pPr indent="0" lvl="0" marL="0" marR="0" rtl="0" algn="l">
              <a:spcBef>
                <a:spcPts val="0"/>
              </a:spcBef>
              <a:spcAft>
                <a:spcPts val="0"/>
              </a:spcAft>
              <a:buNone/>
            </a:pPr>
            <a:br>
              <a:rPr lang="en-US" sz="2200">
                <a:solidFill>
                  <a:schemeClr val="dk1"/>
                </a:solidFill>
                <a:latin typeface="Corbel"/>
                <a:ea typeface="Corbel"/>
                <a:cs typeface="Corbel"/>
                <a:sym typeface="Corbel"/>
              </a:rPr>
            </a:br>
            <a:endParaRPr sz="2200">
              <a:solidFill>
                <a:schemeClr val="dk1"/>
              </a:solidFill>
              <a:latin typeface="Corbel"/>
              <a:ea typeface="Corbel"/>
              <a:cs typeface="Corbel"/>
              <a:sym typeface="Corbel"/>
            </a:endParaRPr>
          </a:p>
          <a:p>
            <a:pPr indent="0" lvl="0" marL="0" marR="0" rtl="0" algn="l">
              <a:spcBef>
                <a:spcPts val="0"/>
              </a:spcBef>
              <a:spcAft>
                <a:spcPts val="0"/>
              </a:spcAft>
              <a:buNone/>
            </a:pPr>
            <a:r>
              <a:t/>
            </a:r>
            <a:endParaRPr sz="2200">
              <a:solidFill>
                <a:schemeClr val="accent1"/>
              </a:solidFill>
              <a:latin typeface="Corbel"/>
              <a:ea typeface="Corbel"/>
              <a:cs typeface="Corbel"/>
              <a:sym typeface="Corbel"/>
            </a:endParaRPr>
          </a:p>
          <a:p>
            <a:pPr indent="0" lvl="0" marL="0" marR="0" rtl="0" algn="l">
              <a:spcBef>
                <a:spcPts val="0"/>
              </a:spcBef>
              <a:spcAft>
                <a:spcPts val="0"/>
              </a:spcAft>
              <a:buNone/>
            </a:pPr>
            <a:br>
              <a:rPr b="1" lang="en-US" sz="2200">
                <a:solidFill>
                  <a:schemeClr val="accent1"/>
                </a:solidFill>
                <a:latin typeface="Corbel"/>
                <a:ea typeface="Corbel"/>
                <a:cs typeface="Corbel"/>
                <a:sym typeface="Corbel"/>
              </a:rPr>
            </a:br>
            <a:endParaRPr b="1" sz="2200">
              <a:solidFill>
                <a:schemeClr val="accent1"/>
              </a:solidFill>
              <a:latin typeface="Corbel"/>
              <a:ea typeface="Corbel"/>
              <a:cs typeface="Corbel"/>
              <a:sym typeface="Corbe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1"/>
          <p:cNvSpPr txBox="1"/>
          <p:nvPr>
            <p:ph type="ctrTitle"/>
          </p:nvPr>
        </p:nvSpPr>
        <p:spPr>
          <a:xfrm>
            <a:off x="1109980" y="882376"/>
            <a:ext cx="9966960" cy="2926080"/>
          </a:xfrm>
          <a:prstGeom prst="rect">
            <a:avLst/>
          </a:prstGeom>
          <a:noFill/>
          <a:ln>
            <a:noFill/>
          </a:ln>
        </p:spPr>
        <p:txBody>
          <a:bodyPr anchorCtr="0" anchor="b" bIns="45700" lIns="91425" spcFirstLastPara="1" rIns="91425" wrap="square" tIns="45700">
            <a:noAutofit/>
          </a:bodyPr>
          <a:lstStyle/>
          <a:p>
            <a:pPr indent="0" lvl="0" marL="0" rtl="0" algn="ctr">
              <a:lnSpc>
                <a:spcPct val="85000"/>
              </a:lnSpc>
              <a:spcBef>
                <a:spcPts val="0"/>
              </a:spcBef>
              <a:spcAft>
                <a:spcPts val="0"/>
              </a:spcAft>
              <a:buClr>
                <a:srgbClr val="FFFFFF"/>
              </a:buClr>
              <a:buSzPts val="2800"/>
              <a:buFont typeface="Corbel"/>
              <a:buNone/>
            </a:pPr>
            <a:r>
              <a:rPr lang="en-US" sz="2800"/>
              <a:t>PYTHONS REGEX  LIBRARY  VS. REGEX IN PANDAS</a:t>
            </a:r>
            <a:endParaRPr/>
          </a:p>
        </p:txBody>
      </p:sp>
      <p:sp>
        <p:nvSpPr>
          <p:cNvPr id="302" name="Google Shape;302;p31"/>
          <p:cNvSpPr txBox="1"/>
          <p:nvPr>
            <p:ph idx="1" type="subTitle"/>
          </p:nvPr>
        </p:nvSpPr>
        <p:spPr>
          <a:xfrm>
            <a:off x="1709530" y="3869634"/>
            <a:ext cx="8767860" cy="1388165"/>
          </a:xfrm>
          <a:prstGeom prst="rect">
            <a:avLst/>
          </a:prstGeom>
          <a:noFill/>
          <a:ln>
            <a:noFill/>
          </a:ln>
        </p:spPr>
        <p:txBody>
          <a:bodyPr anchorCtr="0" anchor="t" bIns="45700" lIns="91425" spcFirstLastPara="1" rIns="91425" wrap="square" tIns="45700">
            <a:normAutofit/>
          </a:bodyPr>
          <a:lstStyle/>
          <a:p>
            <a:pPr indent="-342900" lvl="0" marL="342900" rtl="0" algn="ctr">
              <a:lnSpc>
                <a:spcPct val="90000"/>
              </a:lnSpc>
              <a:spcBef>
                <a:spcPts val="0"/>
              </a:spcBef>
              <a:spcAft>
                <a:spcPts val="0"/>
              </a:spcAft>
              <a:buSzPts val="2240"/>
              <a:buFont typeface="Arial"/>
              <a:buChar char="•"/>
            </a:pPr>
            <a:r>
              <a:rPr lang="en-US" sz="2800"/>
              <a:t>Clarification &amp; Summary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2"/>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orbel"/>
              <a:buNone/>
            </a:pPr>
            <a:br>
              <a:rPr lang="en-US"/>
            </a:br>
            <a:r>
              <a:rPr lang="en-US"/>
              <a:t>Regex in Python Vs. Regex in Pandas</a:t>
            </a:r>
            <a:br>
              <a:rPr lang="en-US"/>
            </a:br>
            <a:endParaRPr/>
          </a:p>
        </p:txBody>
      </p:sp>
      <p:sp>
        <p:nvSpPr>
          <p:cNvPr id="308" name="Google Shape;308;p32"/>
          <p:cNvSpPr txBox="1"/>
          <p:nvPr/>
        </p:nvSpPr>
        <p:spPr>
          <a:xfrm>
            <a:off x="1143000" y="1965960"/>
            <a:ext cx="8578049" cy="24622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accent1"/>
                </a:solidFill>
                <a:latin typeface="Corbel"/>
                <a:ea typeface="Corbel"/>
                <a:cs typeface="Corbel"/>
                <a:sym typeface="Corbel"/>
              </a:rPr>
              <a:t> When do I use regex in </a:t>
            </a:r>
            <a:r>
              <a:rPr b="1" lang="en-US" sz="2200">
                <a:solidFill>
                  <a:schemeClr val="accent1"/>
                </a:solidFill>
                <a:highlight>
                  <a:srgbClr val="FFFF00"/>
                </a:highlight>
                <a:latin typeface="Corbel"/>
                <a:ea typeface="Corbel"/>
                <a:cs typeface="Corbel"/>
                <a:sym typeface="Corbel"/>
              </a:rPr>
              <a:t>python</a:t>
            </a:r>
            <a:r>
              <a:rPr b="1" lang="en-US" sz="2200">
                <a:solidFill>
                  <a:schemeClr val="accent1"/>
                </a:solidFill>
                <a:latin typeface="Corbel"/>
                <a:ea typeface="Corbel"/>
                <a:cs typeface="Corbel"/>
                <a:sym typeface="Corbel"/>
              </a:rPr>
              <a:t> and when in </a:t>
            </a:r>
            <a:r>
              <a:rPr b="1" lang="en-US" sz="2200">
                <a:solidFill>
                  <a:schemeClr val="accent1"/>
                </a:solidFill>
                <a:highlight>
                  <a:srgbClr val="FFFF00"/>
                </a:highlight>
                <a:latin typeface="Corbel"/>
                <a:ea typeface="Corbel"/>
                <a:cs typeface="Corbel"/>
                <a:sym typeface="Corbel"/>
              </a:rPr>
              <a:t>pandas</a:t>
            </a:r>
            <a:endParaRPr/>
          </a:p>
          <a:p>
            <a:pPr indent="0" lvl="0" marL="0" marR="0" rtl="0" algn="l">
              <a:spcBef>
                <a:spcPts val="0"/>
              </a:spcBef>
              <a:spcAft>
                <a:spcPts val="0"/>
              </a:spcAft>
              <a:buNone/>
            </a:pPr>
            <a:r>
              <a:t/>
            </a:r>
            <a:endParaRPr sz="2200">
              <a:solidFill>
                <a:schemeClr val="accent1"/>
              </a:solidFill>
              <a:latin typeface="Corbel"/>
              <a:ea typeface="Corbel"/>
              <a:cs typeface="Corbel"/>
              <a:sym typeface="Corbel"/>
            </a:endParaRPr>
          </a:p>
          <a:p>
            <a:pPr indent="0" lvl="0" marL="0" marR="0" rtl="0" algn="l">
              <a:spcBef>
                <a:spcPts val="0"/>
              </a:spcBef>
              <a:spcAft>
                <a:spcPts val="0"/>
              </a:spcAft>
              <a:buNone/>
            </a:pPr>
            <a:br>
              <a:rPr lang="en-US" sz="2200">
                <a:solidFill>
                  <a:schemeClr val="dk1"/>
                </a:solidFill>
                <a:latin typeface="Corbel"/>
                <a:ea typeface="Corbel"/>
                <a:cs typeface="Corbel"/>
                <a:sym typeface="Corbel"/>
              </a:rPr>
            </a:br>
            <a:endParaRPr sz="2200">
              <a:solidFill>
                <a:schemeClr val="dk1"/>
              </a:solidFill>
              <a:latin typeface="Corbel"/>
              <a:ea typeface="Corbel"/>
              <a:cs typeface="Corbel"/>
              <a:sym typeface="Corbel"/>
            </a:endParaRPr>
          </a:p>
          <a:p>
            <a:pPr indent="0" lvl="0" marL="0" marR="0" rtl="0" algn="l">
              <a:spcBef>
                <a:spcPts val="0"/>
              </a:spcBef>
              <a:spcAft>
                <a:spcPts val="0"/>
              </a:spcAft>
              <a:buNone/>
            </a:pPr>
            <a:r>
              <a:t/>
            </a:r>
            <a:endParaRPr sz="2200">
              <a:solidFill>
                <a:schemeClr val="accent1"/>
              </a:solidFill>
              <a:latin typeface="Corbel"/>
              <a:ea typeface="Corbel"/>
              <a:cs typeface="Corbel"/>
              <a:sym typeface="Corbel"/>
            </a:endParaRPr>
          </a:p>
          <a:p>
            <a:pPr indent="0" lvl="0" marL="0" marR="0" rtl="0" algn="l">
              <a:spcBef>
                <a:spcPts val="0"/>
              </a:spcBef>
              <a:spcAft>
                <a:spcPts val="0"/>
              </a:spcAft>
              <a:buNone/>
            </a:pPr>
            <a:br>
              <a:rPr b="1" lang="en-US" sz="2200">
                <a:solidFill>
                  <a:schemeClr val="accent1"/>
                </a:solidFill>
                <a:latin typeface="Corbel"/>
                <a:ea typeface="Corbel"/>
                <a:cs typeface="Corbel"/>
                <a:sym typeface="Corbel"/>
              </a:rPr>
            </a:br>
            <a:endParaRPr b="1" sz="2200">
              <a:solidFill>
                <a:schemeClr val="accent1"/>
              </a:solidFill>
              <a:latin typeface="Corbel"/>
              <a:ea typeface="Corbel"/>
              <a:cs typeface="Corbel"/>
              <a:sym typeface="Corbel"/>
            </a:endParaRPr>
          </a:p>
        </p:txBody>
      </p:sp>
      <p:graphicFrame>
        <p:nvGraphicFramePr>
          <p:cNvPr id="309" name="Google Shape;309;p32"/>
          <p:cNvGraphicFramePr/>
          <p:nvPr/>
        </p:nvGraphicFramePr>
        <p:xfrm>
          <a:off x="1173480" y="1965960"/>
          <a:ext cx="3000000" cy="3000000"/>
        </p:xfrm>
        <a:graphic>
          <a:graphicData uri="http://schemas.openxmlformats.org/drawingml/2006/table">
            <a:tbl>
              <a:tblPr bandRow="1" firstRow="1">
                <a:noFill/>
                <a:tableStyleId>{6D4E58CB-6728-4946-8317-A72CD62F8B8A}</a:tableStyleId>
              </a:tblPr>
              <a:tblGrid>
                <a:gridCol w="4012450"/>
                <a:gridCol w="4012450"/>
              </a:tblGrid>
              <a:tr h="373700">
                <a:tc>
                  <a:txBody>
                    <a:bodyPr/>
                    <a:lstStyle/>
                    <a:p>
                      <a:pPr indent="0" lvl="0" marL="0" marR="0" rtl="0" algn="ctr">
                        <a:spcBef>
                          <a:spcPts val="0"/>
                        </a:spcBef>
                        <a:spcAft>
                          <a:spcPts val="0"/>
                        </a:spcAft>
                        <a:buNone/>
                      </a:pPr>
                      <a:r>
                        <a:rPr lang="en-US" sz="1800">
                          <a:latin typeface="Tahoma"/>
                          <a:ea typeface="Tahoma"/>
                          <a:cs typeface="Tahoma"/>
                          <a:sym typeface="Tahoma"/>
                        </a:rPr>
                        <a:t>Python’s re. module</a:t>
                      </a:r>
                      <a:endParaRPr/>
                    </a:p>
                  </a:txBody>
                  <a:tcPr marT="45725" marB="45725" marR="91450" marL="91450"/>
                </a:tc>
                <a:tc>
                  <a:txBody>
                    <a:bodyPr/>
                    <a:lstStyle/>
                    <a:p>
                      <a:pPr indent="0" lvl="0" marL="0" marR="0" rtl="0" algn="ctr">
                        <a:spcBef>
                          <a:spcPts val="0"/>
                        </a:spcBef>
                        <a:spcAft>
                          <a:spcPts val="0"/>
                        </a:spcAft>
                        <a:buNone/>
                      </a:pPr>
                      <a:r>
                        <a:rPr lang="en-US" sz="1800">
                          <a:latin typeface="Tahoma"/>
                          <a:ea typeface="Tahoma"/>
                          <a:cs typeface="Tahoma"/>
                          <a:sym typeface="Tahoma"/>
                        </a:rPr>
                        <a:t>Pandas</a:t>
                      </a:r>
                      <a:endParaRPr/>
                    </a:p>
                  </a:txBody>
                  <a:tcPr marT="45725" marB="45725" marR="91450" marL="91450"/>
                </a:tc>
              </a:tr>
              <a:tr h="1541400">
                <a:tc>
                  <a:txBody>
                    <a:bodyPr/>
                    <a:lstStyle/>
                    <a:p>
                      <a:pPr indent="0" lvl="0" marL="0" marR="0" rtl="0" algn="l">
                        <a:lnSpc>
                          <a:spcPct val="150000"/>
                        </a:lnSpc>
                        <a:spcBef>
                          <a:spcPts val="0"/>
                        </a:spcBef>
                        <a:spcAft>
                          <a:spcPts val="0"/>
                        </a:spcAft>
                        <a:buClr>
                          <a:schemeClr val="dk1"/>
                        </a:buClr>
                        <a:buSzPts val="2000"/>
                        <a:buFont typeface="Noto Sans Symbols"/>
                        <a:buNone/>
                      </a:pPr>
                      <a:r>
                        <a:rPr lang="en-US" sz="2000">
                          <a:solidFill>
                            <a:schemeClr val="dk1"/>
                          </a:solidFill>
                          <a:latin typeface="Tahoma"/>
                          <a:ea typeface="Tahoma"/>
                          <a:cs typeface="Tahoma"/>
                          <a:sym typeface="Tahoma"/>
                        </a:rPr>
                        <a:t>When accessing information from strings, docs, txt files etc.</a:t>
                      </a:r>
                      <a:endParaRPr sz="2000">
                        <a:latin typeface="Tahoma"/>
                        <a:ea typeface="Tahoma"/>
                        <a:cs typeface="Tahoma"/>
                        <a:sym typeface="Tahoma"/>
                      </a:endParaRPr>
                    </a:p>
                  </a:txBody>
                  <a:tcPr marT="45725" marB="45725" marR="91450" marL="91450"/>
                </a:tc>
                <a:tc>
                  <a:txBody>
                    <a:bodyPr/>
                    <a:lstStyle/>
                    <a:p>
                      <a:pPr indent="0" lvl="0" marL="0" marR="0" rtl="0" algn="l">
                        <a:lnSpc>
                          <a:spcPct val="150000"/>
                        </a:lnSpc>
                        <a:spcBef>
                          <a:spcPts val="0"/>
                        </a:spcBef>
                        <a:spcAft>
                          <a:spcPts val="0"/>
                        </a:spcAft>
                        <a:buClr>
                          <a:schemeClr val="dk1"/>
                        </a:buClr>
                        <a:buSzPts val="2000"/>
                        <a:buFont typeface="Noto Sans Symbols"/>
                        <a:buNone/>
                      </a:pPr>
                      <a:r>
                        <a:rPr lang="en-US" sz="2000">
                          <a:latin typeface="Tahoma"/>
                          <a:ea typeface="Tahoma"/>
                          <a:cs typeface="Tahoma"/>
                          <a:sym typeface="Tahoma"/>
                        </a:rPr>
                        <a:t>When accessing information from a pandas dataframe.</a:t>
                      </a:r>
                      <a:endParaRPr/>
                    </a:p>
                  </a:txBody>
                  <a:tcPr marT="45725" marB="45725" marR="91450" marL="91450"/>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3"/>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orbel"/>
              <a:buNone/>
            </a:pPr>
            <a:br>
              <a:rPr lang="en-US"/>
            </a:br>
            <a:r>
              <a:rPr lang="en-US"/>
              <a:t>Regex in Python Vs. Regex in Pandas</a:t>
            </a:r>
            <a:br>
              <a:rPr lang="en-US"/>
            </a:br>
            <a:endParaRPr/>
          </a:p>
        </p:txBody>
      </p:sp>
      <p:sp>
        <p:nvSpPr>
          <p:cNvPr id="315" name="Google Shape;315;p33"/>
          <p:cNvSpPr txBox="1"/>
          <p:nvPr/>
        </p:nvSpPr>
        <p:spPr>
          <a:xfrm>
            <a:off x="1143000" y="1965960"/>
            <a:ext cx="5497497" cy="38779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accent1"/>
                </a:solidFill>
                <a:latin typeface="Corbel"/>
                <a:ea typeface="Corbel"/>
                <a:cs typeface="Corbel"/>
                <a:sym typeface="Corbel"/>
              </a:rPr>
              <a:t> What Stays the </a:t>
            </a:r>
            <a:r>
              <a:rPr b="1" lang="en-US" sz="2200">
                <a:solidFill>
                  <a:schemeClr val="accent1"/>
                </a:solidFill>
                <a:highlight>
                  <a:srgbClr val="FFFF00"/>
                </a:highlight>
                <a:latin typeface="Corbel"/>
                <a:ea typeface="Corbel"/>
                <a:cs typeface="Corbel"/>
                <a:sym typeface="Corbel"/>
              </a:rPr>
              <a:t>Same?</a:t>
            </a:r>
            <a:endParaRPr/>
          </a:p>
          <a:p>
            <a:pPr indent="0" lvl="0" marL="0" marR="0" rtl="0" algn="l">
              <a:spcBef>
                <a:spcPts val="0"/>
              </a:spcBef>
              <a:spcAft>
                <a:spcPts val="0"/>
              </a:spcAft>
              <a:buNone/>
            </a:pPr>
            <a:r>
              <a:rPr lang="en-US" sz="2200">
                <a:solidFill>
                  <a:schemeClr val="accent1"/>
                </a:solidFill>
                <a:latin typeface="Corbel"/>
                <a:ea typeface="Corbel"/>
                <a:cs typeface="Corbel"/>
                <a:sym typeface="Corbel"/>
              </a:rPr>
              <a:t>In one line: The way we write the pattern stays the same.</a:t>
            </a:r>
            <a:endParaRPr/>
          </a:p>
          <a:p>
            <a:pPr indent="0" lvl="0" marL="0" marR="0" rtl="0" algn="l">
              <a:spcBef>
                <a:spcPts val="0"/>
              </a:spcBef>
              <a:spcAft>
                <a:spcPts val="0"/>
              </a:spcAft>
              <a:buNone/>
            </a:pPr>
            <a:r>
              <a:t/>
            </a:r>
            <a:endParaRPr sz="2200">
              <a:solidFill>
                <a:schemeClr val="accent1"/>
              </a:solidFill>
              <a:latin typeface="Corbel"/>
              <a:ea typeface="Corbel"/>
              <a:cs typeface="Corbel"/>
              <a:sym typeface="Corbel"/>
            </a:endParaRPr>
          </a:p>
          <a:p>
            <a:pPr indent="0" lvl="0" marL="0" marR="0" rtl="0" algn="l">
              <a:spcBef>
                <a:spcPts val="0"/>
              </a:spcBef>
              <a:spcAft>
                <a:spcPts val="0"/>
              </a:spcAft>
              <a:buNone/>
            </a:pPr>
            <a:r>
              <a:rPr lang="en-US" sz="1600">
                <a:solidFill>
                  <a:schemeClr val="accent1"/>
                </a:solidFill>
                <a:latin typeface="Corbel"/>
                <a:ea typeface="Corbel"/>
                <a:cs typeface="Corbel"/>
                <a:sym typeface="Corbel"/>
              </a:rPr>
              <a:t>In other words, the identifiers, quantifiers, ranges, sets etc. apply across the board. They way you write the pattern to be matched or found is the same in most languages.</a:t>
            </a:r>
            <a:endParaRPr/>
          </a:p>
          <a:p>
            <a:pPr indent="0" lvl="0" marL="0" marR="0" rtl="0" algn="l">
              <a:spcBef>
                <a:spcPts val="0"/>
              </a:spcBef>
              <a:spcAft>
                <a:spcPts val="0"/>
              </a:spcAft>
              <a:buNone/>
            </a:pPr>
            <a:br>
              <a:rPr lang="en-US" sz="2200">
                <a:solidFill>
                  <a:schemeClr val="dk1"/>
                </a:solidFill>
                <a:latin typeface="Corbel"/>
                <a:ea typeface="Corbel"/>
                <a:cs typeface="Corbel"/>
                <a:sym typeface="Corbel"/>
              </a:rPr>
            </a:br>
            <a:endParaRPr sz="2200">
              <a:solidFill>
                <a:schemeClr val="dk1"/>
              </a:solidFill>
              <a:latin typeface="Corbel"/>
              <a:ea typeface="Corbel"/>
              <a:cs typeface="Corbel"/>
              <a:sym typeface="Corbel"/>
            </a:endParaRPr>
          </a:p>
          <a:p>
            <a:pPr indent="0" lvl="0" marL="0" marR="0" rtl="0" algn="l">
              <a:spcBef>
                <a:spcPts val="0"/>
              </a:spcBef>
              <a:spcAft>
                <a:spcPts val="0"/>
              </a:spcAft>
              <a:buNone/>
            </a:pPr>
            <a:r>
              <a:t/>
            </a:r>
            <a:endParaRPr sz="2200">
              <a:solidFill>
                <a:schemeClr val="accent1"/>
              </a:solidFill>
              <a:latin typeface="Corbel"/>
              <a:ea typeface="Corbel"/>
              <a:cs typeface="Corbel"/>
              <a:sym typeface="Corbel"/>
            </a:endParaRPr>
          </a:p>
          <a:p>
            <a:pPr indent="0" lvl="0" marL="0" marR="0" rtl="0" algn="l">
              <a:spcBef>
                <a:spcPts val="0"/>
              </a:spcBef>
              <a:spcAft>
                <a:spcPts val="0"/>
              </a:spcAft>
              <a:buNone/>
            </a:pPr>
            <a:br>
              <a:rPr b="1" lang="en-US" sz="2200">
                <a:solidFill>
                  <a:schemeClr val="accent1"/>
                </a:solidFill>
                <a:latin typeface="Corbel"/>
                <a:ea typeface="Corbel"/>
                <a:cs typeface="Corbel"/>
                <a:sym typeface="Corbel"/>
              </a:rPr>
            </a:br>
            <a:endParaRPr b="1" sz="2200">
              <a:solidFill>
                <a:schemeClr val="accent1"/>
              </a:solidFill>
              <a:latin typeface="Corbel"/>
              <a:ea typeface="Corbel"/>
              <a:cs typeface="Corbel"/>
              <a:sym typeface="Corbel"/>
            </a:endParaRPr>
          </a:p>
        </p:txBody>
      </p:sp>
      <p:pic>
        <p:nvPicPr>
          <p:cNvPr id="316" name="Google Shape;316;p33"/>
          <p:cNvPicPr preferRelativeResize="0"/>
          <p:nvPr/>
        </p:nvPicPr>
        <p:blipFill rotWithShape="1">
          <a:blip r:embed="rId3">
            <a:alphaModFix/>
          </a:blip>
          <a:srcRect b="0" l="0" r="0" t="0"/>
          <a:stretch/>
        </p:blipFill>
        <p:spPr>
          <a:xfrm>
            <a:off x="7283347" y="1828107"/>
            <a:ext cx="4017928" cy="1309372"/>
          </a:xfrm>
          <a:prstGeom prst="rect">
            <a:avLst/>
          </a:prstGeom>
          <a:noFill/>
          <a:ln>
            <a:noFill/>
          </a:ln>
        </p:spPr>
      </p:pic>
      <p:pic>
        <p:nvPicPr>
          <p:cNvPr id="317" name="Google Shape;317;p33"/>
          <p:cNvPicPr preferRelativeResize="0"/>
          <p:nvPr/>
        </p:nvPicPr>
        <p:blipFill rotWithShape="1">
          <a:blip r:embed="rId4">
            <a:alphaModFix/>
          </a:blip>
          <a:srcRect b="0" l="0" r="0" t="0"/>
          <a:stretch/>
        </p:blipFill>
        <p:spPr>
          <a:xfrm>
            <a:off x="7278619" y="3201226"/>
            <a:ext cx="4022656" cy="742136"/>
          </a:xfrm>
          <a:prstGeom prst="rect">
            <a:avLst/>
          </a:prstGeom>
          <a:noFill/>
          <a:ln>
            <a:noFill/>
          </a:ln>
        </p:spPr>
      </p:pic>
      <p:pic>
        <p:nvPicPr>
          <p:cNvPr id="318" name="Google Shape;318;p33"/>
          <p:cNvPicPr preferRelativeResize="0"/>
          <p:nvPr/>
        </p:nvPicPr>
        <p:blipFill rotWithShape="1">
          <a:blip r:embed="rId5">
            <a:alphaModFix/>
          </a:blip>
          <a:srcRect b="0" l="0" r="0" t="0"/>
          <a:stretch/>
        </p:blipFill>
        <p:spPr>
          <a:xfrm>
            <a:off x="7278619" y="4068439"/>
            <a:ext cx="4008474" cy="147481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4"/>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orbel"/>
              <a:buNone/>
            </a:pPr>
            <a:br>
              <a:rPr lang="en-US"/>
            </a:br>
            <a:r>
              <a:rPr lang="en-US"/>
              <a:t>Regex in Python Vs. Regex in Pandas</a:t>
            </a:r>
            <a:br>
              <a:rPr lang="en-US"/>
            </a:br>
            <a:endParaRPr/>
          </a:p>
        </p:txBody>
      </p:sp>
      <p:sp>
        <p:nvSpPr>
          <p:cNvPr id="324" name="Google Shape;324;p34"/>
          <p:cNvSpPr txBox="1"/>
          <p:nvPr/>
        </p:nvSpPr>
        <p:spPr>
          <a:xfrm>
            <a:off x="1173481" y="1681874"/>
            <a:ext cx="2981270" cy="3477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accent1"/>
                </a:solidFill>
                <a:latin typeface="Corbel"/>
                <a:ea typeface="Corbel"/>
                <a:cs typeface="Corbel"/>
                <a:sym typeface="Corbel"/>
              </a:rPr>
              <a:t> What </a:t>
            </a:r>
            <a:r>
              <a:rPr b="1" lang="en-US" sz="2200">
                <a:solidFill>
                  <a:schemeClr val="accent1"/>
                </a:solidFill>
                <a:highlight>
                  <a:srgbClr val="FFFF00"/>
                </a:highlight>
                <a:latin typeface="Corbel"/>
                <a:ea typeface="Corbel"/>
                <a:cs typeface="Corbel"/>
                <a:sym typeface="Corbel"/>
              </a:rPr>
              <a:t>Changes?</a:t>
            </a:r>
            <a:endParaRPr/>
          </a:p>
          <a:p>
            <a:pPr indent="0" lvl="0" marL="0" marR="0" rtl="0" algn="l">
              <a:spcBef>
                <a:spcPts val="0"/>
              </a:spcBef>
              <a:spcAft>
                <a:spcPts val="0"/>
              </a:spcAft>
              <a:buNone/>
            </a:pPr>
            <a:r>
              <a:rPr lang="en-US" sz="2200">
                <a:solidFill>
                  <a:schemeClr val="accent1"/>
                </a:solidFill>
                <a:latin typeface="Corbel"/>
                <a:ea typeface="Corbel"/>
                <a:cs typeface="Corbel"/>
                <a:sym typeface="Corbel"/>
              </a:rPr>
              <a:t>In one line: The method we use to find the regex in our text.</a:t>
            </a:r>
            <a:endParaRPr/>
          </a:p>
          <a:p>
            <a:pPr indent="0" lvl="0" marL="0" marR="0" rtl="0" algn="l">
              <a:spcBef>
                <a:spcPts val="0"/>
              </a:spcBef>
              <a:spcAft>
                <a:spcPts val="0"/>
              </a:spcAft>
              <a:buNone/>
            </a:pPr>
            <a:r>
              <a:t/>
            </a:r>
            <a:endParaRPr sz="2200">
              <a:solidFill>
                <a:schemeClr val="accent1"/>
              </a:solidFill>
              <a:latin typeface="Corbel"/>
              <a:ea typeface="Corbel"/>
              <a:cs typeface="Corbel"/>
              <a:sym typeface="Corbel"/>
            </a:endParaRPr>
          </a:p>
          <a:p>
            <a:pPr indent="0" lvl="0" marL="0" marR="0" rtl="0" algn="l">
              <a:spcBef>
                <a:spcPts val="0"/>
              </a:spcBef>
              <a:spcAft>
                <a:spcPts val="0"/>
              </a:spcAft>
              <a:buNone/>
            </a:pPr>
            <a:br>
              <a:rPr lang="en-US" sz="2200">
                <a:solidFill>
                  <a:schemeClr val="dk1"/>
                </a:solidFill>
                <a:latin typeface="Corbel"/>
                <a:ea typeface="Corbel"/>
                <a:cs typeface="Corbel"/>
                <a:sym typeface="Corbel"/>
              </a:rPr>
            </a:br>
            <a:endParaRPr sz="2200">
              <a:solidFill>
                <a:schemeClr val="dk1"/>
              </a:solidFill>
              <a:latin typeface="Corbel"/>
              <a:ea typeface="Corbel"/>
              <a:cs typeface="Corbel"/>
              <a:sym typeface="Corbel"/>
            </a:endParaRPr>
          </a:p>
          <a:p>
            <a:pPr indent="0" lvl="0" marL="0" marR="0" rtl="0" algn="l">
              <a:spcBef>
                <a:spcPts val="0"/>
              </a:spcBef>
              <a:spcAft>
                <a:spcPts val="0"/>
              </a:spcAft>
              <a:buNone/>
            </a:pPr>
            <a:r>
              <a:t/>
            </a:r>
            <a:endParaRPr sz="2200">
              <a:solidFill>
                <a:schemeClr val="accent1"/>
              </a:solidFill>
              <a:latin typeface="Corbel"/>
              <a:ea typeface="Corbel"/>
              <a:cs typeface="Corbel"/>
              <a:sym typeface="Corbel"/>
            </a:endParaRPr>
          </a:p>
          <a:p>
            <a:pPr indent="0" lvl="0" marL="0" marR="0" rtl="0" algn="l">
              <a:spcBef>
                <a:spcPts val="0"/>
              </a:spcBef>
              <a:spcAft>
                <a:spcPts val="0"/>
              </a:spcAft>
              <a:buNone/>
            </a:pPr>
            <a:br>
              <a:rPr b="1" lang="en-US" sz="2200">
                <a:solidFill>
                  <a:schemeClr val="accent1"/>
                </a:solidFill>
                <a:latin typeface="Corbel"/>
                <a:ea typeface="Corbel"/>
                <a:cs typeface="Corbel"/>
                <a:sym typeface="Corbel"/>
              </a:rPr>
            </a:br>
            <a:endParaRPr b="1" sz="2200">
              <a:solidFill>
                <a:schemeClr val="accent1"/>
              </a:solidFill>
              <a:latin typeface="Corbel"/>
              <a:ea typeface="Corbel"/>
              <a:cs typeface="Corbel"/>
              <a:sym typeface="Corbel"/>
            </a:endParaRPr>
          </a:p>
        </p:txBody>
      </p:sp>
      <p:graphicFrame>
        <p:nvGraphicFramePr>
          <p:cNvPr id="325" name="Google Shape;325;p34"/>
          <p:cNvGraphicFramePr/>
          <p:nvPr/>
        </p:nvGraphicFramePr>
        <p:xfrm>
          <a:off x="4951076" y="1965960"/>
          <a:ext cx="3000000" cy="3000000"/>
        </p:xfrm>
        <a:graphic>
          <a:graphicData uri="http://schemas.openxmlformats.org/drawingml/2006/table">
            <a:tbl>
              <a:tblPr bandRow="1" firstRow="1">
                <a:noFill/>
                <a:tableStyleId>{6D4E58CB-6728-4946-8317-A72CD62F8B8A}</a:tableStyleId>
              </a:tblPr>
              <a:tblGrid>
                <a:gridCol w="2449950"/>
                <a:gridCol w="4252400"/>
              </a:tblGrid>
              <a:tr h="327775">
                <a:tc>
                  <a:txBody>
                    <a:bodyPr/>
                    <a:lstStyle/>
                    <a:p>
                      <a:pPr indent="0" lvl="0" marL="0" marR="0" rtl="0" algn="ctr">
                        <a:spcBef>
                          <a:spcPts val="0"/>
                        </a:spcBef>
                        <a:spcAft>
                          <a:spcPts val="0"/>
                        </a:spcAft>
                        <a:buNone/>
                      </a:pPr>
                      <a:r>
                        <a:rPr lang="en-US" sz="1800">
                          <a:latin typeface="Tahoma"/>
                          <a:ea typeface="Tahoma"/>
                          <a:cs typeface="Tahoma"/>
                          <a:sym typeface="Tahoma"/>
                        </a:rPr>
                        <a:t>Python’s re. module</a:t>
                      </a:r>
                      <a:endParaRPr/>
                    </a:p>
                  </a:txBody>
                  <a:tcPr marT="45725" marB="45725" marR="91450" marL="91450"/>
                </a:tc>
                <a:tc>
                  <a:txBody>
                    <a:bodyPr/>
                    <a:lstStyle/>
                    <a:p>
                      <a:pPr indent="0" lvl="0" marL="0" marR="0" rtl="0" algn="ctr">
                        <a:spcBef>
                          <a:spcPts val="0"/>
                        </a:spcBef>
                        <a:spcAft>
                          <a:spcPts val="0"/>
                        </a:spcAft>
                        <a:buNone/>
                      </a:pPr>
                      <a:r>
                        <a:rPr lang="en-US" sz="1800">
                          <a:latin typeface="Tahoma"/>
                          <a:ea typeface="Tahoma"/>
                          <a:cs typeface="Tahoma"/>
                          <a:sym typeface="Tahoma"/>
                        </a:rPr>
                        <a:t>Pandas</a:t>
                      </a:r>
                      <a:endParaRPr/>
                    </a:p>
                  </a:txBody>
                  <a:tcPr marT="45725" marB="45725" marR="91450" marL="91450"/>
                </a:tc>
              </a:tr>
              <a:tr h="1046675">
                <a:tc>
                  <a:txBody>
                    <a:bodyPr/>
                    <a:lstStyle/>
                    <a:p>
                      <a:pPr indent="0" lvl="0" marL="0" marR="0" rtl="0" algn="l">
                        <a:lnSpc>
                          <a:spcPct val="150000"/>
                        </a:lnSpc>
                        <a:spcBef>
                          <a:spcPts val="0"/>
                        </a:spcBef>
                        <a:spcAft>
                          <a:spcPts val="0"/>
                        </a:spcAft>
                        <a:buClr>
                          <a:schemeClr val="dk1"/>
                        </a:buClr>
                        <a:buSzPts val="2000"/>
                        <a:buFont typeface="Noto Sans Symbols"/>
                        <a:buNone/>
                      </a:pPr>
                      <a:r>
                        <a:rPr lang="en-US" sz="2000">
                          <a:solidFill>
                            <a:schemeClr val="dk1"/>
                          </a:solidFill>
                          <a:latin typeface="Tahoma"/>
                          <a:ea typeface="Tahoma"/>
                          <a:cs typeface="Tahoma"/>
                          <a:sym typeface="Tahoma"/>
                        </a:rPr>
                        <a:t>bool(re.search)</a:t>
                      </a:r>
                      <a:endParaRPr sz="2000">
                        <a:latin typeface="Tahoma"/>
                        <a:ea typeface="Tahoma"/>
                        <a:cs typeface="Tahoma"/>
                        <a:sym typeface="Tahoma"/>
                      </a:endParaRPr>
                    </a:p>
                  </a:txBody>
                  <a:tcPr marT="45725" marB="45725" marR="91450" marL="91450"/>
                </a:tc>
                <a:tc>
                  <a:txBody>
                    <a:bodyPr/>
                    <a:lstStyle/>
                    <a:p>
                      <a:pPr indent="0" lvl="0" marL="0" marR="0" rtl="0" algn="l">
                        <a:lnSpc>
                          <a:spcPct val="150000"/>
                        </a:lnSpc>
                        <a:spcBef>
                          <a:spcPts val="0"/>
                        </a:spcBef>
                        <a:spcAft>
                          <a:spcPts val="0"/>
                        </a:spcAft>
                        <a:buClr>
                          <a:schemeClr val="dk1"/>
                        </a:buClr>
                        <a:buSzPts val="2000"/>
                        <a:buFont typeface="Noto Sans Symbols"/>
                        <a:buNone/>
                      </a:pPr>
                      <a:r>
                        <a:rPr lang="en-US" sz="2000">
                          <a:solidFill>
                            <a:schemeClr val="dk1"/>
                          </a:solidFill>
                          <a:latin typeface="Tahoma"/>
                          <a:ea typeface="Tahoma"/>
                          <a:cs typeface="Tahoma"/>
                          <a:sym typeface="Tahoma"/>
                        </a:rPr>
                        <a:t>series.str.contains()</a:t>
                      </a:r>
                      <a:endParaRPr/>
                    </a:p>
                    <a:p>
                      <a:pPr indent="0" lvl="0" marL="0" marR="0" rtl="0" algn="l">
                        <a:lnSpc>
                          <a:spcPct val="150000"/>
                        </a:lnSpc>
                        <a:spcBef>
                          <a:spcPts val="0"/>
                        </a:spcBef>
                        <a:spcAft>
                          <a:spcPts val="0"/>
                        </a:spcAft>
                        <a:buClr>
                          <a:schemeClr val="dk1"/>
                        </a:buClr>
                        <a:buSzPts val="1200"/>
                        <a:buFont typeface="Noto Sans Symbols"/>
                        <a:buNone/>
                      </a:pPr>
                      <a:r>
                        <a:rPr lang="en-US" sz="1200">
                          <a:solidFill>
                            <a:schemeClr val="dk1"/>
                          </a:solidFill>
                          <a:latin typeface="Tahoma"/>
                          <a:ea typeface="Tahoma"/>
                          <a:cs typeface="Tahoma"/>
                          <a:sym typeface="Tahoma"/>
                        </a:rPr>
                        <a:t>(To see if a specific pattern appears in a series. The result was a series containing True, False, and missing values)</a:t>
                      </a:r>
                      <a:endParaRPr/>
                    </a:p>
                  </a:txBody>
                  <a:tcPr marT="45725" marB="45725" marR="91450" marL="91450"/>
                </a:tc>
              </a:tr>
              <a:tr h="1102650">
                <a:tc>
                  <a:txBody>
                    <a:bodyPr/>
                    <a:lstStyle/>
                    <a:p>
                      <a:pPr indent="0" lvl="0" marL="0" marR="0" rtl="0" algn="l">
                        <a:lnSpc>
                          <a:spcPct val="150000"/>
                        </a:lnSpc>
                        <a:spcBef>
                          <a:spcPts val="0"/>
                        </a:spcBef>
                        <a:spcAft>
                          <a:spcPts val="0"/>
                        </a:spcAft>
                        <a:buClr>
                          <a:schemeClr val="dk1"/>
                        </a:buClr>
                        <a:buSzPts val="2000"/>
                        <a:buFont typeface="Noto Sans Symbols"/>
                        <a:buNone/>
                      </a:pPr>
                      <a:r>
                        <a:rPr lang="en-US" sz="2000">
                          <a:latin typeface="Tahoma"/>
                          <a:ea typeface="Tahoma"/>
                          <a:cs typeface="Tahoma"/>
                          <a:sym typeface="Tahoma"/>
                        </a:rPr>
                        <a:t>re.search()</a:t>
                      </a:r>
                      <a:endParaRPr/>
                    </a:p>
                  </a:txBody>
                  <a:tcPr marT="45725" marB="45725" marR="91450" marL="91450"/>
                </a:tc>
                <a:tc>
                  <a:txBody>
                    <a:bodyPr/>
                    <a:lstStyle/>
                    <a:p>
                      <a:pPr indent="0" lvl="0" marL="0" marR="0" rtl="0" algn="l">
                        <a:lnSpc>
                          <a:spcPct val="150000"/>
                        </a:lnSpc>
                        <a:spcBef>
                          <a:spcPts val="0"/>
                        </a:spcBef>
                        <a:spcAft>
                          <a:spcPts val="0"/>
                        </a:spcAft>
                        <a:buClr>
                          <a:schemeClr val="dk1"/>
                        </a:buClr>
                        <a:buSzPts val="2000"/>
                        <a:buFont typeface="Noto Sans Symbols"/>
                        <a:buNone/>
                      </a:pPr>
                      <a:r>
                        <a:rPr lang="en-US" sz="2000">
                          <a:solidFill>
                            <a:schemeClr val="dk1"/>
                          </a:solidFill>
                          <a:latin typeface="Tahoma"/>
                          <a:ea typeface="Tahoma"/>
                          <a:cs typeface="Tahoma"/>
                          <a:sym typeface="Tahoma"/>
                        </a:rPr>
                        <a:t>series.str.extract()</a:t>
                      </a:r>
                      <a:endParaRPr/>
                    </a:p>
                    <a:p>
                      <a:pPr indent="0" lvl="0" marL="0" marR="0" rtl="0" algn="l">
                        <a:lnSpc>
                          <a:spcPct val="150000"/>
                        </a:lnSpc>
                        <a:spcBef>
                          <a:spcPts val="0"/>
                        </a:spcBef>
                        <a:spcAft>
                          <a:spcPts val="0"/>
                        </a:spcAft>
                        <a:buClr>
                          <a:schemeClr val="dk1"/>
                        </a:buClr>
                        <a:buSzPts val="1200"/>
                        <a:buFont typeface="Noto Sans Symbols"/>
                        <a:buNone/>
                      </a:pPr>
                      <a:r>
                        <a:rPr lang="en-US" sz="1200">
                          <a:solidFill>
                            <a:schemeClr val="dk1"/>
                          </a:solidFill>
                          <a:latin typeface="Tahoma"/>
                          <a:ea typeface="Tahoma"/>
                          <a:cs typeface="Tahoma"/>
                          <a:sym typeface="Tahoma"/>
                        </a:rPr>
                        <a:t>(To extract a pattern of characters from a column as a dataframe. Will only extract the first match of the pattern)</a:t>
                      </a:r>
                      <a:endParaRPr/>
                    </a:p>
                  </a:txBody>
                  <a:tcPr marT="45725" marB="45725" marR="91450" marL="91450"/>
                </a:tc>
              </a:tr>
              <a:tr h="1091950">
                <a:tc>
                  <a:txBody>
                    <a:bodyPr/>
                    <a:lstStyle/>
                    <a:p>
                      <a:pPr indent="0" lvl="0" marL="0" marR="0" rtl="0" algn="l">
                        <a:lnSpc>
                          <a:spcPct val="150000"/>
                        </a:lnSpc>
                        <a:spcBef>
                          <a:spcPts val="0"/>
                        </a:spcBef>
                        <a:spcAft>
                          <a:spcPts val="0"/>
                        </a:spcAft>
                        <a:buClr>
                          <a:schemeClr val="dk1"/>
                        </a:buClr>
                        <a:buSzPts val="2000"/>
                        <a:buFont typeface="Noto Sans Symbols"/>
                        <a:buNone/>
                      </a:pPr>
                      <a:r>
                        <a:rPr lang="en-US" sz="2000">
                          <a:solidFill>
                            <a:schemeClr val="dk1"/>
                          </a:solidFill>
                          <a:latin typeface="Tahoma"/>
                          <a:ea typeface="Tahoma"/>
                          <a:cs typeface="Tahoma"/>
                          <a:sym typeface="Tahoma"/>
                        </a:rPr>
                        <a:t>re.findall()</a:t>
                      </a:r>
                      <a:endParaRPr/>
                    </a:p>
                  </a:txBody>
                  <a:tcPr marT="45725" marB="45725" marR="91450" marL="91450"/>
                </a:tc>
                <a:tc>
                  <a:txBody>
                    <a:bodyPr/>
                    <a:lstStyle/>
                    <a:p>
                      <a:pPr indent="0" lvl="0" marL="0" marR="0" rtl="0" algn="l">
                        <a:lnSpc>
                          <a:spcPct val="150000"/>
                        </a:lnSpc>
                        <a:spcBef>
                          <a:spcPts val="0"/>
                        </a:spcBef>
                        <a:spcAft>
                          <a:spcPts val="0"/>
                        </a:spcAft>
                        <a:buClr>
                          <a:schemeClr val="dk1"/>
                        </a:buClr>
                        <a:buSzPts val="2000"/>
                        <a:buFont typeface="Noto Sans Symbols"/>
                        <a:buNone/>
                      </a:pPr>
                      <a:r>
                        <a:rPr lang="en-US" sz="2000">
                          <a:solidFill>
                            <a:schemeClr val="dk1"/>
                          </a:solidFill>
                          <a:latin typeface="Tahoma"/>
                          <a:ea typeface="Tahoma"/>
                          <a:cs typeface="Tahoma"/>
                          <a:sym typeface="Tahoma"/>
                        </a:rPr>
                        <a:t>series.str.extractall()</a:t>
                      </a:r>
                      <a:endParaRPr/>
                    </a:p>
                    <a:p>
                      <a:pPr indent="0" lvl="0" marL="0" marR="0" rtl="0" algn="l">
                        <a:lnSpc>
                          <a:spcPct val="150000"/>
                        </a:lnSpc>
                        <a:spcBef>
                          <a:spcPts val="0"/>
                        </a:spcBef>
                        <a:spcAft>
                          <a:spcPts val="0"/>
                        </a:spcAft>
                        <a:buClr>
                          <a:schemeClr val="dk1"/>
                        </a:buClr>
                        <a:buSzPts val="1200"/>
                        <a:buFont typeface="Noto Sans Symbols"/>
                        <a:buNone/>
                      </a:pPr>
                      <a:r>
                        <a:rPr lang="en-US" sz="1200">
                          <a:solidFill>
                            <a:schemeClr val="dk1"/>
                          </a:solidFill>
                          <a:latin typeface="Tahoma"/>
                          <a:ea typeface="Tahoma"/>
                          <a:cs typeface="Tahoma"/>
                          <a:sym typeface="Tahoma"/>
                        </a:rPr>
                        <a:t>(To extract a pattern of characters from a column as a dataframe. Will only extract the first match of the pattern.)</a:t>
                      </a:r>
                      <a:endParaRPr/>
                    </a:p>
                  </a:txBody>
                  <a:tcPr marT="45725" marB="45725" marR="91450" marL="91450"/>
                </a:tc>
              </a:tr>
              <a:tr h="561375">
                <a:tc>
                  <a:txBody>
                    <a:bodyPr/>
                    <a:lstStyle/>
                    <a:p>
                      <a:pPr indent="0" lvl="0" marL="0" marR="0" rtl="0" algn="l">
                        <a:lnSpc>
                          <a:spcPct val="150000"/>
                        </a:lnSpc>
                        <a:spcBef>
                          <a:spcPts val="0"/>
                        </a:spcBef>
                        <a:spcAft>
                          <a:spcPts val="0"/>
                        </a:spcAft>
                        <a:buClr>
                          <a:schemeClr val="dk1"/>
                        </a:buClr>
                        <a:buSzPts val="2000"/>
                        <a:buFont typeface="Noto Sans Symbols"/>
                        <a:buNone/>
                      </a:pPr>
                      <a:r>
                        <a:rPr lang="en-US" sz="2000">
                          <a:solidFill>
                            <a:schemeClr val="dk1"/>
                          </a:solidFill>
                          <a:latin typeface="Tahoma"/>
                          <a:ea typeface="Tahoma"/>
                          <a:cs typeface="Tahoma"/>
                          <a:sym typeface="Tahoma"/>
                        </a:rPr>
                        <a:t>re.sub()</a:t>
                      </a:r>
                      <a:endParaRPr/>
                    </a:p>
                  </a:txBody>
                  <a:tcPr marT="45725" marB="45725" marR="91450" marL="91450"/>
                </a:tc>
                <a:tc>
                  <a:txBody>
                    <a:bodyPr/>
                    <a:lstStyle/>
                    <a:p>
                      <a:pPr indent="0" lvl="0" marL="0" marR="0" rtl="0" algn="l">
                        <a:lnSpc>
                          <a:spcPct val="150000"/>
                        </a:lnSpc>
                        <a:spcBef>
                          <a:spcPts val="0"/>
                        </a:spcBef>
                        <a:spcAft>
                          <a:spcPts val="0"/>
                        </a:spcAft>
                        <a:buClr>
                          <a:schemeClr val="dk1"/>
                        </a:buClr>
                        <a:buSzPts val="2000"/>
                        <a:buFont typeface="Noto Sans Symbols"/>
                        <a:buNone/>
                      </a:pPr>
                      <a:r>
                        <a:rPr lang="en-US" sz="2000">
                          <a:solidFill>
                            <a:schemeClr val="dk1"/>
                          </a:solidFill>
                          <a:latin typeface="Tahoma"/>
                          <a:ea typeface="Tahoma"/>
                          <a:cs typeface="Tahoma"/>
                          <a:sym typeface="Tahoma"/>
                        </a:rPr>
                        <a:t>series.str.replace()</a:t>
                      </a:r>
                      <a:endParaRPr/>
                    </a:p>
                  </a:txBody>
                  <a:tcPr marT="45725" marB="45725" marR="91450" marL="91450"/>
                </a:tc>
              </a:tr>
            </a:tbl>
          </a:graphicData>
        </a:graphic>
      </p:graphicFrame>
      <p:sp>
        <p:nvSpPr>
          <p:cNvPr id="326" name="Google Shape;326;p34"/>
          <p:cNvSpPr txBox="1"/>
          <p:nvPr/>
        </p:nvSpPr>
        <p:spPr>
          <a:xfrm>
            <a:off x="5914156" y="1627406"/>
            <a:ext cx="4776185"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accent1"/>
                </a:solidFill>
                <a:latin typeface="Corbel"/>
                <a:ea typeface="Corbel"/>
                <a:cs typeface="Corbel"/>
                <a:sym typeface="Corbel"/>
              </a:rPr>
              <a:t> Python &amp; Pandas Equivalents</a:t>
            </a:r>
            <a:endParaRPr b="1" sz="1600">
              <a:solidFill>
                <a:schemeClr val="accent1"/>
              </a:solidFill>
              <a:highlight>
                <a:srgbClr val="FFFF00"/>
              </a:highlight>
              <a:latin typeface="Corbel"/>
              <a:ea typeface="Corbel"/>
              <a:cs typeface="Corbel"/>
              <a:sym typeface="Corbe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5"/>
          <p:cNvSpPr txBox="1"/>
          <p:nvPr/>
        </p:nvSpPr>
        <p:spPr>
          <a:xfrm>
            <a:off x="880131" y="334097"/>
            <a:ext cx="9790828" cy="135636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accent1"/>
              </a:buClr>
              <a:buSzPts val="4400"/>
              <a:buFont typeface="Rockwell"/>
              <a:buNone/>
            </a:pPr>
            <a:r>
              <a:rPr lang="en-US" sz="4400">
                <a:solidFill>
                  <a:schemeClr val="accent1"/>
                </a:solidFill>
                <a:latin typeface="Rockwell"/>
                <a:ea typeface="Rockwell"/>
                <a:cs typeface="Rockwell"/>
                <a:sym typeface="Rockwell"/>
              </a:rPr>
              <a:t>Series.str.</a:t>
            </a:r>
            <a:endParaRPr/>
          </a:p>
        </p:txBody>
      </p:sp>
      <p:graphicFrame>
        <p:nvGraphicFramePr>
          <p:cNvPr id="332" name="Google Shape;332;p35"/>
          <p:cNvGraphicFramePr/>
          <p:nvPr/>
        </p:nvGraphicFramePr>
        <p:xfrm>
          <a:off x="880131" y="1015977"/>
          <a:ext cx="3000000" cy="3000000"/>
        </p:xfrm>
        <a:graphic>
          <a:graphicData uri="http://schemas.openxmlformats.org/drawingml/2006/table">
            <a:tbl>
              <a:tblPr bandRow="1" firstRow="1">
                <a:noFill/>
                <a:tableStyleId>{6D4E58CB-6728-4946-8317-A72CD62F8B8A}</a:tableStyleId>
              </a:tblPr>
              <a:tblGrid>
                <a:gridCol w="3697825"/>
                <a:gridCol w="3874825"/>
                <a:gridCol w="2689925"/>
              </a:tblGrid>
              <a:tr h="324000">
                <a:tc>
                  <a:txBody>
                    <a:bodyPr/>
                    <a:lstStyle/>
                    <a:p>
                      <a:pPr indent="0" lvl="0" marL="0" marR="0" rtl="0" algn="l">
                        <a:lnSpc>
                          <a:spcPct val="150000"/>
                        </a:lnSpc>
                        <a:spcBef>
                          <a:spcPts val="0"/>
                        </a:spcBef>
                        <a:spcAft>
                          <a:spcPts val="0"/>
                        </a:spcAft>
                        <a:buClr>
                          <a:schemeClr val="lt1"/>
                        </a:buClr>
                        <a:buSzPts val="1800"/>
                        <a:buFont typeface="Noto Sans Symbols"/>
                        <a:buNone/>
                      </a:pPr>
                      <a:r>
                        <a:rPr lang="en-US" sz="1800">
                          <a:solidFill>
                            <a:schemeClr val="lt1"/>
                          </a:solidFill>
                          <a:latin typeface="Tahoma"/>
                          <a:ea typeface="Tahoma"/>
                          <a:cs typeface="Tahoma"/>
                          <a:sym typeface="Tahoma"/>
                        </a:rPr>
                        <a:t>series.str.contains()</a:t>
                      </a:r>
                      <a:endParaRPr/>
                    </a:p>
                  </a:txBody>
                  <a:tcPr marT="45725" marB="45725" marR="91450" marL="91450"/>
                </a:tc>
                <a:tc>
                  <a:txBody>
                    <a:bodyPr/>
                    <a:lstStyle/>
                    <a:p>
                      <a:pPr indent="0" lvl="0" marL="0" marR="0" rtl="0" algn="l">
                        <a:lnSpc>
                          <a:spcPct val="150000"/>
                        </a:lnSpc>
                        <a:spcBef>
                          <a:spcPts val="0"/>
                        </a:spcBef>
                        <a:spcAft>
                          <a:spcPts val="0"/>
                        </a:spcAft>
                        <a:buClr>
                          <a:schemeClr val="lt1"/>
                        </a:buClr>
                        <a:buSzPts val="1800"/>
                        <a:buFont typeface="Noto Sans Symbols"/>
                        <a:buNone/>
                      </a:pPr>
                      <a:r>
                        <a:rPr lang="en-US" sz="1800">
                          <a:solidFill>
                            <a:schemeClr val="lt1"/>
                          </a:solidFill>
                          <a:latin typeface="Tahoma"/>
                          <a:ea typeface="Tahoma"/>
                          <a:cs typeface="Tahoma"/>
                          <a:sym typeface="Tahoma"/>
                        </a:rPr>
                        <a:t>series.str.extract()</a:t>
                      </a:r>
                      <a:endParaRPr/>
                    </a:p>
                  </a:txBody>
                  <a:tcPr marT="45725" marB="45725" marR="91450" marL="91450"/>
                </a:tc>
                <a:tc>
                  <a:txBody>
                    <a:bodyPr/>
                    <a:lstStyle/>
                    <a:p>
                      <a:pPr indent="0" lvl="0" marL="0" marR="0" rtl="0" algn="l">
                        <a:lnSpc>
                          <a:spcPct val="150000"/>
                        </a:lnSpc>
                        <a:spcBef>
                          <a:spcPts val="0"/>
                        </a:spcBef>
                        <a:spcAft>
                          <a:spcPts val="0"/>
                        </a:spcAft>
                        <a:buClr>
                          <a:schemeClr val="lt1"/>
                        </a:buClr>
                        <a:buSzPts val="1600"/>
                        <a:buFont typeface="Noto Sans Symbols"/>
                        <a:buNone/>
                      </a:pPr>
                      <a:r>
                        <a:rPr lang="en-US" sz="1600">
                          <a:solidFill>
                            <a:schemeClr val="lt1"/>
                          </a:solidFill>
                          <a:latin typeface="Tahoma"/>
                          <a:ea typeface="Tahoma"/>
                          <a:cs typeface="Tahoma"/>
                          <a:sym typeface="Tahoma"/>
                        </a:rPr>
                        <a:t>series.str.extractall()</a:t>
                      </a:r>
                      <a:endParaRPr/>
                    </a:p>
                  </a:txBody>
                  <a:tcPr marT="45725" marB="45725" marR="91450" marL="91450"/>
                </a:tc>
              </a:tr>
              <a:tr h="254000">
                <a:tc>
                  <a:txBody>
                    <a:bodyPr/>
                    <a:lstStyle/>
                    <a:p>
                      <a:pPr indent="0" lvl="0" marL="0" marR="0" rtl="0" algn="l">
                        <a:spcBef>
                          <a:spcPts val="0"/>
                        </a:spcBef>
                        <a:spcAft>
                          <a:spcPts val="0"/>
                        </a:spcAft>
                        <a:buNone/>
                      </a:pPr>
                      <a:r>
                        <a:rPr b="1" i="0" lang="en-US" sz="1800">
                          <a:solidFill>
                            <a:schemeClr val="dk1"/>
                          </a:solidFill>
                          <a:latin typeface="Corbel"/>
                          <a:ea typeface="Corbel"/>
                          <a:cs typeface="Corbel"/>
                          <a:sym typeface="Corbel"/>
                        </a:rPr>
                        <a:t>Syntax:</a:t>
                      </a:r>
                      <a:r>
                        <a:rPr b="0" i="0" lang="en-US" sz="1800">
                          <a:solidFill>
                            <a:schemeClr val="dk1"/>
                          </a:solidFill>
                          <a:latin typeface="Corbel"/>
                          <a:ea typeface="Corbel"/>
                          <a:cs typeface="Corbel"/>
                          <a:sym typeface="Corbel"/>
                        </a:rPr>
                        <a:t> Series.str.contains(pat, case=True, flags=0, na=nan, regex=True)</a:t>
                      </a:r>
                      <a:endParaRPr/>
                    </a:p>
                    <a:p>
                      <a:pPr indent="0" lvl="0" marL="0" marR="0" rtl="0" algn="l">
                        <a:spcBef>
                          <a:spcPts val="0"/>
                        </a:spcBef>
                        <a:spcAft>
                          <a:spcPts val="0"/>
                        </a:spcAft>
                        <a:buNone/>
                      </a:pPr>
                      <a:br>
                        <a:rPr i="0" lang="en-US" sz="2000" u="sng"/>
                      </a:br>
                      <a:r>
                        <a:rPr b="1" i="0" lang="en-US" sz="1800" u="sng">
                          <a:solidFill>
                            <a:schemeClr val="dk1"/>
                          </a:solidFill>
                          <a:latin typeface="Corbel"/>
                          <a:ea typeface="Corbel"/>
                          <a:cs typeface="Corbel"/>
                          <a:sym typeface="Corbel"/>
                        </a:rPr>
                        <a:t>Parameters : </a:t>
                      </a:r>
                      <a:endParaRPr/>
                    </a:p>
                    <a:p>
                      <a:pPr indent="-342900" lvl="0" marL="342900" marR="0" rtl="0" algn="l">
                        <a:spcBef>
                          <a:spcPts val="0"/>
                        </a:spcBef>
                        <a:spcAft>
                          <a:spcPts val="0"/>
                        </a:spcAft>
                        <a:buClr>
                          <a:schemeClr val="dk1"/>
                        </a:buClr>
                        <a:buSzPts val="1800"/>
                        <a:buFont typeface="Arial"/>
                        <a:buChar char="•"/>
                      </a:pPr>
                      <a:r>
                        <a:rPr b="1" i="0" lang="en-US" sz="1800">
                          <a:solidFill>
                            <a:schemeClr val="dk1"/>
                          </a:solidFill>
                          <a:latin typeface="Corbel"/>
                          <a:ea typeface="Corbel"/>
                          <a:cs typeface="Corbel"/>
                          <a:sym typeface="Corbel"/>
                        </a:rPr>
                        <a:t>pat : </a:t>
                      </a:r>
                      <a:r>
                        <a:rPr b="0" i="0" lang="en-US" sz="1800">
                          <a:solidFill>
                            <a:schemeClr val="dk1"/>
                          </a:solidFill>
                          <a:latin typeface="Corbel"/>
                          <a:ea typeface="Corbel"/>
                          <a:cs typeface="Corbel"/>
                          <a:sym typeface="Corbel"/>
                        </a:rPr>
                        <a:t>Character sequence or regular expression. </a:t>
                      </a:r>
                      <a:endParaRPr/>
                    </a:p>
                    <a:p>
                      <a:pPr indent="-342900" lvl="0" marL="342900" marR="0" rtl="0" algn="l">
                        <a:spcBef>
                          <a:spcPts val="0"/>
                        </a:spcBef>
                        <a:spcAft>
                          <a:spcPts val="0"/>
                        </a:spcAft>
                        <a:buClr>
                          <a:schemeClr val="dk1"/>
                        </a:buClr>
                        <a:buSzPts val="1800"/>
                        <a:buFont typeface="Arial"/>
                        <a:buChar char="•"/>
                      </a:pPr>
                      <a:r>
                        <a:rPr b="1" i="0" lang="en-US" sz="1800">
                          <a:solidFill>
                            <a:schemeClr val="dk1"/>
                          </a:solidFill>
                          <a:latin typeface="Corbel"/>
                          <a:ea typeface="Corbel"/>
                          <a:cs typeface="Corbel"/>
                          <a:sym typeface="Corbel"/>
                        </a:rPr>
                        <a:t>case : </a:t>
                      </a:r>
                      <a:r>
                        <a:rPr b="0" i="0" lang="en-US" sz="1800">
                          <a:solidFill>
                            <a:schemeClr val="dk1"/>
                          </a:solidFill>
                          <a:latin typeface="Corbel"/>
                          <a:ea typeface="Corbel"/>
                          <a:cs typeface="Corbel"/>
                          <a:sym typeface="Corbel"/>
                        </a:rPr>
                        <a:t>If True, case sensitive. </a:t>
                      </a:r>
                      <a:endParaRPr/>
                    </a:p>
                    <a:p>
                      <a:pPr indent="-342900" lvl="0" marL="342900" marR="0" rtl="0" algn="l">
                        <a:spcBef>
                          <a:spcPts val="0"/>
                        </a:spcBef>
                        <a:spcAft>
                          <a:spcPts val="0"/>
                        </a:spcAft>
                        <a:buClr>
                          <a:schemeClr val="dk1"/>
                        </a:buClr>
                        <a:buSzPts val="1800"/>
                        <a:buFont typeface="Arial"/>
                        <a:buChar char="•"/>
                      </a:pPr>
                      <a:r>
                        <a:rPr b="1" i="0" lang="en-US" sz="1800">
                          <a:solidFill>
                            <a:schemeClr val="dk1"/>
                          </a:solidFill>
                          <a:latin typeface="Corbel"/>
                          <a:ea typeface="Corbel"/>
                          <a:cs typeface="Corbel"/>
                          <a:sym typeface="Corbel"/>
                        </a:rPr>
                        <a:t>flags : </a:t>
                      </a:r>
                      <a:r>
                        <a:rPr b="0" i="0" lang="en-US" sz="1800">
                          <a:solidFill>
                            <a:schemeClr val="dk1"/>
                          </a:solidFill>
                          <a:latin typeface="Corbel"/>
                          <a:ea typeface="Corbel"/>
                          <a:cs typeface="Corbel"/>
                          <a:sym typeface="Corbel"/>
                        </a:rPr>
                        <a:t>Flags to pass through to the re module, e.g. re.IGNORECASE. </a:t>
                      </a:r>
                      <a:endParaRPr/>
                    </a:p>
                    <a:p>
                      <a:pPr indent="-342900" lvl="0" marL="342900" marR="0" rtl="0" algn="l">
                        <a:spcBef>
                          <a:spcPts val="0"/>
                        </a:spcBef>
                        <a:spcAft>
                          <a:spcPts val="0"/>
                        </a:spcAft>
                        <a:buClr>
                          <a:schemeClr val="dk1"/>
                        </a:buClr>
                        <a:buSzPts val="1800"/>
                        <a:buFont typeface="Arial"/>
                        <a:buChar char="•"/>
                      </a:pPr>
                      <a:r>
                        <a:rPr b="1" i="0" lang="en-US" sz="1800">
                          <a:solidFill>
                            <a:schemeClr val="dk1"/>
                          </a:solidFill>
                          <a:latin typeface="Corbel"/>
                          <a:ea typeface="Corbel"/>
                          <a:cs typeface="Corbel"/>
                          <a:sym typeface="Corbel"/>
                        </a:rPr>
                        <a:t>na : </a:t>
                      </a:r>
                      <a:r>
                        <a:rPr b="0" i="0" lang="en-US" sz="1800">
                          <a:solidFill>
                            <a:schemeClr val="dk1"/>
                          </a:solidFill>
                          <a:latin typeface="Corbel"/>
                          <a:ea typeface="Corbel"/>
                          <a:cs typeface="Corbel"/>
                          <a:sym typeface="Corbel"/>
                        </a:rPr>
                        <a:t>Fill value for missing values. </a:t>
                      </a:r>
                      <a:endParaRPr/>
                    </a:p>
                    <a:p>
                      <a:pPr indent="-342900" lvl="0" marL="342900" marR="0" rtl="0" algn="l">
                        <a:spcBef>
                          <a:spcPts val="0"/>
                        </a:spcBef>
                        <a:spcAft>
                          <a:spcPts val="0"/>
                        </a:spcAft>
                        <a:buClr>
                          <a:schemeClr val="dk1"/>
                        </a:buClr>
                        <a:buSzPts val="1800"/>
                        <a:buFont typeface="Arial"/>
                        <a:buChar char="•"/>
                      </a:pPr>
                      <a:r>
                        <a:rPr b="1" i="0" lang="en-US" sz="1800">
                          <a:solidFill>
                            <a:schemeClr val="dk1"/>
                          </a:solidFill>
                          <a:latin typeface="Corbel"/>
                          <a:ea typeface="Corbel"/>
                          <a:cs typeface="Corbel"/>
                          <a:sym typeface="Corbel"/>
                        </a:rPr>
                        <a:t>regex : </a:t>
                      </a:r>
                      <a:r>
                        <a:rPr b="0" i="0" lang="en-US" sz="1800">
                          <a:solidFill>
                            <a:schemeClr val="dk1"/>
                          </a:solidFill>
                          <a:latin typeface="Corbel"/>
                          <a:ea typeface="Corbel"/>
                          <a:cs typeface="Corbel"/>
                          <a:sym typeface="Corbel"/>
                        </a:rPr>
                        <a:t>If True, assumes the pat is a regular expression.</a:t>
                      </a:r>
                      <a:endParaRPr/>
                    </a:p>
                    <a:p>
                      <a:pPr indent="0" lvl="0" marL="0" marR="0" rtl="0" algn="l">
                        <a:spcBef>
                          <a:spcPts val="0"/>
                        </a:spcBef>
                        <a:spcAft>
                          <a:spcPts val="0"/>
                        </a:spcAft>
                        <a:buNone/>
                      </a:pPr>
                      <a:br>
                        <a:rPr i="0" lang="en-US" sz="2000"/>
                      </a:br>
                      <a:r>
                        <a:rPr b="1" i="0" lang="en-US" sz="1800">
                          <a:solidFill>
                            <a:schemeClr val="dk1"/>
                          </a:solidFill>
                          <a:latin typeface="Corbel"/>
                          <a:ea typeface="Corbel"/>
                          <a:cs typeface="Corbel"/>
                          <a:sym typeface="Corbel"/>
                        </a:rPr>
                        <a:t>Returns :</a:t>
                      </a:r>
                      <a:r>
                        <a:rPr b="0" i="0" lang="en-US" sz="1800">
                          <a:solidFill>
                            <a:schemeClr val="dk1"/>
                          </a:solidFill>
                          <a:latin typeface="Corbel"/>
                          <a:ea typeface="Corbel"/>
                          <a:cs typeface="Corbel"/>
                          <a:sym typeface="Corbel"/>
                        </a:rPr>
                        <a:t> Series or Index of Boolean values </a:t>
                      </a:r>
                      <a:endParaRPr b="1" i="0" sz="2000">
                        <a:solidFill>
                          <a:schemeClr val="dk1"/>
                        </a:solidFill>
                        <a:latin typeface="Corbel"/>
                        <a:ea typeface="Corbel"/>
                        <a:cs typeface="Corbel"/>
                        <a:sym typeface="Corbel"/>
                      </a:endParaRPr>
                    </a:p>
                    <a:p>
                      <a:pPr indent="0" lvl="0" marL="0" marR="0" rtl="0" algn="l">
                        <a:spcBef>
                          <a:spcPts val="0"/>
                        </a:spcBef>
                        <a:spcAft>
                          <a:spcPts val="0"/>
                        </a:spcAft>
                        <a:buNone/>
                      </a:pPr>
                      <a:r>
                        <a:t/>
                      </a:r>
                      <a:endParaRPr b="1" i="0" sz="1800">
                        <a:solidFill>
                          <a:schemeClr val="dk1"/>
                        </a:solidFill>
                        <a:latin typeface="Corbel"/>
                        <a:ea typeface="Corbel"/>
                        <a:cs typeface="Corbel"/>
                        <a:sym typeface="Corbel"/>
                      </a:endParaRPr>
                    </a:p>
                  </a:txBody>
                  <a:tcPr marT="45725" marB="45725" marR="91450" marL="91450"/>
                </a:tc>
                <a:tc>
                  <a:txBody>
                    <a:bodyPr/>
                    <a:lstStyle/>
                    <a:p>
                      <a:pPr indent="0" lvl="0" marL="0" marR="0" rtl="0" algn="l">
                        <a:spcBef>
                          <a:spcPts val="0"/>
                        </a:spcBef>
                        <a:spcAft>
                          <a:spcPts val="0"/>
                        </a:spcAft>
                        <a:buNone/>
                      </a:pPr>
                      <a:r>
                        <a:rPr b="1" i="0" lang="en-US" sz="1800">
                          <a:solidFill>
                            <a:schemeClr val="dk1"/>
                          </a:solidFill>
                          <a:latin typeface="Corbel"/>
                          <a:ea typeface="Corbel"/>
                          <a:cs typeface="Corbel"/>
                          <a:sym typeface="Corbel"/>
                        </a:rPr>
                        <a:t>Syntax:</a:t>
                      </a:r>
                      <a:r>
                        <a:rPr b="0" i="0" lang="en-US" sz="1800">
                          <a:solidFill>
                            <a:schemeClr val="dk1"/>
                          </a:solidFill>
                          <a:latin typeface="Corbel"/>
                          <a:ea typeface="Corbel"/>
                          <a:cs typeface="Corbel"/>
                          <a:sym typeface="Corbel"/>
                        </a:rPr>
                        <a:t> Series.str.extract(pat, flags=0, expand=True)</a:t>
                      </a:r>
                      <a:endParaRPr/>
                    </a:p>
                    <a:p>
                      <a:pPr indent="0" lvl="0" marL="0" marR="0" rtl="0" algn="l">
                        <a:spcBef>
                          <a:spcPts val="0"/>
                        </a:spcBef>
                        <a:spcAft>
                          <a:spcPts val="0"/>
                        </a:spcAft>
                        <a:buNone/>
                      </a:pPr>
                      <a:r>
                        <a:t/>
                      </a:r>
                      <a:endParaRPr b="0" i="0" sz="1800">
                        <a:solidFill>
                          <a:schemeClr val="dk1"/>
                        </a:solidFill>
                        <a:latin typeface="Corbel"/>
                        <a:ea typeface="Corbel"/>
                        <a:cs typeface="Corbel"/>
                        <a:sym typeface="Corbel"/>
                      </a:endParaRPr>
                    </a:p>
                    <a:p>
                      <a:pPr indent="0" lvl="0" marL="0" marR="0" rtl="0" algn="l">
                        <a:spcBef>
                          <a:spcPts val="0"/>
                        </a:spcBef>
                        <a:spcAft>
                          <a:spcPts val="0"/>
                        </a:spcAft>
                        <a:buNone/>
                      </a:pPr>
                      <a:r>
                        <a:t/>
                      </a:r>
                      <a:endParaRPr b="1" i="0" sz="1800" u="sng">
                        <a:solidFill>
                          <a:schemeClr val="dk1"/>
                        </a:solidFill>
                        <a:latin typeface="Corbel"/>
                        <a:ea typeface="Corbel"/>
                        <a:cs typeface="Corbel"/>
                        <a:sym typeface="Corbel"/>
                      </a:endParaRPr>
                    </a:p>
                    <a:p>
                      <a:pPr indent="0" lvl="0" marL="0" marR="0" rtl="0" algn="l">
                        <a:spcBef>
                          <a:spcPts val="0"/>
                        </a:spcBef>
                        <a:spcAft>
                          <a:spcPts val="0"/>
                        </a:spcAft>
                        <a:buNone/>
                      </a:pPr>
                      <a:r>
                        <a:rPr b="1" i="0" lang="en-US" sz="1800" u="sng">
                          <a:solidFill>
                            <a:schemeClr val="dk1"/>
                          </a:solidFill>
                          <a:latin typeface="Corbel"/>
                          <a:ea typeface="Corbel"/>
                          <a:cs typeface="Corbel"/>
                          <a:sym typeface="Corbel"/>
                        </a:rPr>
                        <a:t>Parameters :</a:t>
                      </a:r>
                      <a:endParaRPr/>
                    </a:p>
                    <a:p>
                      <a:pPr indent="-285750" lvl="0" marL="285750" marR="0" rtl="0" algn="l">
                        <a:spcBef>
                          <a:spcPts val="0"/>
                        </a:spcBef>
                        <a:spcAft>
                          <a:spcPts val="0"/>
                        </a:spcAft>
                        <a:buClr>
                          <a:schemeClr val="dk1"/>
                        </a:buClr>
                        <a:buSzPts val="1800"/>
                        <a:buFont typeface="Arial"/>
                        <a:buChar char="•"/>
                      </a:pPr>
                      <a:r>
                        <a:rPr b="1" i="0" lang="en-US" sz="1800">
                          <a:solidFill>
                            <a:schemeClr val="dk1"/>
                          </a:solidFill>
                          <a:latin typeface="Corbel"/>
                          <a:ea typeface="Corbel"/>
                          <a:cs typeface="Corbel"/>
                          <a:sym typeface="Corbel"/>
                        </a:rPr>
                        <a:t>pat :</a:t>
                      </a:r>
                      <a:r>
                        <a:rPr b="0" i="0" lang="en-US" sz="1800">
                          <a:solidFill>
                            <a:schemeClr val="dk1"/>
                          </a:solidFill>
                          <a:latin typeface="Corbel"/>
                          <a:ea typeface="Corbel"/>
                          <a:cs typeface="Corbel"/>
                          <a:sym typeface="Corbel"/>
                        </a:rPr>
                        <a:t> Regular expression pattern with </a:t>
                      </a:r>
                      <a:r>
                        <a:rPr b="0" i="0" lang="en-US" sz="1800">
                          <a:solidFill>
                            <a:schemeClr val="dk1"/>
                          </a:solidFill>
                          <a:highlight>
                            <a:srgbClr val="FFFF00"/>
                          </a:highlight>
                          <a:latin typeface="Corbel"/>
                          <a:ea typeface="Corbel"/>
                          <a:cs typeface="Corbel"/>
                          <a:sym typeface="Corbel"/>
                        </a:rPr>
                        <a:t>capturing groups.</a:t>
                      </a:r>
                      <a:endParaRPr/>
                    </a:p>
                    <a:p>
                      <a:pPr indent="-285750" lvl="0" marL="285750" marR="0" rtl="0" algn="l">
                        <a:spcBef>
                          <a:spcPts val="0"/>
                        </a:spcBef>
                        <a:spcAft>
                          <a:spcPts val="0"/>
                        </a:spcAft>
                        <a:buClr>
                          <a:schemeClr val="dk1"/>
                        </a:buClr>
                        <a:buSzPts val="1800"/>
                        <a:buFont typeface="Arial"/>
                        <a:buChar char="•"/>
                      </a:pPr>
                      <a:r>
                        <a:rPr b="1" i="0" lang="en-US" sz="1800">
                          <a:solidFill>
                            <a:schemeClr val="dk1"/>
                          </a:solidFill>
                          <a:latin typeface="Corbel"/>
                          <a:ea typeface="Corbel"/>
                          <a:cs typeface="Corbel"/>
                          <a:sym typeface="Corbel"/>
                        </a:rPr>
                        <a:t>flags :</a:t>
                      </a:r>
                      <a:r>
                        <a:rPr b="0" i="0" lang="en-US" sz="1800">
                          <a:solidFill>
                            <a:schemeClr val="dk1"/>
                          </a:solidFill>
                          <a:latin typeface="Corbel"/>
                          <a:ea typeface="Corbel"/>
                          <a:cs typeface="Corbel"/>
                          <a:sym typeface="Corbel"/>
                        </a:rPr>
                        <a:t> int, default 0 (no flags)</a:t>
                      </a:r>
                      <a:endParaRPr/>
                    </a:p>
                    <a:p>
                      <a:pPr indent="-285750" lvl="0" marL="285750" marR="0" rtl="0" algn="l">
                        <a:spcBef>
                          <a:spcPts val="0"/>
                        </a:spcBef>
                        <a:spcAft>
                          <a:spcPts val="0"/>
                        </a:spcAft>
                        <a:buClr>
                          <a:schemeClr val="dk1"/>
                        </a:buClr>
                        <a:buSzPts val="1800"/>
                        <a:buFont typeface="Arial"/>
                        <a:buChar char="•"/>
                      </a:pPr>
                      <a:r>
                        <a:rPr b="1" i="0" lang="en-US" sz="1800">
                          <a:solidFill>
                            <a:schemeClr val="dk1"/>
                          </a:solidFill>
                          <a:latin typeface="Corbel"/>
                          <a:ea typeface="Corbel"/>
                          <a:cs typeface="Corbel"/>
                          <a:sym typeface="Corbel"/>
                        </a:rPr>
                        <a:t>expand :</a:t>
                      </a:r>
                      <a:r>
                        <a:rPr b="0" i="0" lang="en-US" sz="1800">
                          <a:solidFill>
                            <a:schemeClr val="dk1"/>
                          </a:solidFill>
                          <a:latin typeface="Corbel"/>
                          <a:ea typeface="Corbel"/>
                          <a:cs typeface="Corbel"/>
                          <a:sym typeface="Corbel"/>
                        </a:rPr>
                        <a:t> If True, return DataFrame with one column per capture group.</a:t>
                      </a:r>
                      <a:endParaRPr/>
                    </a:p>
                    <a:p>
                      <a:pPr indent="0" lvl="0" marL="0" marR="0" rtl="0" algn="l">
                        <a:spcBef>
                          <a:spcPts val="0"/>
                        </a:spcBef>
                        <a:spcAft>
                          <a:spcPts val="0"/>
                        </a:spcAft>
                        <a:buNone/>
                      </a:pPr>
                      <a:r>
                        <a:t/>
                      </a:r>
                      <a:endParaRPr b="0" i="0" sz="1800">
                        <a:solidFill>
                          <a:schemeClr val="dk1"/>
                        </a:solidFill>
                        <a:latin typeface="Corbel"/>
                        <a:ea typeface="Corbel"/>
                        <a:cs typeface="Corbel"/>
                        <a:sym typeface="Corbel"/>
                      </a:endParaRPr>
                    </a:p>
                    <a:p>
                      <a:pPr indent="0" lvl="0" marL="0" marR="0" rtl="0" algn="l">
                        <a:spcBef>
                          <a:spcPts val="0"/>
                        </a:spcBef>
                        <a:spcAft>
                          <a:spcPts val="0"/>
                        </a:spcAft>
                        <a:buNone/>
                      </a:pPr>
                      <a:r>
                        <a:t/>
                      </a:r>
                      <a:endParaRPr b="1" i="0" sz="1800">
                        <a:solidFill>
                          <a:schemeClr val="dk1"/>
                        </a:solidFill>
                        <a:latin typeface="Corbel"/>
                        <a:ea typeface="Corbel"/>
                        <a:cs typeface="Corbel"/>
                        <a:sym typeface="Corbel"/>
                      </a:endParaRPr>
                    </a:p>
                    <a:p>
                      <a:pPr indent="0" lvl="0" marL="0" marR="0" rtl="0" algn="l">
                        <a:spcBef>
                          <a:spcPts val="0"/>
                        </a:spcBef>
                        <a:spcAft>
                          <a:spcPts val="0"/>
                        </a:spcAft>
                        <a:buNone/>
                      </a:pPr>
                      <a:r>
                        <a:t/>
                      </a:r>
                      <a:endParaRPr b="1" i="0" sz="1800">
                        <a:solidFill>
                          <a:schemeClr val="dk1"/>
                        </a:solidFill>
                        <a:latin typeface="Corbel"/>
                        <a:ea typeface="Corbel"/>
                        <a:cs typeface="Corbel"/>
                        <a:sym typeface="Corbel"/>
                      </a:endParaRPr>
                    </a:p>
                    <a:p>
                      <a:pPr indent="0" lvl="0" marL="0" marR="0" rtl="0" algn="l">
                        <a:spcBef>
                          <a:spcPts val="0"/>
                        </a:spcBef>
                        <a:spcAft>
                          <a:spcPts val="0"/>
                        </a:spcAft>
                        <a:buNone/>
                      </a:pPr>
                      <a:r>
                        <a:t/>
                      </a:r>
                      <a:endParaRPr b="1" i="0" sz="1800">
                        <a:solidFill>
                          <a:schemeClr val="dk1"/>
                        </a:solidFill>
                        <a:latin typeface="Corbel"/>
                        <a:ea typeface="Corbel"/>
                        <a:cs typeface="Corbel"/>
                        <a:sym typeface="Corbel"/>
                      </a:endParaRPr>
                    </a:p>
                    <a:p>
                      <a:pPr indent="0" lvl="0" marL="0" marR="0" rtl="0" algn="l">
                        <a:spcBef>
                          <a:spcPts val="0"/>
                        </a:spcBef>
                        <a:spcAft>
                          <a:spcPts val="0"/>
                        </a:spcAft>
                        <a:buNone/>
                      </a:pPr>
                      <a:r>
                        <a:t/>
                      </a:r>
                      <a:endParaRPr b="1" i="0" sz="1800">
                        <a:solidFill>
                          <a:schemeClr val="dk1"/>
                        </a:solidFill>
                        <a:latin typeface="Corbel"/>
                        <a:ea typeface="Corbel"/>
                        <a:cs typeface="Corbel"/>
                        <a:sym typeface="Corbel"/>
                      </a:endParaRPr>
                    </a:p>
                    <a:p>
                      <a:pPr indent="0" lvl="0" marL="0" marR="0" rtl="0" algn="l">
                        <a:spcBef>
                          <a:spcPts val="0"/>
                        </a:spcBef>
                        <a:spcAft>
                          <a:spcPts val="0"/>
                        </a:spcAft>
                        <a:buNone/>
                      </a:pPr>
                      <a:r>
                        <a:rPr b="1" i="0" lang="en-US" sz="1800">
                          <a:solidFill>
                            <a:schemeClr val="dk1"/>
                          </a:solidFill>
                          <a:latin typeface="Corbel"/>
                          <a:ea typeface="Corbel"/>
                          <a:cs typeface="Corbel"/>
                          <a:sym typeface="Corbel"/>
                        </a:rPr>
                        <a:t>Returns :</a:t>
                      </a:r>
                      <a:r>
                        <a:rPr b="0" i="0" lang="en-US" sz="1800">
                          <a:solidFill>
                            <a:schemeClr val="dk1"/>
                          </a:solidFill>
                          <a:latin typeface="Corbel"/>
                          <a:ea typeface="Corbel"/>
                          <a:cs typeface="Corbel"/>
                          <a:sym typeface="Corbel"/>
                        </a:rPr>
                        <a:t> DataFrame or Series or Index</a:t>
                      </a:r>
                      <a:endParaRPr/>
                    </a:p>
                    <a:p>
                      <a:pPr indent="0" lvl="0" marL="0" marR="0" rtl="0" algn="l">
                        <a:lnSpc>
                          <a:spcPct val="150000"/>
                        </a:lnSpc>
                        <a:spcBef>
                          <a:spcPts val="0"/>
                        </a:spcBef>
                        <a:spcAft>
                          <a:spcPts val="0"/>
                        </a:spcAft>
                        <a:buClr>
                          <a:schemeClr val="dk1"/>
                        </a:buClr>
                        <a:buSzPts val="1600"/>
                        <a:buFont typeface="Noto Sans Symbols"/>
                        <a:buNone/>
                      </a:pPr>
                      <a:r>
                        <a:t/>
                      </a:r>
                      <a:endParaRPr sz="1600">
                        <a:latin typeface="Tahoma"/>
                        <a:ea typeface="Tahoma"/>
                        <a:cs typeface="Tahoma"/>
                        <a:sym typeface="Tahoma"/>
                      </a:endParaRPr>
                    </a:p>
                  </a:txBody>
                  <a:tcPr marT="45725" marB="45725" marR="91450" marL="91450"/>
                </a:tc>
                <a:tc>
                  <a:txBody>
                    <a:bodyPr/>
                    <a:lstStyle/>
                    <a:p>
                      <a:pPr indent="0" lvl="0" marL="0" marR="0" rtl="0" algn="l">
                        <a:spcBef>
                          <a:spcPts val="0"/>
                        </a:spcBef>
                        <a:spcAft>
                          <a:spcPts val="0"/>
                        </a:spcAft>
                        <a:buNone/>
                      </a:pPr>
                      <a:r>
                        <a:rPr b="0" i="0" lang="en-US" sz="1800" u="none" strike="noStrike">
                          <a:solidFill>
                            <a:schemeClr val="dk1"/>
                          </a:solidFill>
                          <a:latin typeface="Corbel"/>
                          <a:ea typeface="Corbel"/>
                          <a:cs typeface="Corbel"/>
                          <a:sym typeface="Corbel"/>
                        </a:rPr>
                        <a:t>Same as extract(), but extracts all match instances as apposed to extract() which extracts only the first match.</a:t>
                      </a:r>
                      <a:endParaRPr sz="1600">
                        <a:latin typeface="Tahoma"/>
                        <a:ea typeface="Tahoma"/>
                        <a:cs typeface="Tahoma"/>
                        <a:sym typeface="Tahoma"/>
                      </a:endParaRPr>
                    </a:p>
                  </a:txBody>
                  <a:tcPr marT="45725" marB="45725" marR="91450" marL="91450"/>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6"/>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Corbel"/>
              <a:buNone/>
            </a:pPr>
            <a:br>
              <a:rPr lang="en-US"/>
            </a:br>
            <a:r>
              <a:rPr lang="en-US"/>
              <a:t>Reminder: </a:t>
            </a:r>
            <a:br>
              <a:rPr lang="en-US"/>
            </a:br>
            <a:endParaRPr/>
          </a:p>
        </p:txBody>
      </p:sp>
      <p:sp>
        <p:nvSpPr>
          <p:cNvPr id="338" name="Google Shape;338;p36"/>
          <p:cNvSpPr txBox="1"/>
          <p:nvPr/>
        </p:nvSpPr>
        <p:spPr>
          <a:xfrm>
            <a:off x="1173480" y="1965960"/>
            <a:ext cx="6425805"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accent1"/>
                </a:solidFill>
                <a:latin typeface="Corbel"/>
                <a:ea typeface="Corbel"/>
                <a:cs typeface="Corbel"/>
                <a:sym typeface="Corbel"/>
              </a:rPr>
              <a:t>Some more common vectorized string methods</a:t>
            </a:r>
            <a:endParaRPr/>
          </a:p>
        </p:txBody>
      </p:sp>
      <p:pic>
        <p:nvPicPr>
          <p:cNvPr id="339" name="Google Shape;339;p36"/>
          <p:cNvPicPr preferRelativeResize="0"/>
          <p:nvPr/>
        </p:nvPicPr>
        <p:blipFill rotWithShape="1">
          <a:blip r:embed="rId3">
            <a:alphaModFix/>
          </a:blip>
          <a:srcRect b="0" l="0" r="0" t="0"/>
          <a:stretch/>
        </p:blipFill>
        <p:spPr>
          <a:xfrm>
            <a:off x="1173481" y="2461215"/>
            <a:ext cx="4976291" cy="360457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orbel"/>
              <a:buNone/>
            </a:pPr>
            <a:r>
              <a:rPr lang="en-US"/>
              <a:t>Forms Validation</a:t>
            </a:r>
            <a:endParaRPr/>
          </a:p>
        </p:txBody>
      </p:sp>
      <p:pic>
        <p:nvPicPr>
          <p:cNvPr id="113" name="Google Shape;113;p4"/>
          <p:cNvPicPr preferRelativeResize="0"/>
          <p:nvPr/>
        </p:nvPicPr>
        <p:blipFill rotWithShape="1">
          <a:blip r:embed="rId3">
            <a:alphaModFix/>
          </a:blip>
          <a:srcRect b="0" l="0" r="0" t="0"/>
          <a:stretch/>
        </p:blipFill>
        <p:spPr>
          <a:xfrm>
            <a:off x="1291601" y="1832551"/>
            <a:ext cx="8428132" cy="3930427"/>
          </a:xfrm>
          <a:prstGeom prst="rect">
            <a:avLst/>
          </a:prstGeom>
          <a:noFill/>
          <a:ln cap="flat" cmpd="sng" w="9525">
            <a:solidFill>
              <a:schemeClr val="accent1"/>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5"/>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orbel"/>
              <a:buNone/>
            </a:pPr>
            <a:r>
              <a:rPr lang="en-US"/>
              <a:t>SQL Query</a:t>
            </a:r>
            <a:endParaRPr/>
          </a:p>
        </p:txBody>
      </p:sp>
      <p:pic>
        <p:nvPicPr>
          <p:cNvPr id="119" name="Google Shape;119;p5"/>
          <p:cNvPicPr preferRelativeResize="0"/>
          <p:nvPr/>
        </p:nvPicPr>
        <p:blipFill rotWithShape="1">
          <a:blip r:embed="rId3">
            <a:alphaModFix/>
          </a:blip>
          <a:srcRect b="0" l="0" r="0" t="0"/>
          <a:stretch/>
        </p:blipFill>
        <p:spPr>
          <a:xfrm>
            <a:off x="1173480" y="1895403"/>
            <a:ext cx="10064892" cy="193152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6"/>
          <p:cNvSpPr txBox="1"/>
          <p:nvPr>
            <p:ph type="title"/>
          </p:nvPr>
        </p:nvSpPr>
        <p:spPr>
          <a:xfrm>
            <a:off x="1389662" y="1749547"/>
            <a:ext cx="9875520" cy="13563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2000"/>
              <a:buFont typeface="Corbel"/>
              <a:buNone/>
            </a:pPr>
            <a:r>
              <a:rPr lang="en-US" sz="2000">
                <a:solidFill>
                  <a:schemeClr val="dk2"/>
                </a:solidFill>
              </a:rPr>
              <a:t>https://docs.python.org/3/library/re.html</a:t>
            </a:r>
            <a:endParaRPr/>
          </a:p>
        </p:txBody>
      </p:sp>
      <p:sp>
        <p:nvSpPr>
          <p:cNvPr id="125" name="Google Shape;125;p6"/>
          <p:cNvSpPr txBox="1"/>
          <p:nvPr/>
        </p:nvSpPr>
        <p:spPr>
          <a:xfrm>
            <a:off x="1389662" y="841023"/>
            <a:ext cx="9875520" cy="135636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4400"/>
              <a:buFont typeface="Corbel"/>
              <a:buNone/>
            </a:pPr>
            <a:r>
              <a:rPr b="0" i="0" lang="en-US" sz="4400" u="none" cap="none" strike="noStrike">
                <a:solidFill>
                  <a:schemeClr val="accent1"/>
                </a:solidFill>
                <a:latin typeface="Corbel"/>
                <a:ea typeface="Corbel"/>
                <a:cs typeface="Corbel"/>
                <a:sym typeface="Corbel"/>
              </a:rPr>
              <a:t>Link to Documentation</a:t>
            </a:r>
            <a:endParaRPr/>
          </a:p>
        </p:txBody>
      </p:sp>
      <p:pic>
        <p:nvPicPr>
          <p:cNvPr id="126" name="Google Shape;126;p6"/>
          <p:cNvPicPr preferRelativeResize="0"/>
          <p:nvPr/>
        </p:nvPicPr>
        <p:blipFill rotWithShape="1">
          <a:blip r:embed="rId3">
            <a:alphaModFix/>
          </a:blip>
          <a:srcRect b="0" l="0" r="0" t="0"/>
          <a:stretch/>
        </p:blipFill>
        <p:spPr>
          <a:xfrm>
            <a:off x="1389662" y="4014431"/>
            <a:ext cx="6439458" cy="861135"/>
          </a:xfrm>
          <a:prstGeom prst="rect">
            <a:avLst/>
          </a:prstGeom>
          <a:noFill/>
          <a:ln>
            <a:noFill/>
          </a:ln>
        </p:spPr>
      </p:pic>
      <p:sp>
        <p:nvSpPr>
          <p:cNvPr id="127" name="Google Shape;127;p6"/>
          <p:cNvSpPr txBox="1"/>
          <p:nvPr/>
        </p:nvSpPr>
        <p:spPr>
          <a:xfrm>
            <a:off x="1389662" y="2658071"/>
            <a:ext cx="9875520" cy="135636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2800"/>
              <a:buFont typeface="Corbel"/>
              <a:buNone/>
            </a:pPr>
            <a:r>
              <a:rPr b="0" i="0" lang="en-US" sz="2800" u="none" cap="none" strike="noStrike">
                <a:solidFill>
                  <a:schemeClr val="accent1"/>
                </a:solidFill>
                <a:latin typeface="Corbel"/>
                <a:ea typeface="Corbel"/>
                <a:cs typeface="Corbel"/>
                <a:sym typeface="Corbel"/>
              </a:rPr>
              <a:t>Regex uses Python’s re module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7"/>
          <p:cNvSpPr txBox="1"/>
          <p:nvPr/>
        </p:nvSpPr>
        <p:spPr>
          <a:xfrm>
            <a:off x="2185291" y="2228671"/>
            <a:ext cx="9144000" cy="255454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accent1"/>
              </a:buClr>
              <a:buSzPts val="4000"/>
              <a:buFont typeface="Arial"/>
              <a:buChar char="•"/>
            </a:pPr>
            <a:r>
              <a:rPr b="0" i="0" lang="en-US" sz="4000" u="none" cap="none" strike="noStrike">
                <a:solidFill>
                  <a:schemeClr val="accent1"/>
                </a:solidFill>
                <a:latin typeface="Corbel"/>
                <a:ea typeface="Corbel"/>
                <a:cs typeface="Corbel"/>
                <a:sym typeface="Corbel"/>
              </a:rPr>
              <a:t>Methods</a:t>
            </a:r>
            <a:endParaRPr/>
          </a:p>
          <a:p>
            <a:pPr indent="-285750" lvl="0" marL="285750" marR="0" rtl="0" algn="l">
              <a:spcBef>
                <a:spcPts val="0"/>
              </a:spcBef>
              <a:spcAft>
                <a:spcPts val="0"/>
              </a:spcAft>
              <a:buClr>
                <a:schemeClr val="accent1"/>
              </a:buClr>
              <a:buSzPts val="4000"/>
              <a:buFont typeface="Arial"/>
              <a:buChar char="•"/>
            </a:pPr>
            <a:r>
              <a:rPr b="0" i="0" lang="en-US" sz="4000" u="none" cap="none" strike="noStrike">
                <a:solidFill>
                  <a:schemeClr val="accent1"/>
                </a:solidFill>
                <a:latin typeface="Corbel"/>
                <a:ea typeface="Corbel"/>
                <a:cs typeface="Corbel"/>
                <a:sym typeface="Corbel"/>
              </a:rPr>
              <a:t>Sets</a:t>
            </a:r>
            <a:endParaRPr/>
          </a:p>
          <a:p>
            <a:pPr indent="-285750" lvl="0" marL="285750" marR="0" rtl="0" algn="l">
              <a:spcBef>
                <a:spcPts val="0"/>
              </a:spcBef>
              <a:spcAft>
                <a:spcPts val="0"/>
              </a:spcAft>
              <a:buClr>
                <a:schemeClr val="accent1"/>
              </a:buClr>
              <a:buSzPts val="4000"/>
              <a:buFont typeface="Arial"/>
              <a:buChar char="•"/>
            </a:pPr>
            <a:r>
              <a:rPr b="0" i="0" lang="en-US" sz="4000" u="none" cap="none" strike="noStrike">
                <a:solidFill>
                  <a:schemeClr val="accent1"/>
                </a:solidFill>
                <a:latin typeface="Corbel"/>
                <a:ea typeface="Corbel"/>
                <a:cs typeface="Corbel"/>
                <a:sym typeface="Corbel"/>
              </a:rPr>
              <a:t>Ranges</a:t>
            </a:r>
            <a:endParaRPr/>
          </a:p>
          <a:p>
            <a:pPr indent="-285750" lvl="0" marL="285750" marR="0" rtl="0" algn="l">
              <a:spcBef>
                <a:spcPts val="0"/>
              </a:spcBef>
              <a:spcAft>
                <a:spcPts val="0"/>
              </a:spcAft>
              <a:buClr>
                <a:schemeClr val="accent1"/>
              </a:buClr>
              <a:buSzPts val="4000"/>
              <a:buFont typeface="Arial"/>
              <a:buChar char="•"/>
            </a:pPr>
            <a:r>
              <a:rPr b="0" i="0" lang="en-US" sz="4000" u="none" cap="none" strike="noStrike">
                <a:solidFill>
                  <a:schemeClr val="accent1"/>
                </a:solidFill>
                <a:latin typeface="Corbel"/>
                <a:ea typeface="Corbel"/>
                <a:cs typeface="Corbel"/>
                <a:sym typeface="Corbel"/>
              </a:rPr>
              <a:t>Quantifiers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8"/>
          <p:cNvSpPr txBox="1"/>
          <p:nvPr>
            <p:ph type="title"/>
          </p:nvPr>
        </p:nvSpPr>
        <p:spPr>
          <a:xfrm>
            <a:off x="1158240" y="358452"/>
            <a:ext cx="9875520" cy="135636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4400"/>
              <a:buFont typeface="Rockwell"/>
              <a:buNone/>
            </a:pPr>
            <a:r>
              <a:rPr lang="en-US">
                <a:latin typeface="Rockwell"/>
                <a:ea typeface="Rockwell"/>
                <a:cs typeface="Rockwell"/>
                <a:sym typeface="Rockwell"/>
              </a:rPr>
              <a:t>Methods</a:t>
            </a:r>
            <a:br>
              <a:rPr lang="en-US">
                <a:latin typeface="Rockwell"/>
                <a:ea typeface="Rockwell"/>
                <a:cs typeface="Rockwell"/>
                <a:sym typeface="Rockwell"/>
              </a:rPr>
            </a:br>
            <a:r>
              <a:rPr lang="en-US" sz="2000">
                <a:latin typeface="Rockwell"/>
                <a:ea typeface="Rockwell"/>
                <a:cs typeface="Rockwell"/>
                <a:sym typeface="Rockwell"/>
              </a:rPr>
              <a:t>Example of a method</a:t>
            </a:r>
            <a:endParaRPr>
              <a:latin typeface="Rockwell"/>
              <a:ea typeface="Rockwell"/>
              <a:cs typeface="Rockwell"/>
              <a:sym typeface="Rockwell"/>
            </a:endParaRPr>
          </a:p>
        </p:txBody>
      </p:sp>
      <p:graphicFrame>
        <p:nvGraphicFramePr>
          <p:cNvPr id="138" name="Google Shape;138;p8"/>
          <p:cNvGraphicFramePr/>
          <p:nvPr/>
        </p:nvGraphicFramePr>
        <p:xfrm>
          <a:off x="2582833" y="1456534"/>
          <a:ext cx="3000000" cy="3000000"/>
        </p:xfrm>
        <a:graphic>
          <a:graphicData uri="http://schemas.openxmlformats.org/drawingml/2006/table">
            <a:tbl>
              <a:tblPr bandRow="1" firstRow="1">
                <a:noFill/>
                <a:tableStyleId>{6D4E58CB-6728-4946-8317-A72CD62F8B8A}</a:tableStyleId>
              </a:tblPr>
              <a:tblGrid>
                <a:gridCol w="7215925"/>
              </a:tblGrid>
              <a:tr h="442050">
                <a:tc>
                  <a:txBody>
                    <a:bodyPr/>
                    <a:lstStyle/>
                    <a:p>
                      <a:pPr indent="0" lvl="0" marL="0" marR="0" rtl="0" algn="l">
                        <a:spcBef>
                          <a:spcPts val="0"/>
                        </a:spcBef>
                        <a:spcAft>
                          <a:spcPts val="0"/>
                        </a:spcAft>
                        <a:buNone/>
                      </a:pPr>
                      <a:r>
                        <a:rPr b="1" i="1" lang="en-US" sz="1700">
                          <a:solidFill>
                            <a:schemeClr val="lt1"/>
                          </a:solidFill>
                          <a:latin typeface="Tahoma"/>
                          <a:ea typeface="Tahoma"/>
                          <a:cs typeface="Tahoma"/>
                          <a:sym typeface="Tahoma"/>
                        </a:rPr>
                        <a:t>re.search()</a:t>
                      </a:r>
                      <a:endParaRPr/>
                    </a:p>
                  </a:txBody>
                  <a:tcPr marT="43450" marB="43450" marR="86875" marL="86875"/>
                </a:tc>
              </a:tr>
              <a:tr h="1186850">
                <a:tc>
                  <a:txBody>
                    <a:bodyPr/>
                    <a:lstStyle/>
                    <a:p>
                      <a:pPr indent="0" lvl="0" marL="0" marR="0" rtl="0" algn="l">
                        <a:spcBef>
                          <a:spcPts val="0"/>
                        </a:spcBef>
                        <a:spcAft>
                          <a:spcPts val="0"/>
                        </a:spcAft>
                        <a:buNone/>
                      </a:pPr>
                      <a:r>
                        <a:rPr lang="en-US" sz="1700">
                          <a:solidFill>
                            <a:schemeClr val="dk1"/>
                          </a:solidFill>
                          <a:latin typeface="Tahoma"/>
                          <a:ea typeface="Tahoma"/>
                          <a:cs typeface="Tahoma"/>
                          <a:sym typeface="Tahoma"/>
                        </a:rPr>
                        <a:t>Find match anywhere in the  text string.</a:t>
                      </a:r>
                      <a:endParaRPr/>
                    </a:p>
                    <a:p>
                      <a:pPr indent="0" lvl="0" marL="0" marR="0" rtl="0" algn="l">
                        <a:spcBef>
                          <a:spcPts val="0"/>
                        </a:spcBef>
                        <a:spcAft>
                          <a:spcPts val="0"/>
                        </a:spcAft>
                        <a:buNone/>
                      </a:pPr>
                      <a:r>
                        <a:rPr lang="en-US" sz="1700">
                          <a:solidFill>
                            <a:schemeClr val="dk1"/>
                          </a:solidFill>
                          <a:latin typeface="Tahoma"/>
                          <a:ea typeface="Tahoma"/>
                          <a:cs typeface="Tahoma"/>
                          <a:sym typeface="Tahoma"/>
                        </a:rPr>
                        <a:t>Returns the first match found in the statement.</a:t>
                      </a:r>
                      <a:endParaRPr/>
                    </a:p>
                    <a:p>
                      <a:pPr indent="0" lvl="0" marL="0" marR="0" rtl="0" algn="l">
                        <a:spcBef>
                          <a:spcPts val="0"/>
                        </a:spcBef>
                        <a:spcAft>
                          <a:spcPts val="0"/>
                        </a:spcAft>
                        <a:buNone/>
                      </a:pPr>
                      <a:r>
                        <a:rPr lang="en-US" sz="1700">
                          <a:solidFill>
                            <a:schemeClr val="dk1"/>
                          </a:solidFill>
                          <a:latin typeface="Tahoma"/>
                          <a:ea typeface="Tahoma"/>
                          <a:cs typeface="Tahoma"/>
                          <a:sym typeface="Tahoma"/>
                        </a:rPr>
                        <a:t>If a match is found, match object is returned.</a:t>
                      </a:r>
                      <a:endParaRPr/>
                    </a:p>
                    <a:p>
                      <a:pPr indent="0" lvl="0" marL="0" marR="0" rtl="0" algn="l">
                        <a:lnSpc>
                          <a:spcPct val="150000"/>
                        </a:lnSpc>
                        <a:spcBef>
                          <a:spcPts val="0"/>
                        </a:spcBef>
                        <a:spcAft>
                          <a:spcPts val="0"/>
                        </a:spcAft>
                        <a:buClr>
                          <a:schemeClr val="dk1"/>
                        </a:buClr>
                        <a:buSzPts val="1700"/>
                        <a:buFont typeface="Noto Sans Symbols"/>
                        <a:buNone/>
                      </a:pPr>
                      <a:r>
                        <a:t/>
                      </a:r>
                      <a:endParaRPr sz="1700">
                        <a:latin typeface="Tahoma"/>
                        <a:ea typeface="Tahoma"/>
                        <a:cs typeface="Tahoma"/>
                        <a:sym typeface="Tahoma"/>
                      </a:endParaRPr>
                    </a:p>
                  </a:txBody>
                  <a:tcPr marT="43450" marB="43450" marR="86875" marL="86875"/>
                </a:tc>
              </a:tr>
              <a:tr h="532875">
                <a:tc>
                  <a:txBody>
                    <a:bodyPr/>
                    <a:lstStyle/>
                    <a:p>
                      <a:pPr indent="0" lvl="0" marL="0" marR="0" rtl="0" algn="l">
                        <a:lnSpc>
                          <a:spcPct val="150000"/>
                        </a:lnSpc>
                        <a:spcBef>
                          <a:spcPts val="0"/>
                        </a:spcBef>
                        <a:spcAft>
                          <a:spcPts val="0"/>
                        </a:spcAft>
                        <a:buClr>
                          <a:schemeClr val="dk1"/>
                        </a:buClr>
                        <a:buSzPts val="1700"/>
                        <a:buFont typeface="Noto Sans Symbols"/>
                        <a:buNone/>
                      </a:pPr>
                      <a:r>
                        <a:t/>
                      </a:r>
                      <a:endParaRPr sz="1700">
                        <a:latin typeface="Tahoma"/>
                        <a:ea typeface="Tahoma"/>
                        <a:cs typeface="Tahoma"/>
                        <a:sym typeface="Tahoma"/>
                      </a:endParaRPr>
                    </a:p>
                  </a:txBody>
                  <a:tcPr marT="43450" marB="43450" marR="86875" marL="86875"/>
                </a:tc>
              </a:tr>
            </a:tbl>
          </a:graphicData>
        </a:graphic>
      </p:graphicFrame>
      <p:pic>
        <p:nvPicPr>
          <p:cNvPr id="139" name="Google Shape;139;p8"/>
          <p:cNvPicPr preferRelativeResize="0"/>
          <p:nvPr/>
        </p:nvPicPr>
        <p:blipFill rotWithShape="1">
          <a:blip r:embed="rId3">
            <a:alphaModFix/>
          </a:blip>
          <a:srcRect b="0" l="0" r="0" t="0"/>
          <a:stretch/>
        </p:blipFill>
        <p:spPr>
          <a:xfrm>
            <a:off x="2580489" y="3077565"/>
            <a:ext cx="7218268" cy="287602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9"/>
          <p:cNvPicPr preferRelativeResize="0"/>
          <p:nvPr/>
        </p:nvPicPr>
        <p:blipFill rotWithShape="1">
          <a:blip r:embed="rId3">
            <a:alphaModFix/>
          </a:blip>
          <a:srcRect b="0" l="0" r="0" t="0"/>
          <a:stretch/>
        </p:blipFill>
        <p:spPr>
          <a:xfrm>
            <a:off x="3004330" y="2785133"/>
            <a:ext cx="6023809" cy="149390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asis">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2023-01-31T10:13:51Z</dcterms:created>
  <dc:creator>randruchi@gmail.com</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