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1"/>
    <p:sldMasterId id="2147484311" r:id="rId2"/>
  </p:sldMasterIdLst>
  <p:notesMasterIdLst>
    <p:notesMasterId r:id="rId18"/>
  </p:notesMasterIdLst>
  <p:handoutMasterIdLst>
    <p:handoutMasterId r:id="rId19"/>
  </p:handoutMasterIdLst>
  <p:sldIdLst>
    <p:sldId id="272" r:id="rId3"/>
    <p:sldId id="277" r:id="rId4"/>
    <p:sldId id="287" r:id="rId5"/>
    <p:sldId id="317" r:id="rId6"/>
    <p:sldId id="318" r:id="rId7"/>
    <p:sldId id="301" r:id="rId8"/>
    <p:sldId id="304" r:id="rId9"/>
    <p:sldId id="305" r:id="rId10"/>
    <p:sldId id="306" r:id="rId11"/>
    <p:sldId id="310" r:id="rId12"/>
    <p:sldId id="311" r:id="rId13"/>
    <p:sldId id="316" r:id="rId14"/>
    <p:sldId id="302" r:id="rId15"/>
    <p:sldId id="315" r:id="rId16"/>
    <p:sldId id="273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E46C0A"/>
    <a:srgbClr val="0075B0"/>
    <a:srgbClr val="00547E"/>
    <a:srgbClr val="0093DD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2274" autoAdjust="0"/>
  </p:normalViewPr>
  <p:slideViewPr>
    <p:cSldViewPr snapToGrid="0" showGuides="1">
      <p:cViewPr varScale="1">
        <p:scale>
          <a:sx n="95" d="100"/>
          <a:sy n="95" d="100"/>
        </p:scale>
        <p:origin x="-2094" y="-108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7D275F5-F69B-460B-8F27-34AB843E6F9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Recipe: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set of directions with a list of ingredients for making or preparing something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7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Recipe: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set of directions with a list of ingredients for making or preparing something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7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Recipe: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set of directions with a list of ingredients for making or preparing something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7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Recipe: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set of directions with a list of ingredients for making or preparing something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77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8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8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51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548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94" r:id="rId19"/>
    <p:sldLayoutId id="2147484295" r:id="rId20"/>
    <p:sldLayoutId id="2147484296" r:id="rId21"/>
    <p:sldLayoutId id="2147484297" r:id="rId22"/>
    <p:sldLayoutId id="214748429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09" r:id="rId34"/>
    <p:sldLayoutId id="2147484310" r:id="rId35"/>
    <p:sldLayoutId id="2147484346" r:id="rId36"/>
    <p:sldLayoutId id="2147484347" r:id="rId3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ravigo@cybage.com" TargetMode="External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provider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fil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docs.angularjs.org/api/ng/filter/currenc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services" TargetMode="Externa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465" y="6300341"/>
            <a:ext cx="55088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This document and all its contents contain information from Cybage Software Private Limited which may be privileged, confidential,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or otherwise protected from disclosure. The information is intended to be for the addressee(s) only. Any unauthorized disclosure,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copy, distribution, or use of the contents of this message is strictly prohibited. </a:t>
            </a:r>
          </a:p>
          <a:p>
            <a:endParaRPr lang="en-US" sz="8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1658938" y="4822938"/>
            <a:ext cx="725805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AngularJS: DI, Services and Filters</a:t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658938" y="5364275"/>
            <a:ext cx="7302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Presented </a:t>
            </a:r>
            <a:r>
              <a:rPr lang="en-US" altLang="en-US" dirty="0">
                <a:solidFill>
                  <a:schemeClr val="bg1"/>
                </a:solidFill>
              </a:rPr>
              <a:t>by : </a:t>
            </a:r>
            <a:r>
              <a:rPr lang="en-US" altLang="en-US" dirty="0" smtClean="0">
                <a:solidFill>
                  <a:schemeClr val="bg1"/>
                </a:solidFill>
              </a:rPr>
              <a:t>Komal Kadam</a:t>
            </a:r>
            <a:endParaRPr lang="en-US" altLang="en-US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Email :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hlinkClick r:id="rId5"/>
              </a:rPr>
              <a:t>ravigo@cybage.com</a:t>
            </a:r>
            <a:r>
              <a:rPr lang="en-US" altLang="en-US" dirty="0" smtClean="0">
                <a:solidFill>
                  <a:schemeClr val="tx2"/>
                </a:solidFill>
              </a:rPr>
              <a:t>       </a:t>
            </a:r>
            <a:r>
              <a:rPr lang="en-US" altLang="en-US" dirty="0">
                <a:solidFill>
                  <a:schemeClr val="bg1"/>
                </a:solidFill>
              </a:rPr>
              <a:t>Extn. </a:t>
            </a:r>
            <a:r>
              <a:rPr lang="en-US" altLang="en-US" dirty="0" smtClean="0">
                <a:solidFill>
                  <a:schemeClr val="bg1"/>
                </a:solidFill>
              </a:rPr>
              <a:t>8036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14909" y="1183388"/>
            <a:ext cx="6418246" cy="5876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Providers: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7987" y="5121945"/>
            <a:ext cx="716874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Provider is the core service type in Angular having most abilities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780288" y="2368731"/>
            <a:ext cx="68953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provider (name, Object / Constructor)</a:t>
            </a:r>
            <a:r>
              <a:rPr lang="en-US" i="1" dirty="0"/>
              <a:t> </a:t>
            </a:r>
            <a:endParaRPr lang="en-US" i="1" dirty="0" smtClean="0"/>
          </a:p>
          <a:p>
            <a:pPr marL="290513" indent="-290513"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a) If </a:t>
            </a:r>
            <a:r>
              <a:rPr lang="en-US" dirty="0"/>
              <a:t>you pass an Object, it should have a function named $get that returns an instance of the service. </a:t>
            </a:r>
            <a:br>
              <a:rPr lang="en-US" dirty="0"/>
            </a:br>
            <a:r>
              <a:rPr lang="en-US" dirty="0"/>
              <a:t>b</a:t>
            </a:r>
            <a:r>
              <a:rPr lang="en-US" dirty="0" smtClean="0"/>
              <a:t>) Otherwise</a:t>
            </a:r>
            <a:r>
              <a:rPr lang="en-US" dirty="0"/>
              <a:t>, Angular assumes you’ve passed a constructor that, when called, creates the instance.</a:t>
            </a:r>
          </a:p>
        </p:txBody>
      </p:sp>
    </p:spTree>
    <p:extLst>
      <p:ext uri="{BB962C8B-B14F-4D97-AF65-F5344CB8AC3E}">
        <p14:creationId xmlns:p14="http://schemas.microsoft.com/office/powerpoint/2010/main" val="11241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14909" y="1183388"/>
            <a:ext cx="6418246" cy="5876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Providers: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9137" y="3995699"/>
            <a:ext cx="716874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Providers are usually helpful for </a:t>
            </a:r>
            <a:r>
              <a:rPr lang="en-US" dirty="0"/>
              <a:t>reusable services whose behavior </a:t>
            </a:r>
            <a:r>
              <a:rPr lang="en-US" dirty="0" smtClean="0"/>
              <a:t>may need </a:t>
            </a:r>
            <a:r>
              <a:rPr lang="en-US" dirty="0"/>
              <a:t>to </a:t>
            </a:r>
            <a:r>
              <a:rPr lang="en-US" dirty="0" smtClean="0"/>
              <a:t>be changed </a:t>
            </a:r>
            <a:r>
              <a:rPr lang="en-US" dirty="0"/>
              <a:t>slightly </a:t>
            </a:r>
            <a:r>
              <a:rPr lang="en-US" dirty="0" smtClean="0"/>
              <a:t>for different </a:t>
            </a:r>
            <a:r>
              <a:rPr lang="en-US" dirty="0"/>
              <a:t>applications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docs.angularjs.org/guide/providers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769137" y="2444447"/>
            <a:ext cx="7168741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Since Provider instances are available during config phase of application, these are used to configure any properties in services like e.g. $routeProvider used for routing purposes etc</a:t>
            </a:r>
            <a:r>
              <a:rPr lang="en-IN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2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D4FD61-3630-43C0-9064-4212E978589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 bwMode="auto">
          <a:xfrm>
            <a:off x="1876408" y="1168723"/>
            <a:ext cx="6418246" cy="7994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Example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2059" y="2868355"/>
            <a:ext cx="581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have an 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14909" y="1183388"/>
            <a:ext cx="6418246" cy="5876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Best Practices: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35222" y="2323274"/>
            <a:ext cx="66655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Do’s: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 ‘use strict’;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 Having file name on name of  Module/Controller/Filter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/Directive name i.e. having </a:t>
            </a:r>
            <a:r>
              <a:rPr lang="en-US" b="1" dirty="0" smtClean="0"/>
              <a:t>descriptive filenames </a:t>
            </a:r>
            <a:r>
              <a:rPr lang="en-US" dirty="0" smtClean="0"/>
              <a:t>(e.g.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if the file belongs to employeeModule name it as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EmployeeModule etc..)</a:t>
            </a:r>
          </a:p>
        </p:txBody>
      </p:sp>
    </p:spTree>
    <p:extLst>
      <p:ext uri="{BB962C8B-B14F-4D97-AF65-F5344CB8AC3E}">
        <p14:creationId xmlns:p14="http://schemas.microsoft.com/office/powerpoint/2010/main" val="28177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91157-3A67-4D69-92D0-E45F702777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9051" y="2551837"/>
            <a:ext cx="46858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Any </a:t>
            </a:r>
          </a:p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Questions?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22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09E19-E164-44B7-9AC0-961384ED02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830601" y="779138"/>
            <a:ext cx="4964830" cy="57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200" dirty="0" smtClean="0"/>
              <a:t>Agenda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65863" y="1999126"/>
            <a:ext cx="6245225" cy="30523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  Injection</a:t>
            </a:r>
            <a:endParaRPr lang="en-US" altLang="en-US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Factories and Services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Providers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Some Best Practices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1D145F-67FE-45B7-9075-9F00B065E48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 bwMode="auto">
          <a:xfrm>
            <a:off x="3586822" y="2888522"/>
            <a:ext cx="1970356" cy="108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dirty="0" smtClean="0">
                <a:solidFill>
                  <a:srgbClr val="404040"/>
                </a:solidFill>
                <a:latin typeface="Arial" charset="0"/>
                <a:cs typeface="Arial" charset="0"/>
              </a:rPr>
              <a:t>Recap??</a:t>
            </a:r>
          </a:p>
        </p:txBody>
      </p:sp>
    </p:spTree>
    <p:extLst>
      <p:ext uri="{BB962C8B-B14F-4D97-AF65-F5344CB8AC3E}">
        <p14:creationId xmlns:p14="http://schemas.microsoft.com/office/powerpoint/2010/main" val="361555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14909" y="1183388"/>
            <a:ext cx="6418246" cy="5876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Filters: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6788" y="2488374"/>
            <a:ext cx="70692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 algn="just">
              <a:lnSpc>
                <a:spcPct val="150000"/>
              </a:lnSpc>
            </a:pPr>
            <a:r>
              <a:rPr lang="en-IN" dirty="0" smtClean="0"/>
              <a:t>A filter formats the value of an expression for display to the user. They can be used in view templates, controllers or services. AngularJs provides a lot of useful built in filters like “filter filter”, “dateFilter”, “uppercase Filter” etc…</a:t>
            </a:r>
            <a:endParaRPr lang="en-IN" b="1" dirty="0" smtClean="0"/>
          </a:p>
          <a:p>
            <a:pPr marL="514350" indent="-514350">
              <a:lnSpc>
                <a:spcPct val="150000"/>
              </a:lnSpc>
            </a:pPr>
            <a:endParaRPr lang="en-IN" b="1" dirty="0" smtClean="0"/>
          </a:p>
          <a:p>
            <a:pPr marL="514350" indent="-514350">
              <a:lnSpc>
                <a:spcPct val="150000"/>
              </a:lnSpc>
            </a:pPr>
            <a:r>
              <a:rPr lang="en-IN" b="1" dirty="0" smtClean="0"/>
              <a:t>EXAMPLES: 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b="1" dirty="0" smtClean="0">
                <a:hlinkClick r:id="rId3"/>
              </a:rPr>
              <a:t>https://docs.angularjs.org/guide/filter</a:t>
            </a:r>
            <a:endParaRPr lang="en-IN" b="1" dirty="0" smtClean="0"/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b="1" dirty="0" smtClean="0">
                <a:hlinkClick r:id="rId4"/>
              </a:rPr>
              <a:t>https://docs.angularjs.org/api/ng/filter/currency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66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14909" y="1183388"/>
            <a:ext cx="6418246" cy="5876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Filters: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4497" y="2428814"/>
            <a:ext cx="69353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As angular is highly extensible, it provides you with the facility to create your own filters. </a:t>
            </a:r>
          </a:p>
          <a:p>
            <a:pPr marL="514350" indent="-514350" algn="just">
              <a:lnSpc>
                <a:spcPct val="150000"/>
              </a:lnSpc>
            </a:pPr>
            <a:r>
              <a:rPr lang="en-IN" dirty="0" smtClean="0"/>
              <a:t>      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We will see today how to create and use our own filter.</a:t>
            </a:r>
          </a:p>
          <a:p>
            <a:pPr marL="514350" indent="-514350" algn="just">
              <a:lnSpc>
                <a:spcPct val="150000"/>
              </a:lnSpc>
            </a:pPr>
            <a:endParaRPr lang="en-IN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Types of Filters: </a:t>
            </a:r>
          </a:p>
          <a:p>
            <a:pPr marL="9144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Stateless and</a:t>
            </a:r>
          </a:p>
          <a:p>
            <a:pPr marL="9144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Statefull</a:t>
            </a:r>
            <a:r>
              <a:rPr lang="en-IN" b="1" dirty="0" smtClean="0"/>
              <a:t> 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773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14909" y="1183388"/>
            <a:ext cx="6418246" cy="5876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Dependency Injection: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2683" y="2597424"/>
            <a:ext cx="7111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Dependency Injection is a software Design pattern, using IOC (inversion of control) where you don’t need to explicitly create an instance of a Class or Object to use somewhere; instead you just tell the framework to do so, and the framework takes care of the rest.</a:t>
            </a:r>
          </a:p>
          <a:p>
            <a:pPr marL="514350" indent="-514350" algn="just">
              <a:lnSpc>
                <a:spcPct val="150000"/>
              </a:lnSpc>
            </a:pPr>
            <a:endParaRPr lang="en-IN" b="1" dirty="0"/>
          </a:p>
          <a:p>
            <a:pPr marL="514350" indent="-514350" algn="just">
              <a:lnSpc>
                <a:spcPct val="150000"/>
              </a:lnSpc>
            </a:pPr>
            <a:r>
              <a:rPr lang="en-IN" b="1" dirty="0" smtClean="0"/>
              <a:t>How to tell the framework for that?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    Just name the required service as a dependency in your Controller/Directive/Service.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2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14909" y="1183388"/>
            <a:ext cx="6418246" cy="5876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/>
              <a:t>Factories and Services</a:t>
            </a:r>
            <a:r>
              <a:rPr lang="en-US" altLang="en-US" sz="2800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7626" y="2401060"/>
            <a:ext cx="71687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Angular services are objects that are wired together using dependency injection (DI).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We can use services to organize and share code across our app.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 can also </a:t>
            </a:r>
            <a:r>
              <a:rPr lang="en-US" dirty="0"/>
              <a:t>define </a:t>
            </a:r>
            <a:r>
              <a:rPr lang="en-US" dirty="0" smtClean="0"/>
              <a:t>our </a:t>
            </a:r>
            <a:r>
              <a:rPr lang="en-US" dirty="0"/>
              <a:t>own services by registering the service's name and </a:t>
            </a:r>
            <a:r>
              <a:rPr lang="en-US" b="1" dirty="0"/>
              <a:t>service factory function</a:t>
            </a:r>
            <a:r>
              <a:rPr lang="en-US" dirty="0"/>
              <a:t>, with an Angular module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4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14909" y="1183388"/>
            <a:ext cx="6418246" cy="5876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Factories and Services: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7626" y="2333685"/>
            <a:ext cx="7168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Angular services have following properties:</a:t>
            </a:r>
          </a:p>
          <a:p>
            <a:pPr algn="just">
              <a:lnSpc>
                <a:spcPct val="150000"/>
              </a:lnSpc>
            </a:pPr>
            <a:endParaRPr lang="en-IN" dirty="0" smtClean="0"/>
          </a:p>
          <a:p>
            <a:pPr algn="just">
              <a:lnSpc>
                <a:spcPct val="150000"/>
              </a:lnSpc>
            </a:pPr>
            <a:r>
              <a:rPr lang="en-IN" b="1" dirty="0" smtClean="0"/>
              <a:t>Lazily instantiated</a:t>
            </a:r>
            <a:r>
              <a:rPr lang="en-IN" dirty="0" smtClean="0"/>
              <a:t> – Angular only instantiates a service when an application component depends on it.</a:t>
            </a:r>
          </a:p>
          <a:p>
            <a:pPr algn="just">
              <a:lnSpc>
                <a:spcPct val="150000"/>
              </a:lnSpc>
            </a:pPr>
            <a:endParaRPr lang="en-IN" dirty="0" smtClean="0"/>
          </a:p>
          <a:p>
            <a:pPr algn="just">
              <a:lnSpc>
                <a:spcPct val="150000"/>
              </a:lnSpc>
            </a:pPr>
            <a:r>
              <a:rPr lang="en-IN" b="1" dirty="0" smtClean="0"/>
              <a:t>Singletons</a:t>
            </a:r>
            <a:r>
              <a:rPr lang="en-IN" dirty="0" smtClean="0"/>
              <a:t> – Only a single instance of services are created.</a:t>
            </a:r>
          </a:p>
          <a:p>
            <a:pPr algn="just">
              <a:lnSpc>
                <a:spcPct val="150000"/>
              </a:lnSpc>
            </a:pPr>
            <a:endParaRPr lang="en-IN" dirty="0" smtClean="0"/>
          </a:p>
          <a:p>
            <a:pPr algn="just">
              <a:lnSpc>
                <a:spcPct val="150000"/>
              </a:lnSpc>
            </a:pPr>
            <a:r>
              <a:rPr lang="en-IN" b="1" dirty="0" smtClean="0"/>
              <a:t>Note:</a:t>
            </a:r>
            <a:r>
              <a:rPr lang="en-IN" dirty="0" smtClean="0"/>
              <a:t> Built-in services always start with </a:t>
            </a:r>
            <a:r>
              <a:rPr lang="en-IN" b="1" dirty="0" smtClean="0"/>
              <a:t>$ (e.g. $http).</a:t>
            </a:r>
          </a:p>
        </p:txBody>
      </p:sp>
    </p:spTree>
    <p:extLst>
      <p:ext uri="{BB962C8B-B14F-4D97-AF65-F5344CB8AC3E}">
        <p14:creationId xmlns:p14="http://schemas.microsoft.com/office/powerpoint/2010/main" val="296237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14909" y="1183388"/>
            <a:ext cx="6418246" cy="5876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Using a Service: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7626" y="2333685"/>
            <a:ext cx="71687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For using a service just add it as dependency for the component.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US" dirty="0" smtClean="0"/>
              <a:t>Angular's</a:t>
            </a:r>
            <a:r>
              <a:rPr lang="en-US" dirty="0"/>
              <a:t> dependency injection subsystem takes care of the rest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Angular’s service instances are kept in a place called instance cache; so whenever you call it, you will get a singleton instance only.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$http service </a:t>
            </a:r>
            <a:r>
              <a:rPr lang="en-US" smtClean="0"/>
              <a:t>for ajax call.</a:t>
            </a:r>
            <a:endParaRPr lang="en-US" dirty="0" smtClean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docs.angularjs.org/guide/services</a:t>
            </a:r>
            <a:endParaRPr lang="en-US" dirty="0" smtClean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09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448</Words>
  <Application>Microsoft Office PowerPoint</Application>
  <PresentationFormat>On-screen Show (4:3)</PresentationFormat>
  <Paragraphs>82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1_Office Theme</vt:lpstr>
      <vt:lpstr>2_Office Theme</vt:lpstr>
      <vt:lpstr>AngularJS: DI, Services and Filters  </vt:lpstr>
      <vt:lpstr>PowerPoint Presentation</vt:lpstr>
      <vt:lpstr>PowerPoint Presentation</vt:lpstr>
      <vt:lpstr>Filters:</vt:lpstr>
      <vt:lpstr>Filters:</vt:lpstr>
      <vt:lpstr>Dependency Injection: </vt:lpstr>
      <vt:lpstr>Factories and Services:</vt:lpstr>
      <vt:lpstr>Factories and Services: </vt:lpstr>
      <vt:lpstr>Using a Service: </vt:lpstr>
      <vt:lpstr>Providers:</vt:lpstr>
      <vt:lpstr>Providers:</vt:lpstr>
      <vt:lpstr>Example :</vt:lpstr>
      <vt:lpstr>Best Practices: </vt:lpstr>
      <vt:lpstr>PowerPoint Presentation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Komal Kadam</cp:lastModifiedBy>
  <cp:revision>379</cp:revision>
  <dcterms:created xsi:type="dcterms:W3CDTF">2009-07-20T04:26:09Z</dcterms:created>
  <dcterms:modified xsi:type="dcterms:W3CDTF">2016-06-16T05:41:21Z</dcterms:modified>
</cp:coreProperties>
</file>