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 sz="2665">
                <a:sym typeface="+mn-ea"/>
              </a:rPr>
              <a:t>8.   Perform a GNU C program to generate frames from sender’s message by splitting message by given frame-length.</a:t>
            </a:r>
            <a:endParaRPr lang="en-US" sz="2665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p>
            <a:pPr marL="0" indent="0">
              <a:buNone/>
            </a:pPr>
            <a:r>
              <a:rPr lang="en-US" altLang="en-US" sz="9600"/>
              <a:t>#include &lt;stdio.h&gt;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/>
              <a:t>#include &lt;string.h&gt;</a:t>
            </a:r>
            <a:endParaRPr lang="en-US" altLang="en-US" sz="9600"/>
          </a:p>
          <a:p>
            <a:pPr marL="0" indent="0">
              <a:buNone/>
            </a:pPr>
            <a:endParaRPr lang="en-US" altLang="en-US" sz="9600"/>
          </a:p>
          <a:p>
            <a:pPr marL="0" indent="0">
              <a:buNone/>
            </a:pPr>
            <a:r>
              <a:rPr lang="en-US" altLang="en-US" sz="9600"/>
              <a:t>#define MAX_MESSAGE_LENGTH 1000</a:t>
            </a:r>
            <a:endParaRPr lang="en-US" altLang="en-US" sz="9600"/>
          </a:p>
          <a:p>
            <a:pPr marL="0" indent="0">
              <a:buNone/>
            </a:pPr>
            <a:endParaRPr lang="en-US" altLang="en-US" sz="9600"/>
          </a:p>
          <a:p>
            <a:pPr marL="0" indent="0">
              <a:buNone/>
            </a:pPr>
            <a:r>
              <a:rPr lang="en-US" altLang="en-US" sz="9600"/>
              <a:t>void generateFrames(char *message, int frameLength) {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/>
              <a:t>    int messageLength = strlen(message);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/>
              <a:t>    int numFrames = (messageLength + frameLength - 1) / frameLength; // Calculate the number of frames needed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/>
              <a:t>    int i, j;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/>
              <a:t>    printf("Frames:\n");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/>
              <a:t>   </a:t>
            </a:r>
            <a:endParaRPr lang="en-US" altLang="en-US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838200" y="226695"/>
            <a:ext cx="2238375" cy="138430"/>
          </a:xfrm>
        </p:spPr>
        <p:txBody>
          <a:bodyPr>
            <a:normAutofit fontScale="90000"/>
          </a:bodyPr>
          <a:p>
            <a:r>
              <a:rPr lang="en-IN" altLang="en-US" sz="800"/>
              <a:t>.</a:t>
            </a:r>
            <a:endParaRPr lang="en-IN" altLang="en-US" sz="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4785" y="171450"/>
            <a:ext cx="11169015" cy="600583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altLang="en-US" sz="9600">
                <a:sym typeface="+mn-ea"/>
              </a:rPr>
              <a:t> for (i = 0; i &lt; numFrames; i++) {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        printf("Frame %d: ", i + 1);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        for (j = 0; j &lt; frameLength &amp;&amp; (i * frameLength + j) &lt; messageLength; j++) {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            printf("%c", message[i * frameLength + j]);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        }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        printf("\n");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    }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}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int main() {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    char message[MAX_MESSAGE_LENGTH];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    int frameLength;</a:t>
            </a:r>
            <a:endParaRPr lang="en-US" altLang="en-US" sz="9600"/>
          </a:p>
          <a:p>
            <a:pPr marL="0" indent="0">
              <a:buNone/>
            </a:pP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    printf("Enter the message: ");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    fgets(message, sizeof(message), stdin);</a:t>
            </a:r>
            <a:endParaRPr lang="en-US" altLang="en-US" sz="9600"/>
          </a:p>
          <a:p>
            <a:pPr marL="0" indent="0">
              <a:buNone/>
            </a:pPr>
            <a:r>
              <a:rPr lang="en-US" altLang="en-US" sz="9600">
                <a:sym typeface="+mn-ea"/>
              </a:rPr>
              <a:t>    </a:t>
            </a:r>
            <a:endParaRPr lang="en-US"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680" y="365125"/>
            <a:ext cx="10358120" cy="158750"/>
          </a:xfrm>
        </p:spPr>
        <p:txBody>
          <a:bodyPr>
            <a:normAutofit fontScale="90000"/>
          </a:bodyPr>
          <a:p>
            <a:r>
              <a:rPr lang="en-IN" altLang="en-US" sz="800"/>
              <a:t>.</a:t>
            </a:r>
            <a:endParaRPr lang="en-IN" altLang="en-US" sz="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90" y="524510"/>
            <a:ext cx="10913110" cy="565277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en-US">
                <a:sym typeface="+mn-ea"/>
              </a:rPr>
              <a:t>message[strcspn(message, "\n")] = '\0'; // Remove trailing newline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    printf("Enter the frame length: ");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    scanf("%d", &amp;frameLength);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    generateFrames(message, frameLength);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    return 0;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}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635945777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445" y="365125"/>
            <a:ext cx="11118215" cy="6019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WPS Presentation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  Perform a GNU C program to generate frames from sender’s message by splitting message by given frame-length.</dc:title>
  <dc:creator/>
  <cp:lastModifiedBy>Heema Shah</cp:lastModifiedBy>
  <cp:revision>1</cp:revision>
  <dcterms:created xsi:type="dcterms:W3CDTF">2025-02-06T02:42:00Z</dcterms:created>
  <dcterms:modified xsi:type="dcterms:W3CDTF">2025-02-06T02:42:00Z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939288B55DC046D38601E21887F616C5_11</vt:lpwstr>
  </property>
  <property fmtid="{D5CDD505-2E9C-101B-9397-08002B2CF9AE}" pid="3" name="KSOProductBuildVer">
    <vt:lpwstr>1033-12.2.0.19821</vt:lpwstr>
  </property>
</Properties>
</file>