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handoutMasterIdLst>
    <p:handoutMasterId r:id="rId7"/>
  </p:handoutMasterIdLst>
  <p:sldIdLst>
    <p:sldId id="287" r:id="rId2"/>
    <p:sldId id="290" r:id="rId3"/>
    <p:sldId id="291" r:id="rId4"/>
    <p:sldId id="294" r:id="rId5"/>
    <p:sldId id="292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11"/>
  </p:normalViewPr>
  <p:slideViewPr>
    <p:cSldViewPr snapToGrid="0">
      <p:cViewPr varScale="1">
        <p:scale>
          <a:sx n="61" d="100"/>
          <a:sy n="61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72C754-B9AD-862D-EF90-7CE55BFDAB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12B41-A19A-254A-BFF4-A5BA4C17E6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D41F8-E1E4-174F-9A52-2B5E424A25C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68D55-B272-2735-440A-0C20360719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6D83A-B40F-9822-070E-2F716159F9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48DA-0D78-CE41-8281-C6D8AB21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6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4/16/2023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6637D-6FAA-9B3B-38A8-0AC6722F0271}"/>
              </a:ext>
            </a:extLst>
          </p:cNvPr>
          <p:cNvSpPr txBox="1"/>
          <p:nvPr userDrawn="1"/>
        </p:nvSpPr>
        <p:spPr>
          <a:xfrm>
            <a:off x="5009322" y="6403429"/>
            <a:ext cx="38231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Commercially Sensitive</a:t>
            </a:r>
          </a:p>
        </p:txBody>
      </p:sp>
    </p:spTree>
    <p:extLst>
      <p:ext uri="{BB962C8B-B14F-4D97-AF65-F5344CB8AC3E}">
        <p14:creationId xmlns:p14="http://schemas.microsoft.com/office/powerpoint/2010/main" val="89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7BC14-660E-E2AA-7EBE-C8F4246F1B55}"/>
              </a:ext>
            </a:extLst>
          </p:cNvPr>
          <p:cNvSpPr txBox="1"/>
          <p:nvPr userDrawn="1"/>
        </p:nvSpPr>
        <p:spPr>
          <a:xfrm>
            <a:off x="5009322" y="6403429"/>
            <a:ext cx="38231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Commercially Sensitive</a:t>
            </a:r>
          </a:p>
        </p:txBody>
      </p:sp>
    </p:spTree>
    <p:extLst>
      <p:ext uri="{BB962C8B-B14F-4D97-AF65-F5344CB8AC3E}">
        <p14:creationId xmlns:p14="http://schemas.microsoft.com/office/powerpoint/2010/main" val="6657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2449-370E-7BB6-A6A2-D30CE218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TR" dirty="0"/>
              <a:t>Stock 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93C91-BF23-9486-C600-FE693CDD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2075469"/>
          </a:xfrm>
        </p:spPr>
        <p:txBody>
          <a:bodyPr>
            <a:normAutofit/>
          </a:bodyPr>
          <a:lstStyle/>
          <a:p>
            <a:r>
              <a:rPr lang="en-TR" dirty="0"/>
              <a:t>Member Profile</a:t>
            </a:r>
            <a:endParaRPr lang="en-T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C6E2-0D22-F37E-5206-C2605E73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1" y="100188"/>
            <a:ext cx="8266175" cy="1444752"/>
          </a:xfrm>
        </p:spPr>
        <p:txBody>
          <a:bodyPr>
            <a:normAutofit/>
          </a:bodyPr>
          <a:lstStyle/>
          <a:p>
            <a:r>
              <a:rPr lang="en-US" sz="3600" dirty="0"/>
              <a:t>Team Member Profile</a:t>
            </a:r>
            <a:br>
              <a:rPr lang="en-US" sz="3600" dirty="0"/>
            </a:br>
            <a:r>
              <a:rPr lang="en-US" sz="3600" dirty="0"/>
              <a:t>Name:				Group: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F18E-CC1A-54CE-EF78-38B9524C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1047718"/>
            <a:ext cx="4946644" cy="823912"/>
          </a:xfrm>
        </p:spPr>
        <p:txBody>
          <a:bodyPr/>
          <a:lstStyle/>
          <a:p>
            <a:r>
              <a:rPr lang="en-US" dirty="0"/>
              <a:t>Experience </a:t>
            </a:r>
            <a:r>
              <a:rPr lang="en-US" dirty="0" smtClean="0"/>
              <a:t>(</a:t>
            </a:r>
            <a:r>
              <a:rPr lang="tr-TR" dirty="0" smtClean="0"/>
              <a:t>Since</a:t>
            </a:r>
            <a:r>
              <a:rPr lang="en-US" dirty="0" smtClean="0"/>
              <a:t> [</a:t>
            </a:r>
            <a:r>
              <a:rPr lang="tr-TR" dirty="0" smtClean="0"/>
              <a:t>2011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2194E-4683-4325-E82B-6BDD6D03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1871630"/>
            <a:ext cx="4946644" cy="355170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TEİAŞ/</a:t>
            </a:r>
            <a:r>
              <a:rPr lang="tr-TR" dirty="0" err="1" smtClean="0">
                <a:solidFill>
                  <a:srgbClr val="FF0000"/>
                </a:solidFill>
              </a:rPr>
              <a:t>Capacity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Allocation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Tool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TEİAŞ/</a:t>
            </a:r>
            <a:r>
              <a:rPr lang="tr-TR" dirty="0" err="1" smtClean="0">
                <a:solidFill>
                  <a:srgbClr val="FF0000"/>
                </a:solidFill>
              </a:rPr>
              <a:t>Transmission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Line</a:t>
            </a:r>
            <a:r>
              <a:rPr lang="tr-TR" dirty="0" smtClean="0">
                <a:solidFill>
                  <a:srgbClr val="FF0000"/>
                </a:solidFill>
              </a:rPr>
              <a:t> Construction </a:t>
            </a:r>
            <a:r>
              <a:rPr lang="tr-TR" dirty="0" err="1" smtClean="0">
                <a:solidFill>
                  <a:srgbClr val="FF0000"/>
                </a:solidFill>
              </a:rPr>
              <a:t>System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TEİAŞ/</a:t>
            </a:r>
            <a:r>
              <a:rPr lang="tr-TR" dirty="0" err="1" smtClean="0">
                <a:solidFill>
                  <a:srgbClr val="FF0000"/>
                </a:solidFill>
              </a:rPr>
              <a:t>Short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Term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Load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Forecasting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TEİAŞ/Human Resource Management </a:t>
            </a:r>
            <a:r>
              <a:rPr lang="tr-TR" dirty="0" err="1" smtClean="0">
                <a:solidFill>
                  <a:srgbClr val="FF0000"/>
                </a:solidFill>
              </a:rPr>
              <a:t>System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rgbClr val="FF0000"/>
                </a:solidFill>
              </a:rPr>
              <a:t>Etc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B832EA-F4B6-3176-A2B7-C0269EE99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1047242"/>
            <a:ext cx="4946644" cy="823912"/>
          </a:xfrm>
        </p:spPr>
        <p:txBody>
          <a:bodyPr/>
          <a:lstStyle/>
          <a:p>
            <a:r>
              <a:rPr lang="en-US" dirty="0"/>
              <a:t>Key Competence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A43F1C-C254-BE09-2227-B6D8142C6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1871154"/>
            <a:ext cx="4946644" cy="4411938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C#,VB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++</a:t>
            </a:r>
          </a:p>
          <a:p>
            <a:r>
              <a:rPr lang="en-US" dirty="0" err="1">
                <a:solidFill>
                  <a:srgbClr val="FF0000"/>
                </a:solidFill>
              </a:rPr>
              <a:t>.Net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VMWare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rgbClr val="FF0000"/>
                </a:solidFill>
              </a:rPr>
              <a:t>Confluence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rgbClr val="FF0000"/>
                </a:solidFill>
              </a:rPr>
              <a:t>Jira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Microsoft Project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Angular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JQuery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React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Java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C8AC90-725D-8DF1-B695-003042881CE3}"/>
              </a:ext>
            </a:extLst>
          </p:cNvPr>
          <p:cNvSpPr txBox="1">
            <a:spLocks/>
          </p:cNvSpPr>
          <p:nvPr/>
        </p:nvSpPr>
        <p:spPr>
          <a:xfrm>
            <a:off x="565111" y="5339254"/>
            <a:ext cx="4946644" cy="5704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D9C49-20AD-ABFA-DF07-2DDE21F5C314}"/>
              </a:ext>
            </a:extLst>
          </p:cNvPr>
          <p:cNvSpPr txBox="1"/>
          <p:nvPr/>
        </p:nvSpPr>
        <p:spPr>
          <a:xfrm>
            <a:off x="473235" y="5913759"/>
            <a:ext cx="5402048" cy="749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b="0" i="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tr-TR" dirty="0" smtClean="0">
                <a:solidFill>
                  <a:srgbClr val="FF0000"/>
                </a:solidFill>
              </a:rPr>
              <a:t>2010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tr-TR" dirty="0" smtClean="0">
                <a:solidFill>
                  <a:srgbClr val="FF0000"/>
                </a:solidFill>
              </a:rPr>
              <a:t>Çukurova </a:t>
            </a:r>
            <a:r>
              <a:rPr lang="tr-TR" dirty="0" err="1" smtClean="0">
                <a:solidFill>
                  <a:srgbClr val="FF0000"/>
                </a:solidFill>
              </a:rPr>
              <a:t>University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Computer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Engineering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2019, IPAG Business School, MBA in </a:t>
            </a:r>
            <a:r>
              <a:rPr lang="tr-TR" dirty="0" err="1" smtClean="0">
                <a:solidFill>
                  <a:srgbClr val="FF0000"/>
                </a:solidFill>
              </a:rPr>
              <a:t>Energy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and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Sustainable</a:t>
            </a:r>
            <a:r>
              <a:rPr lang="tr-TR" dirty="0" smtClean="0">
                <a:solidFill>
                  <a:srgbClr val="FF0000"/>
                </a:solidFill>
              </a:rPr>
              <a:t> Development,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754751-7439-2E83-ED5A-10F4EDAE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2666"/>
            <a:ext cx="8267296" cy="84511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EC37A-EEC9-941D-CEBA-2146A354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977776"/>
            <a:ext cx="10817553" cy="5170776"/>
          </a:xfrm>
        </p:spPr>
        <p:txBody>
          <a:bodyPr/>
          <a:lstStyle/>
          <a:p>
            <a:r>
              <a:rPr lang="en-US" dirty="0"/>
              <a:t>What are your career goals?</a:t>
            </a:r>
          </a:p>
          <a:p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own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your top 3 strengths?</a:t>
            </a:r>
          </a:p>
          <a:p>
            <a:r>
              <a:rPr lang="tr-TR" dirty="0" err="1" smtClean="0"/>
              <a:t>Well-arranged</a:t>
            </a:r>
            <a:r>
              <a:rPr lang="tr-TR" dirty="0" smtClean="0"/>
              <a:t>, </a:t>
            </a:r>
            <a:r>
              <a:rPr lang="tr-TR" dirty="0" err="1" smtClean="0"/>
              <a:t>hardworking</a:t>
            </a:r>
            <a:r>
              <a:rPr lang="tr-TR" dirty="0" smtClean="0"/>
              <a:t>, 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ideas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your top 3 weaknesses</a:t>
            </a:r>
            <a:r>
              <a:rPr lang="en-US" dirty="0" smtClean="0"/>
              <a:t>?</a:t>
            </a:r>
            <a:endParaRPr lang="tr-TR" dirty="0" smtClean="0"/>
          </a:p>
          <a:p>
            <a:r>
              <a:rPr lang="tr-TR" dirty="0" err="1" smtClean="0"/>
              <a:t>Multidisciplinary</a:t>
            </a:r>
            <a:r>
              <a:rPr lang="tr-TR" dirty="0" smtClean="0"/>
              <a:t>, </a:t>
            </a:r>
            <a:r>
              <a:rPr lang="tr-TR" dirty="0" err="1" smtClean="0"/>
              <a:t>sometimes</a:t>
            </a:r>
            <a:r>
              <a:rPr lang="tr-TR" dirty="0" smtClean="0"/>
              <a:t> </a:t>
            </a:r>
            <a:r>
              <a:rPr lang="tr-TR" dirty="0" err="1" smtClean="0"/>
              <a:t>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754751-7439-2E83-ED5A-10F4EDAE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2666"/>
            <a:ext cx="8267296" cy="845110"/>
          </a:xfrm>
        </p:spPr>
        <p:txBody>
          <a:bodyPr/>
          <a:lstStyle/>
          <a:p>
            <a:r>
              <a:rPr lang="en-US" dirty="0"/>
              <a:t>Questions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EC37A-EEC9-941D-CEBA-2146A354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977776"/>
            <a:ext cx="5530851" cy="5170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long your experiences on: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Team/Project Management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HTML, HTML5, CSS</a:t>
            </a:r>
          </a:p>
          <a:p>
            <a:pPr lvl="1"/>
            <a:r>
              <a:rPr lang="en-US" dirty="0"/>
              <a:t>Back-end</a:t>
            </a:r>
          </a:p>
          <a:p>
            <a:pPr lvl="1"/>
            <a:r>
              <a:rPr lang="en-US" dirty="0"/>
              <a:t>Front-end (Web/App)</a:t>
            </a:r>
          </a:p>
          <a:p>
            <a:pPr lvl="1"/>
            <a:r>
              <a:rPr lang="en-US" dirty="0"/>
              <a:t>Architectural design</a:t>
            </a:r>
          </a:p>
          <a:p>
            <a:pPr lvl="1"/>
            <a:r>
              <a:rPr lang="en-US" dirty="0"/>
              <a:t>Mobile/Cross Platform Applications</a:t>
            </a:r>
          </a:p>
          <a:p>
            <a:pPr lvl="1"/>
            <a:r>
              <a:rPr lang="en-US" dirty="0"/>
              <a:t>API Development (Please specify)</a:t>
            </a:r>
          </a:p>
          <a:p>
            <a:pPr lvl="1"/>
            <a:r>
              <a:rPr lang="en-US" dirty="0"/>
              <a:t>SQL and No SQL databases (Please specify)</a:t>
            </a:r>
          </a:p>
          <a:p>
            <a:pPr lvl="1"/>
            <a:r>
              <a:rPr lang="en-US" dirty="0"/>
              <a:t>Agile development processes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2A04E4B-396B-8799-6904-2B27F5508644}"/>
              </a:ext>
            </a:extLst>
          </p:cNvPr>
          <p:cNvSpPr txBox="1">
            <a:spLocks/>
          </p:cNvSpPr>
          <p:nvPr/>
        </p:nvSpPr>
        <p:spPr>
          <a:xfrm>
            <a:off x="5465395" y="843612"/>
            <a:ext cx="5530851" cy="517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long your experiences: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12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12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15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12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12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15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12</a:t>
            </a: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3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754751-7439-2E83-ED5A-10F4EDAE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2666"/>
            <a:ext cx="8267296" cy="845110"/>
          </a:xfrm>
        </p:spPr>
        <p:txBody>
          <a:bodyPr/>
          <a:lstStyle/>
          <a:p>
            <a:r>
              <a:rPr lang="en-US" dirty="0"/>
              <a:t>Questions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1EC37A-EEC9-941D-CEBA-2146A354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977776"/>
            <a:ext cx="10817553" cy="5170776"/>
          </a:xfrm>
        </p:spPr>
        <p:txBody>
          <a:bodyPr/>
          <a:lstStyle/>
          <a:p>
            <a:r>
              <a:rPr lang="en-US" dirty="0"/>
              <a:t>What is the percentage of matching our work-hours which will be held between 14:00 - 01:00 (flexible 8 hours/day) </a:t>
            </a:r>
          </a:p>
          <a:p>
            <a:pPr lvl="1"/>
            <a:r>
              <a:rPr lang="tr-TR" dirty="0" err="1" smtClean="0">
                <a:solidFill>
                  <a:srgbClr val="FF0000"/>
                </a:solidFill>
              </a:rPr>
              <a:t>Full,flexible</a:t>
            </a:r>
            <a:r>
              <a:rPr lang="tr-TR" dirty="0" smtClean="0">
                <a:solidFill>
                  <a:srgbClr val="FF0000"/>
                </a:solidFill>
              </a:rPr>
              <a:t> is </a:t>
            </a:r>
            <a:r>
              <a:rPr lang="tr-TR" dirty="0" err="1" smtClean="0">
                <a:solidFill>
                  <a:srgbClr val="FF0000"/>
                </a:solidFill>
              </a:rPr>
              <a:t>better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Express your willing about the position with your own words:</a:t>
            </a:r>
          </a:p>
          <a:p>
            <a:r>
              <a:rPr lang="tr-TR" dirty="0" smtClean="0"/>
              <a:t>I </a:t>
            </a:r>
            <a:r>
              <a:rPr lang="tr-TR" dirty="0" err="1" smtClean="0"/>
              <a:t>think</a:t>
            </a:r>
            <a:r>
              <a:rPr lang="tr-TR" dirty="0"/>
              <a:t> </a:t>
            </a:r>
            <a:r>
              <a:rPr lang="tr-TR" dirty="0" smtClean="0"/>
              <a:t>I </a:t>
            </a:r>
            <a:r>
              <a:rPr lang="tr-TR" dirty="0" err="1" smtClean="0"/>
              <a:t>will</a:t>
            </a:r>
            <a:r>
              <a:rPr lang="tr-TR" dirty="0" smtClean="0"/>
              <a:t> be in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job</a:t>
            </a:r>
            <a:endParaRPr lang="en-US" dirty="0"/>
          </a:p>
          <a:p>
            <a:endParaRPr lang="en-US" dirty="0"/>
          </a:p>
          <a:p>
            <a:pPr lvl="1"/>
            <a:endParaRPr lang="tr-TR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salary</a:t>
            </a:r>
            <a:r>
              <a:rPr lang="tr-TR" dirty="0" smtClean="0"/>
              <a:t> </a:t>
            </a:r>
            <a:r>
              <a:rPr lang="tr-TR" dirty="0" err="1" smtClean="0"/>
              <a:t>expectation</a:t>
            </a:r>
            <a:r>
              <a:rPr lang="tr-TR" dirty="0" smtClean="0"/>
              <a:t> in ₺ (</a:t>
            </a:r>
            <a:r>
              <a:rPr lang="tr-TR" dirty="0" err="1" smtClean="0"/>
              <a:t>Turkish</a:t>
            </a:r>
            <a:r>
              <a:rPr lang="tr-TR" dirty="0" smtClean="0"/>
              <a:t> Lira)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Stockbridge</a:t>
            </a:r>
            <a:r>
              <a:rPr lang="tr-TR" dirty="0" smtClean="0"/>
              <a:t> </a:t>
            </a:r>
            <a:r>
              <a:rPr lang="tr-TR" dirty="0" err="1" smtClean="0"/>
              <a:t>Finacial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3k </a:t>
            </a:r>
            <a:r>
              <a:rPr lang="tr-TR" dirty="0" err="1" smtClean="0">
                <a:solidFill>
                  <a:srgbClr val="FF0000"/>
                </a:solidFill>
              </a:rPr>
              <a:t>usd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503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322E1C"/>
      </a:dk2>
      <a:lt2>
        <a:srgbClr val="F1F0F3"/>
      </a:lt2>
      <a:accent1>
        <a:srgbClr val="9BA842"/>
      </a:accent1>
      <a:accent2>
        <a:srgbClr val="71B13B"/>
      </a:accent2>
      <a:accent3>
        <a:srgbClr val="4BB447"/>
      </a:accent3>
      <a:accent4>
        <a:srgbClr val="3BB168"/>
      </a:accent4>
      <a:accent5>
        <a:srgbClr val="45B19B"/>
      </a:accent5>
      <a:accent6>
        <a:srgbClr val="3B98B1"/>
      </a:accent6>
      <a:hlink>
        <a:srgbClr val="7568C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249</Words>
  <Application>Microsoft Office PowerPoint</Application>
  <PresentationFormat>Geniş ekran</PresentationFormat>
  <Paragraphs>74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Seaford Display</vt:lpstr>
      <vt:lpstr>System Font Regular</vt:lpstr>
      <vt:lpstr>Tenorite</vt:lpstr>
      <vt:lpstr>MadridVTI</vt:lpstr>
      <vt:lpstr>Stock Bridge</vt:lpstr>
      <vt:lpstr>Team Member Profile Name:    Group:</vt:lpstr>
      <vt:lpstr>Questions</vt:lpstr>
      <vt:lpstr>Questions (Cont.)</vt:lpstr>
      <vt:lpstr>Questions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Kalaycioglu</dc:creator>
  <cp:lastModifiedBy>Faik BATAN</cp:lastModifiedBy>
  <cp:revision>37</cp:revision>
  <dcterms:created xsi:type="dcterms:W3CDTF">2022-10-28T05:39:51Z</dcterms:created>
  <dcterms:modified xsi:type="dcterms:W3CDTF">2023-04-16T13:03:34Z</dcterms:modified>
</cp:coreProperties>
</file>