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399" r:id="rId2"/>
    <p:sldId id="400" r:id="rId3"/>
    <p:sldId id="401" r:id="rId4"/>
    <p:sldId id="402" r:id="rId5"/>
    <p:sldId id="403" r:id="rId6"/>
    <p:sldId id="404" r:id="rId7"/>
    <p:sldId id="405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71" r:id="rId21"/>
    <p:sldId id="398" r:id="rId22"/>
    <p:sldId id="372" r:id="rId23"/>
    <p:sldId id="391" r:id="rId24"/>
    <p:sldId id="392" r:id="rId25"/>
    <p:sldId id="373" r:id="rId26"/>
    <p:sldId id="374" r:id="rId27"/>
    <p:sldId id="406" r:id="rId28"/>
    <p:sldId id="407" r:id="rId29"/>
    <p:sldId id="408" r:id="rId30"/>
    <p:sldId id="409" r:id="rId31"/>
    <p:sldId id="41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-858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urv Amrutkar" userId="3ecfcc68-e0e3-4e42-b31a-cb41c98f7a52" providerId="ADAL" clId="{EA26C0A1-CC1A-41A1-BF25-5E29F7A95B46}"/>
    <pc:docChg chg="undo custSel addSld delSld modSld">
      <pc:chgData name="Apurv Amrutkar" userId="3ecfcc68-e0e3-4e42-b31a-cb41c98f7a52" providerId="ADAL" clId="{EA26C0A1-CC1A-41A1-BF25-5E29F7A95B46}" dt="2017-11-11T08:28:53.881" v="4855" actId="26606"/>
      <pc:docMkLst>
        <pc:docMk/>
      </pc:docMkLst>
      <pc:sldChg chg="addSp modSp mod setBg setClrOvrMap">
        <pc:chgData name="Apurv Amrutkar" userId="3ecfcc68-e0e3-4e42-b31a-cb41c98f7a52" providerId="ADAL" clId="{EA26C0A1-CC1A-41A1-BF25-5E29F7A95B46}" dt="2017-11-11T08:28:53.881" v="4855" actId="26606"/>
        <pc:sldMkLst>
          <pc:docMk/>
          <pc:sldMk cId="2912731228" sldId="256"/>
        </pc:sldMkLst>
        <pc:spChg chg="mod">
          <ac:chgData name="Apurv Amrutkar" userId="3ecfcc68-e0e3-4e42-b31a-cb41c98f7a52" providerId="ADAL" clId="{EA26C0A1-CC1A-41A1-BF25-5E29F7A95B46}" dt="2017-11-11T08:28:53.881" v="4855" actId="26606"/>
          <ac:spMkLst>
            <pc:docMk/>
            <pc:sldMk cId="2912731228" sldId="256"/>
            <ac:spMk id="2" creationId="{382D089B-D3C8-4B04-AB9D-A3C2120EF4D1}"/>
          </ac:spMkLst>
        </pc:spChg>
        <pc:spChg chg="add">
          <ac:chgData name="Apurv Amrutkar" userId="3ecfcc68-e0e3-4e42-b31a-cb41c98f7a52" providerId="ADAL" clId="{EA26C0A1-CC1A-41A1-BF25-5E29F7A95B46}" dt="2017-11-11T08:28:53.881" v="4855" actId="26606"/>
          <ac:spMkLst>
            <pc:docMk/>
            <pc:sldMk cId="2912731228" sldId="256"/>
            <ac:spMk id="7" creationId="{DE27238C-8EAF-4098-86E6-7723B7DAE601}"/>
          </ac:spMkLst>
        </pc:spChg>
        <pc:spChg chg="add">
          <ac:chgData name="Apurv Amrutkar" userId="3ecfcc68-e0e3-4e42-b31a-cb41c98f7a52" providerId="ADAL" clId="{EA26C0A1-CC1A-41A1-BF25-5E29F7A95B46}" dt="2017-11-11T08:28:53.881" v="4855" actId="26606"/>
          <ac:spMkLst>
            <pc:docMk/>
            <pc:sldMk cId="2912731228" sldId="256"/>
            <ac:spMk id="9" creationId="{992F97B1-1891-4FCC-9E5F-BA97EDB48F89}"/>
          </ac:spMkLst>
        </pc:spChg>
        <pc:spChg chg="add">
          <ac:chgData name="Apurv Amrutkar" userId="3ecfcc68-e0e3-4e42-b31a-cb41c98f7a52" providerId="ADAL" clId="{EA26C0A1-CC1A-41A1-BF25-5E29F7A95B46}" dt="2017-11-11T08:28:53.881" v="4855" actId="26606"/>
          <ac:spMkLst>
            <pc:docMk/>
            <pc:sldMk cId="2912731228" sldId="256"/>
            <ac:spMk id="11" creationId="{78C6C821-FEE1-4EB6-9590-C021440C77DE}"/>
          </ac:spMkLst>
        </pc:spChg>
        <pc:spChg chg="add">
          <ac:chgData name="Apurv Amrutkar" userId="3ecfcc68-e0e3-4e42-b31a-cb41c98f7a52" providerId="ADAL" clId="{EA26C0A1-CC1A-41A1-BF25-5E29F7A95B46}" dt="2017-11-11T08:28:53.881" v="4855" actId="26606"/>
          <ac:spMkLst>
            <pc:docMk/>
            <pc:sldMk cId="2912731228" sldId="256"/>
            <ac:spMk id="13" creationId="{B61A74B3-E247-44D4-8C48-FAE8E2056401}"/>
          </ac:spMkLst>
        </pc:spChg>
      </pc:sldChg>
      <pc:sldChg chg="modSp add del">
        <pc:chgData name="Apurv Amrutkar" userId="3ecfcc68-e0e3-4e42-b31a-cb41c98f7a52" providerId="ADAL" clId="{EA26C0A1-CC1A-41A1-BF25-5E29F7A95B46}" dt="2017-11-11T08:28:11.629" v="4850" actId="2696"/>
        <pc:sldMkLst>
          <pc:docMk/>
          <pc:sldMk cId="1944532886" sldId="257"/>
        </pc:sldMkLst>
        <pc:spChg chg="mod">
          <ac:chgData name="Apurv Amrutkar" userId="3ecfcc68-e0e3-4e42-b31a-cb41c98f7a52" providerId="ADAL" clId="{EA26C0A1-CC1A-41A1-BF25-5E29F7A95B46}" dt="2017-11-10T18:26:26.788" v="8" actId="20577"/>
          <ac:spMkLst>
            <pc:docMk/>
            <pc:sldMk cId="1944532886" sldId="257"/>
            <ac:spMk id="2" creationId="{85561539-616B-40D3-BF6D-5EF797E81F08}"/>
          </ac:spMkLst>
        </pc:spChg>
        <pc:spChg chg="mod">
          <ac:chgData name="Apurv Amrutkar" userId="3ecfcc68-e0e3-4e42-b31a-cb41c98f7a52" providerId="ADAL" clId="{EA26C0A1-CC1A-41A1-BF25-5E29F7A95B46}" dt="2017-11-10T18:29:26.550" v="35" actId="20577"/>
          <ac:spMkLst>
            <pc:docMk/>
            <pc:sldMk cId="1944532886" sldId="257"/>
            <ac:spMk id="3" creationId="{6357852F-9B4C-438D-B702-FDC2D11045FA}"/>
          </ac:spMkLst>
        </pc:spChg>
      </pc:sldChg>
      <pc:sldChg chg="modSp add">
        <pc:chgData name="Apurv Amrutkar" userId="3ecfcc68-e0e3-4e42-b31a-cb41c98f7a52" providerId="ADAL" clId="{EA26C0A1-CC1A-41A1-BF25-5E29F7A95B46}" dt="2017-11-10T18:47:08.862" v="97" actId="12"/>
        <pc:sldMkLst>
          <pc:docMk/>
          <pc:sldMk cId="1213007719" sldId="258"/>
        </pc:sldMkLst>
        <pc:spChg chg="mod">
          <ac:chgData name="Apurv Amrutkar" userId="3ecfcc68-e0e3-4e42-b31a-cb41c98f7a52" providerId="ADAL" clId="{EA26C0A1-CC1A-41A1-BF25-5E29F7A95B46}" dt="2017-11-10T18:30:43.400" v="68" actId="20577"/>
          <ac:spMkLst>
            <pc:docMk/>
            <pc:sldMk cId="1213007719" sldId="258"/>
            <ac:spMk id="2" creationId="{1CE2D418-96F7-4B8A-8209-C0B418BBE60F}"/>
          </ac:spMkLst>
        </pc:spChg>
        <pc:spChg chg="mod">
          <ac:chgData name="Apurv Amrutkar" userId="3ecfcc68-e0e3-4e42-b31a-cb41c98f7a52" providerId="ADAL" clId="{EA26C0A1-CC1A-41A1-BF25-5E29F7A95B46}" dt="2017-11-10T18:47:08.862" v="97" actId="12"/>
          <ac:spMkLst>
            <pc:docMk/>
            <pc:sldMk cId="1213007719" sldId="258"/>
            <ac:spMk id="3" creationId="{9F87B8AA-151D-406C-B866-032D5938E17F}"/>
          </ac:spMkLst>
        </pc:spChg>
      </pc:sldChg>
      <pc:sldChg chg="addSp delSp modSp add">
        <pc:chgData name="Apurv Amrutkar" userId="3ecfcc68-e0e3-4e42-b31a-cb41c98f7a52" providerId="ADAL" clId="{EA26C0A1-CC1A-41A1-BF25-5E29F7A95B46}" dt="2017-11-10T20:16:05.556" v="936" actId="20577"/>
        <pc:sldMkLst>
          <pc:docMk/>
          <pc:sldMk cId="3198908849" sldId="259"/>
        </pc:sldMkLst>
        <pc:spChg chg="mod">
          <ac:chgData name="Apurv Amrutkar" userId="3ecfcc68-e0e3-4e42-b31a-cb41c98f7a52" providerId="ADAL" clId="{EA26C0A1-CC1A-41A1-BF25-5E29F7A95B46}" dt="2017-11-10T18:47:24.294" v="109" actId="20577"/>
          <ac:spMkLst>
            <pc:docMk/>
            <pc:sldMk cId="3198908849" sldId="259"/>
            <ac:spMk id="2" creationId="{B42F5025-A57E-4AD7-8E16-9CB8BC4C810A}"/>
          </ac:spMkLst>
        </pc:spChg>
        <pc:spChg chg="del">
          <ac:chgData name="Apurv Amrutkar" userId="3ecfcc68-e0e3-4e42-b31a-cb41c98f7a52" providerId="ADAL" clId="{EA26C0A1-CC1A-41A1-BF25-5E29F7A95B46}" dt="2017-11-10T18:48:51.978" v="111" actId="478"/>
          <ac:spMkLst>
            <pc:docMk/>
            <pc:sldMk cId="3198908849" sldId="259"/>
            <ac:spMk id="3" creationId="{86B2446D-1517-4CFE-83FC-678D6ABDBE2D}"/>
          </ac:spMkLst>
        </pc:spChg>
        <pc:spChg chg="add mod">
          <ac:chgData name="Apurv Amrutkar" userId="3ecfcc68-e0e3-4e42-b31a-cb41c98f7a52" providerId="ADAL" clId="{EA26C0A1-CC1A-41A1-BF25-5E29F7A95B46}" dt="2017-11-10T18:56:33.596" v="133" actId="14100"/>
          <ac:spMkLst>
            <pc:docMk/>
            <pc:sldMk cId="3198908849" sldId="259"/>
            <ac:spMk id="4" creationId="{A709298B-B6A3-4914-8380-CAB2C0D44208}"/>
          </ac:spMkLst>
        </pc:spChg>
        <pc:spChg chg="add del mod">
          <ac:chgData name="Apurv Amrutkar" userId="3ecfcc68-e0e3-4e42-b31a-cb41c98f7a52" providerId="ADAL" clId="{EA26C0A1-CC1A-41A1-BF25-5E29F7A95B46}" dt="2017-11-10T18:56:15.280" v="128" actId="20577"/>
          <ac:spMkLst>
            <pc:docMk/>
            <pc:sldMk cId="3198908849" sldId="259"/>
            <ac:spMk id="5" creationId="{2B9A993A-990B-4B6D-B50F-0004A811AF70}"/>
          </ac:spMkLst>
        </pc:spChg>
        <pc:spChg chg="add del">
          <ac:chgData name="Apurv Amrutkar" userId="3ecfcc68-e0e3-4e42-b31a-cb41c98f7a52" providerId="ADAL" clId="{EA26C0A1-CC1A-41A1-BF25-5E29F7A95B46}" dt="2017-11-10T18:55:49.652" v="121" actId="478"/>
          <ac:spMkLst>
            <pc:docMk/>
            <pc:sldMk cId="3198908849" sldId="259"/>
            <ac:spMk id="6" creationId="{9B27C79E-0DFF-403A-B39E-FB3ADE5DBAAC}"/>
          </ac:spMkLst>
        </pc:spChg>
        <pc:spChg chg="add del">
          <ac:chgData name="Apurv Amrutkar" userId="3ecfcc68-e0e3-4e42-b31a-cb41c98f7a52" providerId="ADAL" clId="{EA26C0A1-CC1A-41A1-BF25-5E29F7A95B46}" dt="2017-11-10T18:56:17.395" v="129" actId="478"/>
          <ac:spMkLst>
            <pc:docMk/>
            <pc:sldMk cId="3198908849" sldId="259"/>
            <ac:spMk id="7" creationId="{CB96E0F9-5997-4B01-8236-62F2A6D0CDB3}"/>
          </ac:spMkLst>
        </pc:spChg>
        <pc:spChg chg="add del">
          <ac:chgData name="Apurv Amrutkar" userId="3ecfcc68-e0e3-4e42-b31a-cb41c98f7a52" providerId="ADAL" clId="{EA26C0A1-CC1A-41A1-BF25-5E29F7A95B46}" dt="2017-11-10T18:55:51.423" v="122" actId="478"/>
          <ac:spMkLst>
            <pc:docMk/>
            <pc:sldMk cId="3198908849" sldId="259"/>
            <ac:spMk id="8" creationId="{5FF9FCDD-58AE-442E-8D74-EA0D35DC13EB}"/>
          </ac:spMkLst>
        </pc:spChg>
        <pc:spChg chg="add mod">
          <ac:chgData name="Apurv Amrutkar" userId="3ecfcc68-e0e3-4e42-b31a-cb41c98f7a52" providerId="ADAL" clId="{EA26C0A1-CC1A-41A1-BF25-5E29F7A95B46}" dt="2017-11-10T18:57:14.698" v="134" actId="11529"/>
          <ac:spMkLst>
            <pc:docMk/>
            <pc:sldMk cId="3198908849" sldId="259"/>
            <ac:spMk id="9" creationId="{8074933E-3052-42F5-B949-3E929E9241BF}"/>
          </ac:spMkLst>
        </pc:spChg>
        <pc:spChg chg="add mod">
          <ac:chgData name="Apurv Amrutkar" userId="3ecfcc68-e0e3-4e42-b31a-cb41c98f7a52" providerId="ADAL" clId="{EA26C0A1-CC1A-41A1-BF25-5E29F7A95B46}" dt="2017-11-10T19:48:32.208" v="815" actId="20577"/>
          <ac:spMkLst>
            <pc:docMk/>
            <pc:sldMk cId="3198908849" sldId="259"/>
            <ac:spMk id="10" creationId="{661734B4-5EA1-49DC-8265-86A40B76978B}"/>
          </ac:spMkLst>
        </pc:spChg>
        <pc:spChg chg="add mod">
          <ac:chgData name="Apurv Amrutkar" userId="3ecfcc68-e0e3-4e42-b31a-cb41c98f7a52" providerId="ADAL" clId="{EA26C0A1-CC1A-41A1-BF25-5E29F7A95B46}" dt="2017-11-10T19:00:16.963" v="244" actId="1076"/>
          <ac:spMkLst>
            <pc:docMk/>
            <pc:sldMk cId="3198908849" sldId="259"/>
            <ac:spMk id="11" creationId="{65140FF2-0E89-45E9-BC6A-2CCC1F87D376}"/>
          </ac:spMkLst>
        </pc:spChg>
        <pc:spChg chg="add mod">
          <ac:chgData name="Apurv Amrutkar" userId="3ecfcc68-e0e3-4e42-b31a-cb41c98f7a52" providerId="ADAL" clId="{EA26C0A1-CC1A-41A1-BF25-5E29F7A95B46}" dt="2017-11-10T19:04:41.507" v="407" actId="11529"/>
          <ac:spMkLst>
            <pc:docMk/>
            <pc:sldMk cId="3198908849" sldId="259"/>
            <ac:spMk id="12" creationId="{D81F797F-B45F-4E75-9C97-DB6D4358C2AE}"/>
          </ac:spMkLst>
        </pc:spChg>
        <pc:spChg chg="add mod">
          <ac:chgData name="Apurv Amrutkar" userId="3ecfcc68-e0e3-4e42-b31a-cb41c98f7a52" providerId="ADAL" clId="{EA26C0A1-CC1A-41A1-BF25-5E29F7A95B46}" dt="2017-11-10T19:50:32.980" v="846" actId="20577"/>
          <ac:spMkLst>
            <pc:docMk/>
            <pc:sldMk cId="3198908849" sldId="259"/>
            <ac:spMk id="13" creationId="{8927EE78-11F0-4FC7-898F-51A9AFED0B31}"/>
          </ac:spMkLst>
        </pc:spChg>
        <pc:spChg chg="add mod">
          <ac:chgData name="Apurv Amrutkar" userId="3ecfcc68-e0e3-4e42-b31a-cb41c98f7a52" providerId="ADAL" clId="{EA26C0A1-CC1A-41A1-BF25-5E29F7A95B46}" dt="2017-11-10T20:16:05.556" v="936" actId="20577"/>
          <ac:spMkLst>
            <pc:docMk/>
            <pc:sldMk cId="3198908849" sldId="259"/>
            <ac:spMk id="14" creationId="{76DE6FCA-B557-4F16-A51A-BBC2BC1E09C7}"/>
          </ac:spMkLst>
        </pc:spChg>
        <pc:spChg chg="add del mod">
          <ac:chgData name="Apurv Amrutkar" userId="3ecfcc68-e0e3-4e42-b31a-cb41c98f7a52" providerId="ADAL" clId="{EA26C0A1-CC1A-41A1-BF25-5E29F7A95B46}" dt="2017-11-10T19:52:36.403" v="852" actId="478"/>
          <ac:spMkLst>
            <pc:docMk/>
            <pc:sldMk cId="3198908849" sldId="259"/>
            <ac:spMk id="15" creationId="{A039EAE2-65AE-40A5-9F01-DAEFDDED44DB}"/>
          </ac:spMkLst>
        </pc:spChg>
      </pc:sldChg>
      <pc:sldChg chg="addSp delSp modSp add">
        <pc:chgData name="Apurv Amrutkar" userId="3ecfcc68-e0e3-4e42-b31a-cb41c98f7a52" providerId="ADAL" clId="{EA26C0A1-CC1A-41A1-BF25-5E29F7A95B46}" dt="2017-11-10T19:53:34.831" v="860" actId="1076"/>
        <pc:sldMkLst>
          <pc:docMk/>
          <pc:sldMk cId="3891315814" sldId="260"/>
        </pc:sldMkLst>
        <pc:spChg chg="mod">
          <ac:chgData name="Apurv Amrutkar" userId="3ecfcc68-e0e3-4e42-b31a-cb41c98f7a52" providerId="ADAL" clId="{EA26C0A1-CC1A-41A1-BF25-5E29F7A95B46}" dt="2017-11-10T19:17:44.575" v="496" actId="20577"/>
          <ac:spMkLst>
            <pc:docMk/>
            <pc:sldMk cId="3891315814" sldId="260"/>
            <ac:spMk id="2" creationId="{6459A72A-B023-4B62-A9C9-FE065FB71F6B}"/>
          </ac:spMkLst>
        </pc:spChg>
        <pc:spChg chg="del">
          <ac:chgData name="Apurv Amrutkar" userId="3ecfcc68-e0e3-4e42-b31a-cb41c98f7a52" providerId="ADAL" clId="{EA26C0A1-CC1A-41A1-BF25-5E29F7A95B46}" dt="2017-11-10T19:27:57.580" v="498" actId="478"/>
          <ac:spMkLst>
            <pc:docMk/>
            <pc:sldMk cId="3891315814" sldId="260"/>
            <ac:spMk id="3" creationId="{175D2BCD-93CA-44AF-A238-2CF0ADDAEF99}"/>
          </ac:spMkLst>
        </pc:spChg>
        <pc:spChg chg="add del mod">
          <ac:chgData name="Apurv Amrutkar" userId="3ecfcc68-e0e3-4e42-b31a-cb41c98f7a52" providerId="ADAL" clId="{EA26C0A1-CC1A-41A1-BF25-5E29F7A95B46}" dt="2017-11-10T19:30:04.026" v="533" actId="478"/>
          <ac:spMkLst>
            <pc:docMk/>
            <pc:sldMk cId="3891315814" sldId="260"/>
            <ac:spMk id="4" creationId="{E46E3F68-8B0C-4C29-8889-340CDB691C1E}"/>
          </ac:spMkLst>
        </pc:spChg>
        <pc:spChg chg="add mod">
          <ac:chgData name="Apurv Amrutkar" userId="3ecfcc68-e0e3-4e42-b31a-cb41c98f7a52" providerId="ADAL" clId="{EA26C0A1-CC1A-41A1-BF25-5E29F7A95B46}" dt="2017-11-10T19:53:28.073" v="858" actId="1076"/>
          <ac:spMkLst>
            <pc:docMk/>
            <pc:sldMk cId="3891315814" sldId="260"/>
            <ac:spMk id="5" creationId="{BF8796A7-9EBF-4357-9FBC-A53F6B7B72BC}"/>
          </ac:spMkLst>
        </pc:spChg>
        <pc:spChg chg="add mod">
          <ac:chgData name="Apurv Amrutkar" userId="3ecfcc68-e0e3-4e42-b31a-cb41c98f7a52" providerId="ADAL" clId="{EA26C0A1-CC1A-41A1-BF25-5E29F7A95B46}" dt="2017-11-10T19:28:07.725" v="500" actId="1076"/>
          <ac:spMkLst>
            <pc:docMk/>
            <pc:sldMk cId="3891315814" sldId="260"/>
            <ac:spMk id="6" creationId="{A01515E0-F0BA-4C8E-BC2D-1187A2497DA4}"/>
          </ac:spMkLst>
        </pc:spChg>
        <pc:spChg chg="add mod">
          <ac:chgData name="Apurv Amrutkar" userId="3ecfcc68-e0e3-4e42-b31a-cb41c98f7a52" providerId="ADAL" clId="{EA26C0A1-CC1A-41A1-BF25-5E29F7A95B46}" dt="2017-11-10T19:31:40.234" v="548" actId="1076"/>
          <ac:spMkLst>
            <pc:docMk/>
            <pc:sldMk cId="3891315814" sldId="260"/>
            <ac:spMk id="7" creationId="{97807DCA-DB68-4366-878A-17CC1ED5A23B}"/>
          </ac:spMkLst>
        </pc:spChg>
        <pc:spChg chg="add mod">
          <ac:chgData name="Apurv Amrutkar" userId="3ecfcc68-e0e3-4e42-b31a-cb41c98f7a52" providerId="ADAL" clId="{EA26C0A1-CC1A-41A1-BF25-5E29F7A95B46}" dt="2017-11-10T19:28:07.725" v="500" actId="1076"/>
          <ac:spMkLst>
            <pc:docMk/>
            <pc:sldMk cId="3891315814" sldId="260"/>
            <ac:spMk id="8" creationId="{5887D599-1243-4FC6-9723-78428A27B8D7}"/>
          </ac:spMkLst>
        </pc:spChg>
        <pc:spChg chg="add del mod">
          <ac:chgData name="Apurv Amrutkar" userId="3ecfcc68-e0e3-4e42-b31a-cb41c98f7a52" providerId="ADAL" clId="{EA26C0A1-CC1A-41A1-BF25-5E29F7A95B46}" dt="2017-11-10T19:31:14.819" v="543" actId="478"/>
          <ac:spMkLst>
            <pc:docMk/>
            <pc:sldMk cId="3891315814" sldId="260"/>
            <ac:spMk id="9" creationId="{68027F0D-D5F6-4D4B-9810-C970A2338C7A}"/>
          </ac:spMkLst>
        </pc:spChg>
        <pc:spChg chg="add del mod">
          <ac:chgData name="Apurv Amrutkar" userId="3ecfcc68-e0e3-4e42-b31a-cb41c98f7a52" providerId="ADAL" clId="{EA26C0A1-CC1A-41A1-BF25-5E29F7A95B46}" dt="2017-11-10T19:31:30.944" v="546" actId="478"/>
          <ac:spMkLst>
            <pc:docMk/>
            <pc:sldMk cId="3891315814" sldId="260"/>
            <ac:spMk id="10" creationId="{7E463A89-2862-4C24-8F1D-96BF8EBFBA30}"/>
          </ac:spMkLst>
        </pc:spChg>
        <pc:spChg chg="add mod">
          <ac:chgData name="Apurv Amrutkar" userId="3ecfcc68-e0e3-4e42-b31a-cb41c98f7a52" providerId="ADAL" clId="{EA26C0A1-CC1A-41A1-BF25-5E29F7A95B46}" dt="2017-11-10T19:28:07.725" v="500" actId="1076"/>
          <ac:spMkLst>
            <pc:docMk/>
            <pc:sldMk cId="3891315814" sldId="260"/>
            <ac:spMk id="11" creationId="{9D3135B0-EEC4-4708-B226-E45A167EFA68}"/>
          </ac:spMkLst>
        </pc:spChg>
        <pc:spChg chg="add del mod">
          <ac:chgData name="Apurv Amrutkar" userId="3ecfcc68-e0e3-4e42-b31a-cb41c98f7a52" providerId="ADAL" clId="{EA26C0A1-CC1A-41A1-BF25-5E29F7A95B46}" dt="2017-11-10T19:30:32.233" v="536" actId="478"/>
          <ac:spMkLst>
            <pc:docMk/>
            <pc:sldMk cId="3891315814" sldId="260"/>
            <ac:spMk id="12" creationId="{FB2070E2-B9BF-4FCE-A1DE-581B2E0366E1}"/>
          </ac:spMkLst>
        </pc:spChg>
        <pc:spChg chg="add del mod">
          <ac:chgData name="Apurv Amrutkar" userId="3ecfcc68-e0e3-4e42-b31a-cb41c98f7a52" providerId="ADAL" clId="{EA26C0A1-CC1A-41A1-BF25-5E29F7A95B46}" dt="2017-11-10T19:30:33.919" v="537" actId="478"/>
          <ac:spMkLst>
            <pc:docMk/>
            <pc:sldMk cId="3891315814" sldId="260"/>
            <ac:spMk id="13" creationId="{0F8C8F40-E8F2-4C11-881F-9F18C00B6C72}"/>
          </ac:spMkLst>
        </pc:spChg>
        <pc:spChg chg="add mod">
          <ac:chgData name="Apurv Amrutkar" userId="3ecfcc68-e0e3-4e42-b31a-cb41c98f7a52" providerId="ADAL" clId="{EA26C0A1-CC1A-41A1-BF25-5E29F7A95B46}" dt="2017-11-10T19:31:11.156" v="542" actId="1076"/>
          <ac:spMkLst>
            <pc:docMk/>
            <pc:sldMk cId="3891315814" sldId="260"/>
            <ac:spMk id="14" creationId="{31184B09-D218-406D-B4E4-736D8A671FF1}"/>
          </ac:spMkLst>
        </pc:spChg>
        <pc:spChg chg="add mod">
          <ac:chgData name="Apurv Amrutkar" userId="3ecfcc68-e0e3-4e42-b31a-cb41c98f7a52" providerId="ADAL" clId="{EA26C0A1-CC1A-41A1-BF25-5E29F7A95B46}" dt="2017-11-10T19:53:30.860" v="859" actId="1076"/>
          <ac:spMkLst>
            <pc:docMk/>
            <pc:sldMk cId="3891315814" sldId="260"/>
            <ac:spMk id="15" creationId="{39F49D45-9B53-406E-87CC-8AC4FC067832}"/>
          </ac:spMkLst>
        </pc:spChg>
        <pc:spChg chg="add mod">
          <ac:chgData name="Apurv Amrutkar" userId="3ecfcc68-e0e3-4e42-b31a-cb41c98f7a52" providerId="ADAL" clId="{EA26C0A1-CC1A-41A1-BF25-5E29F7A95B46}" dt="2017-11-10T19:31:35.541" v="547" actId="1076"/>
          <ac:spMkLst>
            <pc:docMk/>
            <pc:sldMk cId="3891315814" sldId="260"/>
            <ac:spMk id="16" creationId="{4C16AB21-8EF1-433B-B6DD-BBA360368766}"/>
          </ac:spMkLst>
        </pc:spChg>
        <pc:spChg chg="add mod">
          <ac:chgData name="Apurv Amrutkar" userId="3ecfcc68-e0e3-4e42-b31a-cb41c98f7a52" providerId="ADAL" clId="{EA26C0A1-CC1A-41A1-BF25-5E29F7A95B46}" dt="2017-11-10T19:53:34.831" v="860" actId="1076"/>
          <ac:spMkLst>
            <pc:docMk/>
            <pc:sldMk cId="3891315814" sldId="260"/>
            <ac:spMk id="17" creationId="{01AC72D3-A4E6-4277-804B-EFC9947BC30A}"/>
          </ac:spMkLst>
        </pc:spChg>
      </pc:sldChg>
      <pc:sldChg chg="addSp delSp modSp add">
        <pc:chgData name="Apurv Amrutkar" userId="3ecfcc68-e0e3-4e42-b31a-cb41c98f7a52" providerId="ADAL" clId="{EA26C0A1-CC1A-41A1-BF25-5E29F7A95B46}" dt="2017-11-10T20:30:59.906" v="1152" actId="20577"/>
        <pc:sldMkLst>
          <pc:docMk/>
          <pc:sldMk cId="616312879" sldId="261"/>
        </pc:sldMkLst>
        <pc:spChg chg="mod">
          <ac:chgData name="Apurv Amrutkar" userId="3ecfcc68-e0e3-4e42-b31a-cb41c98f7a52" providerId="ADAL" clId="{EA26C0A1-CC1A-41A1-BF25-5E29F7A95B46}" dt="2017-11-10T19:54:15.340" v="886" actId="20577"/>
          <ac:spMkLst>
            <pc:docMk/>
            <pc:sldMk cId="616312879" sldId="261"/>
            <ac:spMk id="2" creationId="{9834CAEE-4C1C-433E-A2B9-D728713F74E8}"/>
          </ac:spMkLst>
        </pc:spChg>
        <pc:spChg chg="mod">
          <ac:chgData name="Apurv Amrutkar" userId="3ecfcc68-e0e3-4e42-b31a-cb41c98f7a52" providerId="ADAL" clId="{EA26C0A1-CC1A-41A1-BF25-5E29F7A95B46}" dt="2017-11-10T20:04:26.808" v="893" actId="20577"/>
          <ac:spMkLst>
            <pc:docMk/>
            <pc:sldMk cId="616312879" sldId="261"/>
            <ac:spMk id="3" creationId="{2DAC2977-41F8-406E-B9DB-F49D8B0BD27D}"/>
          </ac:spMkLst>
        </pc:spChg>
        <pc:spChg chg="add mod">
          <ac:chgData name="Apurv Amrutkar" userId="3ecfcc68-e0e3-4e42-b31a-cb41c98f7a52" providerId="ADAL" clId="{EA26C0A1-CC1A-41A1-BF25-5E29F7A95B46}" dt="2017-11-10T20:17:11.460" v="939" actId="1076"/>
          <ac:spMkLst>
            <pc:docMk/>
            <pc:sldMk cId="616312879" sldId="261"/>
            <ac:spMk id="4" creationId="{188800F5-9799-4921-9956-26487ABD3C4E}"/>
          </ac:spMkLst>
        </pc:spChg>
        <pc:spChg chg="add mod">
          <ac:chgData name="Apurv Amrutkar" userId="3ecfcc68-e0e3-4e42-b31a-cb41c98f7a52" providerId="ADAL" clId="{EA26C0A1-CC1A-41A1-BF25-5E29F7A95B46}" dt="2017-11-10T20:17:11.460" v="939" actId="1076"/>
          <ac:spMkLst>
            <pc:docMk/>
            <pc:sldMk cId="616312879" sldId="261"/>
            <ac:spMk id="5" creationId="{A652E88B-8DBB-4BC7-ADD3-F2AAA7DF14BB}"/>
          </ac:spMkLst>
        </pc:spChg>
        <pc:spChg chg="add del mod">
          <ac:chgData name="Apurv Amrutkar" userId="3ecfcc68-e0e3-4e42-b31a-cb41c98f7a52" providerId="ADAL" clId="{EA26C0A1-CC1A-41A1-BF25-5E29F7A95B46}" dt="2017-11-10T20:24:41.536" v="1068" actId="478"/>
          <ac:spMkLst>
            <pc:docMk/>
            <pc:sldMk cId="616312879" sldId="261"/>
            <ac:spMk id="6" creationId="{A0293E54-A2A2-4720-8C87-CF84CBBE04FF}"/>
          </ac:spMkLst>
        </pc:spChg>
        <pc:spChg chg="add del mod">
          <ac:chgData name="Apurv Amrutkar" userId="3ecfcc68-e0e3-4e42-b31a-cb41c98f7a52" providerId="ADAL" clId="{EA26C0A1-CC1A-41A1-BF25-5E29F7A95B46}" dt="2017-11-10T20:19:58.194" v="1037" actId="20577"/>
          <ac:spMkLst>
            <pc:docMk/>
            <pc:sldMk cId="616312879" sldId="261"/>
            <ac:spMk id="7" creationId="{C518AE3E-B61B-4247-8452-5A66E525EA1A}"/>
          </ac:spMkLst>
        </pc:spChg>
        <pc:spChg chg="add mod">
          <ac:chgData name="Apurv Amrutkar" userId="3ecfcc68-e0e3-4e42-b31a-cb41c98f7a52" providerId="ADAL" clId="{EA26C0A1-CC1A-41A1-BF25-5E29F7A95B46}" dt="2017-11-10T20:23:49.396" v="1067" actId="2711"/>
          <ac:spMkLst>
            <pc:docMk/>
            <pc:sldMk cId="616312879" sldId="261"/>
            <ac:spMk id="9" creationId="{C8B23C9E-384C-476C-A0E8-5700973D6989}"/>
          </ac:spMkLst>
        </pc:spChg>
        <pc:spChg chg="add mod">
          <ac:chgData name="Apurv Amrutkar" userId="3ecfcc68-e0e3-4e42-b31a-cb41c98f7a52" providerId="ADAL" clId="{EA26C0A1-CC1A-41A1-BF25-5E29F7A95B46}" dt="2017-11-10T20:27:23.341" v="1098" actId="14100"/>
          <ac:spMkLst>
            <pc:docMk/>
            <pc:sldMk cId="616312879" sldId="261"/>
            <ac:spMk id="10" creationId="{5D6497D0-A935-49E4-A352-8A210073A9B1}"/>
          </ac:spMkLst>
        </pc:spChg>
        <pc:spChg chg="add mod">
          <ac:chgData name="Apurv Amrutkar" userId="3ecfcc68-e0e3-4e42-b31a-cb41c98f7a52" providerId="ADAL" clId="{EA26C0A1-CC1A-41A1-BF25-5E29F7A95B46}" dt="2017-11-10T20:30:59.906" v="1152" actId="20577"/>
          <ac:spMkLst>
            <pc:docMk/>
            <pc:sldMk cId="616312879" sldId="261"/>
            <ac:spMk id="11" creationId="{FBA0DDC9-37D2-4CD2-8104-A245DC16B892}"/>
          </ac:spMkLst>
        </pc:spChg>
        <pc:spChg chg="add mod">
          <ac:chgData name="Apurv Amrutkar" userId="3ecfcc68-e0e3-4e42-b31a-cb41c98f7a52" providerId="ADAL" clId="{EA26C0A1-CC1A-41A1-BF25-5E29F7A95B46}" dt="2017-11-10T20:30:10.060" v="1122" actId="1076"/>
          <ac:spMkLst>
            <pc:docMk/>
            <pc:sldMk cId="616312879" sldId="261"/>
            <ac:spMk id="12" creationId="{BA05D32B-506D-4958-B988-0B652E014341}"/>
          </ac:spMkLst>
        </pc:spChg>
        <pc:spChg chg="add mod">
          <ac:chgData name="Apurv Amrutkar" userId="3ecfcc68-e0e3-4e42-b31a-cb41c98f7a52" providerId="ADAL" clId="{EA26C0A1-CC1A-41A1-BF25-5E29F7A95B46}" dt="2017-11-10T20:30:29.882" v="1125" actId="1076"/>
          <ac:spMkLst>
            <pc:docMk/>
            <pc:sldMk cId="616312879" sldId="261"/>
            <ac:spMk id="13" creationId="{96BE9612-6686-48F3-9658-0CE5B36B760B}"/>
          </ac:spMkLst>
        </pc:spChg>
        <pc:graphicFrameChg chg="add mod modGraphic">
          <ac:chgData name="Apurv Amrutkar" userId="3ecfcc68-e0e3-4e42-b31a-cb41c98f7a52" providerId="ADAL" clId="{EA26C0A1-CC1A-41A1-BF25-5E29F7A95B46}" dt="2017-11-10T20:23:03.863" v="1056" actId="20577"/>
          <ac:graphicFrameMkLst>
            <pc:docMk/>
            <pc:sldMk cId="616312879" sldId="261"/>
            <ac:graphicFrameMk id="8" creationId="{21A7A486-8BCA-4FD5-8F11-524A43BA7AED}"/>
          </ac:graphicFrameMkLst>
        </pc:graphicFrameChg>
      </pc:sldChg>
      <pc:sldChg chg="modSp add">
        <pc:chgData name="Apurv Amrutkar" userId="3ecfcc68-e0e3-4e42-b31a-cb41c98f7a52" providerId="ADAL" clId="{EA26C0A1-CC1A-41A1-BF25-5E29F7A95B46}" dt="2017-11-10T20:31:44.165" v="1165" actId="20577"/>
        <pc:sldMkLst>
          <pc:docMk/>
          <pc:sldMk cId="1324846934" sldId="262"/>
        </pc:sldMkLst>
        <pc:spChg chg="mod">
          <ac:chgData name="Apurv Amrutkar" userId="3ecfcc68-e0e3-4e42-b31a-cb41c98f7a52" providerId="ADAL" clId="{EA26C0A1-CC1A-41A1-BF25-5E29F7A95B46}" dt="2017-11-10T20:31:44.165" v="1165" actId="20577"/>
          <ac:spMkLst>
            <pc:docMk/>
            <pc:sldMk cId="1324846934" sldId="262"/>
            <ac:spMk id="11" creationId="{FBA0DDC9-37D2-4CD2-8104-A245DC16B892}"/>
          </ac:spMkLst>
        </pc:spChg>
      </pc:sldChg>
      <pc:sldChg chg="modSp add">
        <pc:chgData name="Apurv Amrutkar" userId="3ecfcc68-e0e3-4e42-b31a-cb41c98f7a52" providerId="ADAL" clId="{EA26C0A1-CC1A-41A1-BF25-5E29F7A95B46}" dt="2017-11-10T20:32:13.543" v="1178" actId="20577"/>
        <pc:sldMkLst>
          <pc:docMk/>
          <pc:sldMk cId="4025909599" sldId="263"/>
        </pc:sldMkLst>
        <pc:spChg chg="mod">
          <ac:chgData name="Apurv Amrutkar" userId="3ecfcc68-e0e3-4e42-b31a-cb41c98f7a52" providerId="ADAL" clId="{EA26C0A1-CC1A-41A1-BF25-5E29F7A95B46}" dt="2017-11-10T20:32:13.543" v="1178" actId="20577"/>
          <ac:spMkLst>
            <pc:docMk/>
            <pc:sldMk cId="4025909599" sldId="263"/>
            <ac:spMk id="11" creationId="{FBA0DDC9-37D2-4CD2-8104-A245DC16B892}"/>
          </ac:spMkLst>
        </pc:spChg>
      </pc:sldChg>
      <pc:sldChg chg="modSp add">
        <pc:chgData name="Apurv Amrutkar" userId="3ecfcc68-e0e3-4e42-b31a-cb41c98f7a52" providerId="ADAL" clId="{EA26C0A1-CC1A-41A1-BF25-5E29F7A95B46}" dt="2017-11-10T20:32:46.658" v="1193" actId="20577"/>
        <pc:sldMkLst>
          <pc:docMk/>
          <pc:sldMk cId="2807255816" sldId="264"/>
        </pc:sldMkLst>
        <pc:spChg chg="mod">
          <ac:chgData name="Apurv Amrutkar" userId="3ecfcc68-e0e3-4e42-b31a-cb41c98f7a52" providerId="ADAL" clId="{EA26C0A1-CC1A-41A1-BF25-5E29F7A95B46}" dt="2017-11-10T20:32:46.658" v="1193" actId="20577"/>
          <ac:spMkLst>
            <pc:docMk/>
            <pc:sldMk cId="2807255816" sldId="264"/>
            <ac:spMk id="11" creationId="{FBA0DDC9-37D2-4CD2-8104-A245DC16B892}"/>
          </ac:spMkLst>
        </pc:spChg>
      </pc:sldChg>
      <pc:sldChg chg="modSp add">
        <pc:chgData name="Apurv Amrutkar" userId="3ecfcc68-e0e3-4e42-b31a-cb41c98f7a52" providerId="ADAL" clId="{EA26C0A1-CC1A-41A1-BF25-5E29F7A95B46}" dt="2017-11-10T20:33:13.181" v="1210" actId="20577"/>
        <pc:sldMkLst>
          <pc:docMk/>
          <pc:sldMk cId="4257713520" sldId="265"/>
        </pc:sldMkLst>
        <pc:spChg chg="mod">
          <ac:chgData name="Apurv Amrutkar" userId="3ecfcc68-e0e3-4e42-b31a-cb41c98f7a52" providerId="ADAL" clId="{EA26C0A1-CC1A-41A1-BF25-5E29F7A95B46}" dt="2017-11-10T20:33:13.181" v="1210" actId="20577"/>
          <ac:spMkLst>
            <pc:docMk/>
            <pc:sldMk cId="4257713520" sldId="265"/>
            <ac:spMk id="11" creationId="{FBA0DDC9-37D2-4CD2-8104-A245DC16B892}"/>
          </ac:spMkLst>
        </pc:spChg>
      </pc:sldChg>
      <pc:sldChg chg="modSp add">
        <pc:chgData name="Apurv Amrutkar" userId="3ecfcc68-e0e3-4e42-b31a-cb41c98f7a52" providerId="ADAL" clId="{EA26C0A1-CC1A-41A1-BF25-5E29F7A95B46}" dt="2017-11-10T20:34:00.611" v="1227" actId="20577"/>
        <pc:sldMkLst>
          <pc:docMk/>
          <pc:sldMk cId="129166380" sldId="266"/>
        </pc:sldMkLst>
        <pc:spChg chg="mod">
          <ac:chgData name="Apurv Amrutkar" userId="3ecfcc68-e0e3-4e42-b31a-cb41c98f7a52" providerId="ADAL" clId="{EA26C0A1-CC1A-41A1-BF25-5E29F7A95B46}" dt="2017-11-10T20:34:00.611" v="1227" actId="20577"/>
          <ac:spMkLst>
            <pc:docMk/>
            <pc:sldMk cId="129166380" sldId="266"/>
            <ac:spMk id="11" creationId="{FBA0DDC9-37D2-4CD2-8104-A245DC16B892}"/>
          </ac:spMkLst>
        </pc:spChg>
      </pc:sldChg>
      <pc:sldChg chg="modSp add">
        <pc:chgData name="Apurv Amrutkar" userId="3ecfcc68-e0e3-4e42-b31a-cb41c98f7a52" providerId="ADAL" clId="{EA26C0A1-CC1A-41A1-BF25-5E29F7A95B46}" dt="2017-11-10T20:34:34.184" v="1240" actId="20577"/>
        <pc:sldMkLst>
          <pc:docMk/>
          <pc:sldMk cId="3426867347" sldId="267"/>
        </pc:sldMkLst>
        <pc:spChg chg="mod">
          <ac:chgData name="Apurv Amrutkar" userId="3ecfcc68-e0e3-4e42-b31a-cb41c98f7a52" providerId="ADAL" clId="{EA26C0A1-CC1A-41A1-BF25-5E29F7A95B46}" dt="2017-11-10T20:34:34.184" v="1240" actId="20577"/>
          <ac:spMkLst>
            <pc:docMk/>
            <pc:sldMk cId="3426867347" sldId="267"/>
            <ac:spMk id="11" creationId="{FBA0DDC9-37D2-4CD2-8104-A245DC16B892}"/>
          </ac:spMkLst>
        </pc:spChg>
      </pc:sldChg>
      <pc:sldChg chg="addSp delSp modSp add mod setBg modAnim setClrOvrMap">
        <pc:chgData name="Apurv Amrutkar" userId="3ecfcc68-e0e3-4e42-b31a-cb41c98f7a52" providerId="ADAL" clId="{EA26C0A1-CC1A-41A1-BF25-5E29F7A95B46}" dt="2017-11-10T21:39:41.248" v="1501" actId="26606"/>
        <pc:sldMkLst>
          <pc:docMk/>
          <pc:sldMk cId="673250642" sldId="268"/>
        </pc:sldMkLst>
        <pc:spChg chg="mod ord">
          <ac:chgData name="Apurv Amrutkar" userId="3ecfcc68-e0e3-4e42-b31a-cb41c98f7a52" providerId="ADAL" clId="{EA26C0A1-CC1A-41A1-BF25-5E29F7A95B46}" dt="2017-11-10T21:19:03.053" v="1311" actId="26606"/>
          <ac:spMkLst>
            <pc:docMk/>
            <pc:sldMk cId="673250642" sldId="268"/>
            <ac:spMk id="2" creationId="{0412F476-355B-4DDC-A9D2-554FC3492B50}"/>
          </ac:spMkLst>
        </pc:spChg>
        <pc:spChg chg="del">
          <ac:chgData name="Apurv Amrutkar" userId="3ecfcc68-e0e3-4e42-b31a-cb41c98f7a52" providerId="ADAL" clId="{EA26C0A1-CC1A-41A1-BF25-5E29F7A95B46}" dt="2017-11-10T21:03:23.644" v="1277" actId="478"/>
          <ac:spMkLst>
            <pc:docMk/>
            <pc:sldMk cId="673250642" sldId="268"/>
            <ac:spMk id="3" creationId="{83250B1B-FD2F-4E6D-B8FA-E1FB66DD9378}"/>
          </ac:spMkLst>
        </pc:spChg>
        <pc:spChg chg="add del">
          <ac:chgData name="Apurv Amrutkar" userId="3ecfcc68-e0e3-4e42-b31a-cb41c98f7a52" providerId="ADAL" clId="{EA26C0A1-CC1A-41A1-BF25-5E29F7A95B46}" dt="2017-11-10T21:05:03.508" v="1283" actId="26606"/>
          <ac:spMkLst>
            <pc:docMk/>
            <pc:sldMk cId="673250642" sldId="268"/>
            <ac:spMk id="20" creationId="{9C4C9D2D-6A0A-4FF8-B34E-C4A1DFE45EA8}"/>
          </ac:spMkLst>
        </pc:spChg>
        <pc:spChg chg="add del">
          <ac:chgData name="Apurv Amrutkar" userId="3ecfcc68-e0e3-4e42-b31a-cb41c98f7a52" providerId="ADAL" clId="{EA26C0A1-CC1A-41A1-BF25-5E29F7A95B46}" dt="2017-11-10T21:05:03.508" v="1283" actId="26606"/>
          <ac:spMkLst>
            <pc:docMk/>
            <pc:sldMk cId="673250642" sldId="268"/>
            <ac:spMk id="21" creationId="{D55E9215-576D-47AE-884B-D55B4AE60830}"/>
          </ac:spMkLst>
        </pc:spChg>
        <pc:spChg chg="add del">
          <ac:chgData name="Apurv Amrutkar" userId="3ecfcc68-e0e3-4e42-b31a-cb41c98f7a52" providerId="ADAL" clId="{EA26C0A1-CC1A-41A1-BF25-5E29F7A95B46}" dt="2017-11-10T21:05:03.508" v="1283" actId="26606"/>
          <ac:spMkLst>
            <pc:docMk/>
            <pc:sldMk cId="673250642" sldId="268"/>
            <ac:spMk id="22" creationId="{D9BE93BF-6FDA-4FAA-A8C2-5F978D7C114A}"/>
          </ac:spMkLst>
        </pc:spChg>
        <pc:spChg chg="add del">
          <ac:chgData name="Apurv Amrutkar" userId="3ecfcc68-e0e3-4e42-b31a-cb41c98f7a52" providerId="ADAL" clId="{EA26C0A1-CC1A-41A1-BF25-5E29F7A95B46}" dt="2017-11-10T21:05:03.508" v="1283" actId="26606"/>
          <ac:spMkLst>
            <pc:docMk/>
            <pc:sldMk cId="673250642" sldId="268"/>
            <ac:spMk id="23" creationId="{0AD77B9F-F5E4-42F2-B05D-DD7DCD7B8A9D}"/>
          </ac:spMkLst>
        </pc:spChg>
        <pc:spChg chg="add del">
          <ac:chgData name="Apurv Amrutkar" userId="3ecfcc68-e0e3-4e42-b31a-cb41c98f7a52" providerId="ADAL" clId="{EA26C0A1-CC1A-41A1-BF25-5E29F7A95B46}" dt="2017-11-10T21:05:40.681" v="1289" actId="26606"/>
          <ac:spMkLst>
            <pc:docMk/>
            <pc:sldMk cId="673250642" sldId="268"/>
            <ac:spMk id="32" creationId="{CC6689D5-0609-4E64-9047-486B0C813F5C}"/>
          </ac:spMkLst>
        </pc:spChg>
        <pc:spChg chg="add del">
          <ac:chgData name="Apurv Amrutkar" userId="3ecfcc68-e0e3-4e42-b31a-cb41c98f7a52" providerId="ADAL" clId="{EA26C0A1-CC1A-41A1-BF25-5E29F7A95B46}" dt="2017-11-10T21:05:40.681" v="1289" actId="26606"/>
          <ac:spMkLst>
            <pc:docMk/>
            <pc:sldMk cId="673250642" sldId="268"/>
            <ac:spMk id="33" creationId="{29F09C33-CFD2-4983-BCE0-48D605E801D7}"/>
          </ac:spMkLst>
        </pc:spChg>
        <pc:spChg chg="add del">
          <ac:chgData name="Apurv Amrutkar" userId="3ecfcc68-e0e3-4e42-b31a-cb41c98f7a52" providerId="ADAL" clId="{EA26C0A1-CC1A-41A1-BF25-5E29F7A95B46}" dt="2017-11-10T21:05:40.681" v="1289" actId="26606"/>
          <ac:spMkLst>
            <pc:docMk/>
            <pc:sldMk cId="673250642" sldId="268"/>
            <ac:spMk id="34" creationId="{2409F87A-41D7-4B9F-AEB7-423F80FDC92F}"/>
          </ac:spMkLst>
        </pc:spChg>
        <pc:spChg chg="add del">
          <ac:chgData name="Apurv Amrutkar" userId="3ecfcc68-e0e3-4e42-b31a-cb41c98f7a52" providerId="ADAL" clId="{EA26C0A1-CC1A-41A1-BF25-5E29F7A95B46}" dt="2017-11-10T21:05:40.681" v="1289" actId="26606"/>
          <ac:spMkLst>
            <pc:docMk/>
            <pc:sldMk cId="673250642" sldId="268"/>
            <ac:spMk id="35" creationId="{F8D926D1-6B86-4C5F-8D0E-119AF566A1F7}"/>
          </ac:spMkLst>
        </pc:spChg>
        <pc:spChg chg="add del">
          <ac:chgData name="Apurv Amrutkar" userId="3ecfcc68-e0e3-4e42-b31a-cb41c98f7a52" providerId="ADAL" clId="{EA26C0A1-CC1A-41A1-BF25-5E29F7A95B46}" dt="2017-11-10T21:05:40.681" v="1289" actId="26606"/>
          <ac:spMkLst>
            <pc:docMk/>
            <pc:sldMk cId="673250642" sldId="268"/>
            <ac:spMk id="36" creationId="{D4C81485-7D13-4D0A-9F90-85A541F4AC5E}"/>
          </ac:spMkLst>
        </pc:spChg>
        <pc:spChg chg="add del">
          <ac:chgData name="Apurv Amrutkar" userId="3ecfcc68-e0e3-4e42-b31a-cb41c98f7a52" providerId="ADAL" clId="{EA26C0A1-CC1A-41A1-BF25-5E29F7A95B46}" dt="2017-11-10T21:05:40.681" v="1289" actId="26606"/>
          <ac:spMkLst>
            <pc:docMk/>
            <pc:sldMk cId="673250642" sldId="268"/>
            <ac:spMk id="37" creationId="{AC5D2EC6-8C08-4266-A84E-1F2B82BEA2FB}"/>
          </ac:spMkLst>
        </pc:spChg>
        <pc:spChg chg="add del">
          <ac:chgData name="Apurv Amrutkar" userId="3ecfcc68-e0e3-4e42-b31a-cb41c98f7a52" providerId="ADAL" clId="{EA26C0A1-CC1A-41A1-BF25-5E29F7A95B46}" dt="2017-11-10T21:05:40.681" v="1289" actId="26606"/>
          <ac:spMkLst>
            <pc:docMk/>
            <pc:sldMk cId="673250642" sldId="268"/>
            <ac:spMk id="38" creationId="{1C0FE7DB-B87D-4731-BC03-D676F7CAA12B}"/>
          </ac:spMkLst>
        </pc:spChg>
        <pc:spChg chg="add mod">
          <ac:chgData name="Apurv Amrutkar" userId="3ecfcc68-e0e3-4e42-b31a-cb41c98f7a52" providerId="ADAL" clId="{EA26C0A1-CC1A-41A1-BF25-5E29F7A95B46}" dt="2017-11-10T21:23:50.109" v="1349" actId="255"/>
          <ac:spMkLst>
            <pc:docMk/>
            <pc:sldMk cId="673250642" sldId="268"/>
            <ac:spMk id="40" creationId="{BD8F310A-A744-4C2E-9BE7-A0D00E268E5B}"/>
          </ac:spMkLst>
        </pc:spChg>
        <pc:spChg chg="add mod">
          <ac:chgData name="Apurv Amrutkar" userId="3ecfcc68-e0e3-4e42-b31a-cb41c98f7a52" providerId="ADAL" clId="{EA26C0A1-CC1A-41A1-BF25-5E29F7A95B46}" dt="2017-11-10T21:24:10.126" v="1351" actId="1076"/>
          <ac:spMkLst>
            <pc:docMk/>
            <pc:sldMk cId="673250642" sldId="268"/>
            <ac:spMk id="41" creationId="{42E3A91C-00B8-480F-9465-7FE01F78C061}"/>
          </ac:spMkLst>
        </pc:spChg>
        <pc:spChg chg="add mod">
          <ac:chgData name="Apurv Amrutkar" userId="3ecfcc68-e0e3-4e42-b31a-cb41c98f7a52" providerId="ADAL" clId="{EA26C0A1-CC1A-41A1-BF25-5E29F7A95B46}" dt="2017-11-10T21:25:00.222" v="1356" actId="1582"/>
          <ac:spMkLst>
            <pc:docMk/>
            <pc:sldMk cId="673250642" sldId="268"/>
            <ac:spMk id="42" creationId="{617EFC10-335C-4DCB-8E5A-5ED59259555D}"/>
          </ac:spMkLst>
        </pc:spChg>
        <pc:spChg chg="add mod">
          <ac:chgData name="Apurv Amrutkar" userId="3ecfcc68-e0e3-4e42-b31a-cb41c98f7a52" providerId="ADAL" clId="{EA26C0A1-CC1A-41A1-BF25-5E29F7A95B46}" dt="2017-11-10T21:25:52.903" v="1381" actId="2711"/>
          <ac:spMkLst>
            <pc:docMk/>
            <pc:sldMk cId="673250642" sldId="268"/>
            <ac:spMk id="43" creationId="{886598B7-AF66-41BB-A3B2-A3C0ED13E288}"/>
          </ac:spMkLst>
        </pc:spChg>
        <pc:spChg chg="add del mod">
          <ac:chgData name="Apurv Amrutkar" userId="3ecfcc68-e0e3-4e42-b31a-cb41c98f7a52" providerId="ADAL" clId="{EA26C0A1-CC1A-41A1-BF25-5E29F7A95B46}" dt="2017-11-10T21:26:23.491" v="1391" actId="767"/>
          <ac:spMkLst>
            <pc:docMk/>
            <pc:sldMk cId="673250642" sldId="268"/>
            <ac:spMk id="45" creationId="{EA406612-1E06-4B2E-B74A-21BDC19E9627}"/>
          </ac:spMkLst>
        </pc:spChg>
        <pc:spChg chg="add del">
          <ac:chgData name="Apurv Amrutkar" userId="3ecfcc68-e0e3-4e42-b31a-cb41c98f7a52" providerId="ADAL" clId="{EA26C0A1-CC1A-41A1-BF25-5E29F7A95B46}" dt="2017-11-10T21:17:12.741" v="1295" actId="26606"/>
          <ac:spMkLst>
            <pc:docMk/>
            <pc:sldMk cId="673250642" sldId="268"/>
            <ac:spMk id="48" creationId="{989BE678-777B-482A-A616-FEDC47B162E5}"/>
          </ac:spMkLst>
        </pc:spChg>
        <pc:spChg chg="add del">
          <ac:chgData name="Apurv Amrutkar" userId="3ecfcc68-e0e3-4e42-b31a-cb41c98f7a52" providerId="ADAL" clId="{EA26C0A1-CC1A-41A1-BF25-5E29F7A95B46}" dt="2017-11-10T21:17:12.741" v="1295" actId="26606"/>
          <ac:spMkLst>
            <pc:docMk/>
            <pc:sldMk cId="673250642" sldId="268"/>
            <ac:spMk id="54" creationId="{D28BE0C3-2102-4820-B88B-A448B1840D14}"/>
          </ac:spMkLst>
        </pc:spChg>
        <pc:spChg chg="add del">
          <ac:chgData name="Apurv Amrutkar" userId="3ecfcc68-e0e3-4e42-b31a-cb41c98f7a52" providerId="ADAL" clId="{EA26C0A1-CC1A-41A1-BF25-5E29F7A95B46}" dt="2017-11-10T21:17:35.732" v="1301" actId="26606"/>
          <ac:spMkLst>
            <pc:docMk/>
            <pc:sldMk cId="673250642" sldId="268"/>
            <ac:spMk id="56" creationId="{4AC0CD9D-7610-4620-93B4-798CCD9AB581}"/>
          </ac:spMkLst>
        </pc:spChg>
        <pc:spChg chg="add del">
          <ac:chgData name="Apurv Amrutkar" userId="3ecfcc68-e0e3-4e42-b31a-cb41c98f7a52" providerId="ADAL" clId="{EA26C0A1-CC1A-41A1-BF25-5E29F7A95B46}" dt="2017-11-10T21:17:35.732" v="1301" actId="26606"/>
          <ac:spMkLst>
            <pc:docMk/>
            <pc:sldMk cId="673250642" sldId="268"/>
            <ac:spMk id="62" creationId="{DE4D62F9-188E-4530-84C2-24BDEE4BEB82}"/>
          </ac:spMkLst>
        </pc:spChg>
        <pc:spChg chg="add del">
          <ac:chgData name="Apurv Amrutkar" userId="3ecfcc68-e0e3-4e42-b31a-cb41c98f7a52" providerId="ADAL" clId="{EA26C0A1-CC1A-41A1-BF25-5E29F7A95B46}" dt="2017-11-10T21:17:35.732" v="1301" actId="26606"/>
          <ac:spMkLst>
            <pc:docMk/>
            <pc:sldMk cId="673250642" sldId="268"/>
            <ac:spMk id="64" creationId="{DE92A8BB-07B9-40DB-984F-2CB1A2535B9E}"/>
          </ac:spMkLst>
        </pc:spChg>
        <pc:spChg chg="add del">
          <ac:chgData name="Apurv Amrutkar" userId="3ecfcc68-e0e3-4e42-b31a-cb41c98f7a52" providerId="ADAL" clId="{EA26C0A1-CC1A-41A1-BF25-5E29F7A95B46}" dt="2017-11-10T21:17:35.732" v="1301" actId="26606"/>
          <ac:spMkLst>
            <pc:docMk/>
            <pc:sldMk cId="673250642" sldId="268"/>
            <ac:spMk id="66" creationId="{2CDDB745-6C26-4B79-9EF2-08E3E4AB9024}"/>
          </ac:spMkLst>
        </pc:spChg>
        <pc:spChg chg="add mod">
          <ac:chgData name="Apurv Amrutkar" userId="3ecfcc68-e0e3-4e42-b31a-cb41c98f7a52" providerId="ADAL" clId="{EA26C0A1-CC1A-41A1-BF25-5E29F7A95B46}" dt="2017-11-10T21:39:41.248" v="1501" actId="26606"/>
          <ac:spMkLst>
            <pc:docMk/>
            <pc:sldMk cId="673250642" sldId="268"/>
            <ac:spMk id="67" creationId="{A684520A-4A60-4B0F-B142-3BE7DAF7C3E0}"/>
          </ac:spMkLst>
        </pc:spChg>
        <pc:spChg chg="add del">
          <ac:chgData name="Apurv Amrutkar" userId="3ecfcc68-e0e3-4e42-b31a-cb41c98f7a52" providerId="ADAL" clId="{EA26C0A1-CC1A-41A1-BF25-5E29F7A95B46}" dt="2017-11-10T21:17:35.732" v="1301" actId="26606"/>
          <ac:spMkLst>
            <pc:docMk/>
            <pc:sldMk cId="673250642" sldId="268"/>
            <ac:spMk id="68" creationId="{80B3FE6C-0A59-4114-88CB-3C3172D6AFF8}"/>
          </ac:spMkLst>
        </pc:spChg>
        <pc:spChg chg="add mod">
          <ac:chgData name="Apurv Amrutkar" userId="3ecfcc68-e0e3-4e42-b31a-cb41c98f7a52" providerId="ADAL" clId="{EA26C0A1-CC1A-41A1-BF25-5E29F7A95B46}" dt="2017-11-10T21:22:40.470" v="1348" actId="1076"/>
          <ac:spMkLst>
            <pc:docMk/>
            <pc:sldMk cId="673250642" sldId="268"/>
            <ac:spMk id="69" creationId="{6F2F4A01-B4F8-450F-948C-65EE0A960E3C}"/>
          </ac:spMkLst>
        </pc:spChg>
        <pc:spChg chg="add del">
          <ac:chgData name="Apurv Amrutkar" userId="3ecfcc68-e0e3-4e42-b31a-cb41c98f7a52" providerId="ADAL" clId="{EA26C0A1-CC1A-41A1-BF25-5E29F7A95B46}" dt="2017-11-10T21:17:35.732" v="1301" actId="26606"/>
          <ac:spMkLst>
            <pc:docMk/>
            <pc:sldMk cId="673250642" sldId="268"/>
            <ac:spMk id="70" creationId="{DDA3A238-516A-4076-B3C2-230D913508F2}"/>
          </ac:spMkLst>
        </pc:spChg>
        <pc:spChg chg="add mod">
          <ac:chgData name="Apurv Amrutkar" userId="3ecfcc68-e0e3-4e42-b31a-cb41c98f7a52" providerId="ADAL" clId="{EA26C0A1-CC1A-41A1-BF25-5E29F7A95B46}" dt="2017-11-10T21:21:59.106" v="1315" actId="1076"/>
          <ac:spMkLst>
            <pc:docMk/>
            <pc:sldMk cId="673250642" sldId="268"/>
            <ac:spMk id="71" creationId="{9688E336-B16C-4BF5-9C08-AE38C6F33C51}"/>
          </ac:spMkLst>
        </pc:spChg>
        <pc:spChg chg="add del">
          <ac:chgData name="Apurv Amrutkar" userId="3ecfcc68-e0e3-4e42-b31a-cb41c98f7a52" providerId="ADAL" clId="{EA26C0A1-CC1A-41A1-BF25-5E29F7A95B46}" dt="2017-11-10T21:19:03.053" v="1311" actId="26606"/>
          <ac:spMkLst>
            <pc:docMk/>
            <pc:sldMk cId="673250642" sldId="268"/>
            <ac:spMk id="74" creationId="{4AC0CD9D-7610-4620-93B4-798CCD9AB581}"/>
          </ac:spMkLst>
        </pc:spChg>
        <pc:spChg chg="add del">
          <ac:chgData name="Apurv Amrutkar" userId="3ecfcc68-e0e3-4e42-b31a-cb41c98f7a52" providerId="ADAL" clId="{EA26C0A1-CC1A-41A1-BF25-5E29F7A95B46}" dt="2017-11-10T21:19:03.053" v="1311" actId="26606"/>
          <ac:spMkLst>
            <pc:docMk/>
            <pc:sldMk cId="673250642" sldId="268"/>
            <ac:spMk id="77" creationId="{DE4D62F9-188E-4530-84C2-24BDEE4BEB82}"/>
          </ac:spMkLst>
        </pc:spChg>
        <pc:spChg chg="add del">
          <ac:chgData name="Apurv Amrutkar" userId="3ecfcc68-e0e3-4e42-b31a-cb41c98f7a52" providerId="ADAL" clId="{EA26C0A1-CC1A-41A1-BF25-5E29F7A95B46}" dt="2017-11-10T21:19:03.053" v="1311" actId="26606"/>
          <ac:spMkLst>
            <pc:docMk/>
            <pc:sldMk cId="673250642" sldId="268"/>
            <ac:spMk id="78" creationId="{D27CF008-4B18-436D-B2D5-C1346C12438E}"/>
          </ac:spMkLst>
        </pc:spChg>
        <pc:spChg chg="add del">
          <ac:chgData name="Apurv Amrutkar" userId="3ecfcc68-e0e3-4e42-b31a-cb41c98f7a52" providerId="ADAL" clId="{EA26C0A1-CC1A-41A1-BF25-5E29F7A95B46}" dt="2017-11-10T21:19:03.053" v="1311" actId="26606"/>
          <ac:spMkLst>
            <pc:docMk/>
            <pc:sldMk cId="673250642" sldId="268"/>
            <ac:spMk id="79" creationId="{CE22DAD8-5F67-4B73-ADA9-06EF381F7AD6}"/>
          </ac:spMkLst>
        </pc:spChg>
        <pc:spChg chg="add del">
          <ac:chgData name="Apurv Amrutkar" userId="3ecfcc68-e0e3-4e42-b31a-cb41c98f7a52" providerId="ADAL" clId="{EA26C0A1-CC1A-41A1-BF25-5E29F7A95B46}" dt="2017-11-10T21:19:03.053" v="1311" actId="26606"/>
          <ac:spMkLst>
            <pc:docMk/>
            <pc:sldMk cId="673250642" sldId="268"/>
            <ac:spMk id="80" creationId="{E4F17063-EDA4-417B-946F-BA357F3B390D}"/>
          </ac:spMkLst>
        </pc:spChg>
        <pc:spChg chg="add del">
          <ac:chgData name="Apurv Amrutkar" userId="3ecfcc68-e0e3-4e42-b31a-cb41c98f7a52" providerId="ADAL" clId="{EA26C0A1-CC1A-41A1-BF25-5E29F7A95B46}" dt="2017-11-10T21:19:03.053" v="1311" actId="26606"/>
          <ac:spMkLst>
            <pc:docMk/>
            <pc:sldMk cId="673250642" sldId="268"/>
            <ac:spMk id="81" creationId="{D36F3EEA-55D4-4677-80E7-92D00B8F343B}"/>
          </ac:spMkLst>
        </pc:spChg>
        <pc:grpChg chg="add del">
          <ac:chgData name="Apurv Amrutkar" userId="3ecfcc68-e0e3-4e42-b31a-cb41c98f7a52" providerId="ADAL" clId="{EA26C0A1-CC1A-41A1-BF25-5E29F7A95B46}" dt="2017-11-10T21:04:51.498" v="1281" actId="26606"/>
          <ac:grpSpMkLst>
            <pc:docMk/>
            <pc:sldMk cId="673250642" sldId="268"/>
            <ac:grpSpMk id="4" creationId="{B41EFCF8-82F2-4CD6-8FE8-95741855921B}"/>
          </ac:grpSpMkLst>
        </pc:grpChg>
        <pc:grpChg chg="add del">
          <ac:chgData name="Apurv Amrutkar" userId="3ecfcc68-e0e3-4e42-b31a-cb41c98f7a52" providerId="ADAL" clId="{EA26C0A1-CC1A-41A1-BF25-5E29F7A95B46}" dt="2017-11-10T21:05:03.508" v="1283" actId="26606"/>
          <ac:grpSpMkLst>
            <pc:docMk/>
            <pc:sldMk cId="673250642" sldId="268"/>
            <ac:grpSpMk id="12" creationId="{7EE46ED7-17BD-45B6-B52B-B83C694571C4}"/>
          </ac:grpSpMkLst>
        </pc:grpChg>
        <pc:grpChg chg="add del">
          <ac:chgData name="Apurv Amrutkar" userId="3ecfcc68-e0e3-4e42-b31a-cb41c98f7a52" providerId="ADAL" clId="{EA26C0A1-CC1A-41A1-BF25-5E29F7A95B46}" dt="2017-11-10T21:05:40.681" v="1289" actId="26606"/>
          <ac:grpSpMkLst>
            <pc:docMk/>
            <pc:sldMk cId="673250642" sldId="268"/>
            <ac:grpSpMk id="24" creationId="{5DCD323E-1A34-4B7B-89EE-243E8BCBAE50}"/>
          </ac:grpSpMkLst>
        </pc:grpChg>
        <pc:graphicFrameChg chg="add mod modGraphic">
          <ac:chgData name="Apurv Amrutkar" userId="3ecfcc68-e0e3-4e42-b31a-cb41c98f7a52" providerId="ADAL" clId="{EA26C0A1-CC1A-41A1-BF25-5E29F7A95B46}" dt="2017-11-10T21:27:23.876" v="1427" actId="20577"/>
          <ac:graphicFrameMkLst>
            <pc:docMk/>
            <pc:sldMk cId="673250642" sldId="268"/>
            <ac:graphicFrameMk id="53" creationId="{055F4EBD-C1C4-4E2B-8149-09A7FBE97291}"/>
          </ac:graphicFrameMkLst>
        </pc:graphicFrameChg>
        <pc:picChg chg="add del">
          <ac:chgData name="Apurv Amrutkar" userId="3ecfcc68-e0e3-4e42-b31a-cb41c98f7a52" providerId="ADAL" clId="{EA26C0A1-CC1A-41A1-BF25-5E29F7A95B46}" dt="2017-11-10T21:04:51.291" v="1280" actId="478"/>
          <ac:picMkLst>
            <pc:docMk/>
            <pc:sldMk cId="673250642" sldId="268"/>
            <ac:picMk id="5" creationId="{F67EA78C-864B-412D-93E4-499A7ECE9D02}"/>
          </ac:picMkLst>
        </pc:picChg>
        <pc:picChg chg="add del mod">
          <ac:chgData name="Apurv Amrutkar" userId="3ecfcc68-e0e3-4e42-b31a-cb41c98f7a52" providerId="ADAL" clId="{EA26C0A1-CC1A-41A1-BF25-5E29F7A95B46}" dt="2017-11-10T21:17:17.849" v="1297" actId="26606"/>
          <ac:picMkLst>
            <pc:docMk/>
            <pc:sldMk cId="673250642" sldId="268"/>
            <ac:picMk id="39" creationId="{04DAE9F8-50DF-4C15-AD66-0FD632AEF373}"/>
          </ac:picMkLst>
        </pc:picChg>
        <pc:picChg chg="add del">
          <ac:chgData name="Apurv Amrutkar" userId="3ecfcc68-e0e3-4e42-b31a-cb41c98f7a52" providerId="ADAL" clId="{EA26C0A1-CC1A-41A1-BF25-5E29F7A95B46}" dt="2017-11-10T21:17:12.741" v="1295" actId="26606"/>
          <ac:picMkLst>
            <pc:docMk/>
            <pc:sldMk cId="673250642" sldId="268"/>
            <ac:picMk id="44" creationId="{DF19BAF3-7E20-4B9D-B544-BABAEEA1FA75}"/>
          </ac:picMkLst>
        </pc:picChg>
        <pc:picChg chg="add del">
          <ac:chgData name="Apurv Amrutkar" userId="3ecfcc68-e0e3-4e42-b31a-cb41c98f7a52" providerId="ADAL" clId="{EA26C0A1-CC1A-41A1-BF25-5E29F7A95B46}" dt="2017-11-10T21:17:12.741" v="1295" actId="26606"/>
          <ac:picMkLst>
            <pc:docMk/>
            <pc:sldMk cId="673250642" sldId="268"/>
            <ac:picMk id="46" creationId="{950648F4-ABCD-4DF0-8641-76CFB2354721}"/>
          </ac:picMkLst>
        </pc:picChg>
        <pc:picChg chg="add del mod">
          <ac:chgData name="Apurv Amrutkar" userId="3ecfcc68-e0e3-4e42-b31a-cb41c98f7a52" providerId="ADAL" clId="{EA26C0A1-CC1A-41A1-BF25-5E29F7A95B46}" dt="2017-11-10T21:19:04.783" v="1313" actId="26606"/>
          <ac:picMkLst>
            <pc:docMk/>
            <pc:sldMk cId="673250642" sldId="268"/>
            <ac:picMk id="47" creationId="{585D9274-7C4F-4C52-8D62-8863D4259979}"/>
          </ac:picMkLst>
        </pc:picChg>
        <pc:picChg chg="add del">
          <ac:chgData name="Apurv Amrutkar" userId="3ecfcc68-e0e3-4e42-b31a-cb41c98f7a52" providerId="ADAL" clId="{EA26C0A1-CC1A-41A1-BF25-5E29F7A95B46}" dt="2017-11-10T21:17:35.732" v="1301" actId="26606"/>
          <ac:picMkLst>
            <pc:docMk/>
            <pc:sldMk cId="673250642" sldId="268"/>
            <ac:picMk id="49" creationId="{41B68C77-138E-4BF7-A276-BD0C78A4219F}"/>
          </ac:picMkLst>
        </pc:picChg>
        <pc:picChg chg="add del">
          <ac:chgData name="Apurv Amrutkar" userId="3ecfcc68-e0e3-4e42-b31a-cb41c98f7a52" providerId="ADAL" clId="{EA26C0A1-CC1A-41A1-BF25-5E29F7A95B46}" dt="2017-11-10T21:17:12.741" v="1295" actId="26606"/>
          <ac:picMkLst>
            <pc:docMk/>
            <pc:sldMk cId="673250642" sldId="268"/>
            <ac:picMk id="50" creationId="{CF1EB4BD-9C7E-4AA3-9681-C7EB0DA6250B}"/>
          </ac:picMkLst>
        </pc:picChg>
        <pc:picChg chg="add del">
          <ac:chgData name="Apurv Amrutkar" userId="3ecfcc68-e0e3-4e42-b31a-cb41c98f7a52" providerId="ADAL" clId="{EA26C0A1-CC1A-41A1-BF25-5E29F7A95B46}" dt="2017-11-10T21:17:35.732" v="1301" actId="26606"/>
          <ac:picMkLst>
            <pc:docMk/>
            <pc:sldMk cId="673250642" sldId="268"/>
            <ac:picMk id="51" creationId="{7C268552-D473-46ED-B1B8-422042C4DEF1}"/>
          </ac:picMkLst>
        </pc:picChg>
        <pc:picChg chg="add del">
          <ac:chgData name="Apurv Amrutkar" userId="3ecfcc68-e0e3-4e42-b31a-cb41c98f7a52" providerId="ADAL" clId="{EA26C0A1-CC1A-41A1-BF25-5E29F7A95B46}" dt="2017-11-10T21:17:12.741" v="1295" actId="26606"/>
          <ac:picMkLst>
            <pc:docMk/>
            <pc:sldMk cId="673250642" sldId="268"/>
            <ac:picMk id="52" creationId="{94AAE3AA-3759-4D28-B0EF-575F25A5146C}"/>
          </ac:picMkLst>
        </pc:picChg>
        <pc:picChg chg="add del">
          <ac:chgData name="Apurv Amrutkar" userId="3ecfcc68-e0e3-4e42-b31a-cb41c98f7a52" providerId="ADAL" clId="{EA26C0A1-CC1A-41A1-BF25-5E29F7A95B46}" dt="2017-11-10T21:17:35.732" v="1301" actId="26606"/>
          <ac:picMkLst>
            <pc:docMk/>
            <pc:sldMk cId="673250642" sldId="268"/>
            <ac:picMk id="58" creationId="{B9238B3E-24AA-439A-B527-6C5DF6D72145}"/>
          </ac:picMkLst>
        </pc:picChg>
        <pc:picChg chg="add del">
          <ac:chgData name="Apurv Amrutkar" userId="3ecfcc68-e0e3-4e42-b31a-cb41c98f7a52" providerId="ADAL" clId="{EA26C0A1-CC1A-41A1-BF25-5E29F7A95B46}" dt="2017-11-10T21:17:35.732" v="1301" actId="26606"/>
          <ac:picMkLst>
            <pc:docMk/>
            <pc:sldMk cId="673250642" sldId="268"/>
            <ac:picMk id="60" creationId="{69F01145-BEA3-4CBF-AA21-10077B948CA8}"/>
          </ac:picMkLst>
        </pc:picChg>
        <pc:picChg chg="add del">
          <ac:chgData name="Apurv Amrutkar" userId="3ecfcc68-e0e3-4e42-b31a-cb41c98f7a52" providerId="ADAL" clId="{EA26C0A1-CC1A-41A1-BF25-5E29F7A95B46}" dt="2017-11-10T21:19:03.053" v="1311" actId="26606"/>
          <ac:picMkLst>
            <pc:docMk/>
            <pc:sldMk cId="673250642" sldId="268"/>
            <ac:picMk id="72" creationId="{41B68C77-138E-4BF7-A276-BD0C78A4219F}"/>
          </ac:picMkLst>
        </pc:picChg>
        <pc:picChg chg="add del">
          <ac:chgData name="Apurv Amrutkar" userId="3ecfcc68-e0e3-4e42-b31a-cb41c98f7a52" providerId="ADAL" clId="{EA26C0A1-CC1A-41A1-BF25-5E29F7A95B46}" dt="2017-11-10T21:19:03.053" v="1311" actId="26606"/>
          <ac:picMkLst>
            <pc:docMk/>
            <pc:sldMk cId="673250642" sldId="268"/>
            <ac:picMk id="73" creationId="{7C268552-D473-46ED-B1B8-422042C4DEF1}"/>
          </ac:picMkLst>
        </pc:picChg>
        <pc:picChg chg="add del">
          <ac:chgData name="Apurv Amrutkar" userId="3ecfcc68-e0e3-4e42-b31a-cb41c98f7a52" providerId="ADAL" clId="{EA26C0A1-CC1A-41A1-BF25-5E29F7A95B46}" dt="2017-11-10T21:19:03.053" v="1311" actId="26606"/>
          <ac:picMkLst>
            <pc:docMk/>
            <pc:sldMk cId="673250642" sldId="268"/>
            <ac:picMk id="75" creationId="{B9238B3E-24AA-439A-B527-6C5DF6D72145}"/>
          </ac:picMkLst>
        </pc:picChg>
        <pc:picChg chg="add del">
          <ac:chgData name="Apurv Amrutkar" userId="3ecfcc68-e0e3-4e42-b31a-cb41c98f7a52" providerId="ADAL" clId="{EA26C0A1-CC1A-41A1-BF25-5E29F7A95B46}" dt="2017-11-10T21:19:03.053" v="1311" actId="26606"/>
          <ac:picMkLst>
            <pc:docMk/>
            <pc:sldMk cId="673250642" sldId="268"/>
            <ac:picMk id="76" creationId="{69F01145-BEA3-4CBF-AA21-10077B948CA8}"/>
          </ac:picMkLst>
        </pc:picChg>
      </pc:sldChg>
      <pc:sldChg chg="add del">
        <pc:chgData name="Apurv Amrutkar" userId="3ecfcc68-e0e3-4e42-b31a-cb41c98f7a52" providerId="ADAL" clId="{EA26C0A1-CC1A-41A1-BF25-5E29F7A95B46}" dt="2017-11-10T20:57:47.412" v="1244" actId="26606"/>
        <pc:sldMkLst>
          <pc:docMk/>
          <pc:sldMk cId="1737220484" sldId="268"/>
        </pc:sldMkLst>
      </pc:sldChg>
      <pc:sldChg chg="addSp delSp modSp del modAnim">
        <pc:chgData name="Apurv Amrutkar" userId="3ecfcc68-e0e3-4e42-b31a-cb41c98f7a52" providerId="ADAL" clId="{EA26C0A1-CC1A-41A1-BF25-5E29F7A95B46}" dt="2017-11-10T21:03:11.040" v="1264" actId="2696"/>
        <pc:sldMkLst>
          <pc:docMk/>
          <pc:sldMk cId="2111627289" sldId="268"/>
        </pc:sldMkLst>
        <pc:spChg chg="add del mod">
          <ac:chgData name="Apurv Amrutkar" userId="3ecfcc68-e0e3-4e42-b31a-cb41c98f7a52" providerId="ADAL" clId="{EA26C0A1-CC1A-41A1-BF25-5E29F7A95B46}" dt="2017-11-10T20:58:22.128" v="1246" actId="478"/>
          <ac:spMkLst>
            <pc:docMk/>
            <pc:sldMk cId="2111627289" sldId="268"/>
            <ac:spMk id="2" creationId="{EAFC460B-562D-482C-AD19-5164844EA5E2}"/>
          </ac:spMkLst>
        </pc:spChg>
        <pc:spChg chg="mod">
          <ac:chgData name="Apurv Amrutkar" userId="3ecfcc68-e0e3-4e42-b31a-cb41c98f7a52" providerId="ADAL" clId="{EA26C0A1-CC1A-41A1-BF25-5E29F7A95B46}" dt="2017-11-10T20:58:52.756" v="1247" actId="2696"/>
          <ac:spMkLst>
            <pc:docMk/>
            <pc:sldMk cId="2111627289" sldId="268"/>
            <ac:spMk id="164872" creationId="{E135B90B-40B5-4EA4-BCB4-CFDAB6B1D3AB}"/>
          </ac:spMkLst>
        </pc:spChg>
        <pc:spChg chg="mod">
          <ac:chgData name="Apurv Amrutkar" userId="3ecfcc68-e0e3-4e42-b31a-cb41c98f7a52" providerId="ADAL" clId="{EA26C0A1-CC1A-41A1-BF25-5E29F7A95B46}" dt="2017-11-10T20:59:04.638" v="1248" actId="2696"/>
          <ac:spMkLst>
            <pc:docMk/>
            <pc:sldMk cId="2111627289" sldId="268"/>
            <ac:spMk id="164873" creationId="{F8F11437-7E3F-40B1-B996-17BF9B9F94BA}"/>
          </ac:spMkLst>
        </pc:spChg>
        <pc:spChg chg="mod">
          <ac:chgData name="Apurv Amrutkar" userId="3ecfcc68-e0e3-4e42-b31a-cb41c98f7a52" providerId="ADAL" clId="{EA26C0A1-CC1A-41A1-BF25-5E29F7A95B46}" dt="2017-11-10T20:59:24.089" v="1251" actId="2696"/>
          <ac:spMkLst>
            <pc:docMk/>
            <pc:sldMk cId="2111627289" sldId="268"/>
            <ac:spMk id="164874" creationId="{5B81897C-4EB3-4940-A3A2-763F2FEF560C}"/>
          </ac:spMkLst>
        </pc:spChg>
        <pc:spChg chg="mod">
          <ac:chgData name="Apurv Amrutkar" userId="3ecfcc68-e0e3-4e42-b31a-cb41c98f7a52" providerId="ADAL" clId="{EA26C0A1-CC1A-41A1-BF25-5E29F7A95B46}" dt="2017-11-10T20:59:15.316" v="1249" actId="2696"/>
          <ac:spMkLst>
            <pc:docMk/>
            <pc:sldMk cId="2111627289" sldId="268"/>
            <ac:spMk id="164875" creationId="{9748F74A-190C-4C79-B224-D1FBE6D65B29}"/>
          </ac:spMkLst>
        </pc:spChg>
        <pc:spChg chg="mod">
          <ac:chgData name="Apurv Amrutkar" userId="3ecfcc68-e0e3-4e42-b31a-cb41c98f7a52" providerId="ADAL" clId="{EA26C0A1-CC1A-41A1-BF25-5E29F7A95B46}" dt="2017-11-10T20:59:19.530" v="1250" actId="2696"/>
          <ac:spMkLst>
            <pc:docMk/>
            <pc:sldMk cId="2111627289" sldId="268"/>
            <ac:spMk id="164876" creationId="{ACE64146-C309-471C-A3DE-59E3000083E2}"/>
          </ac:spMkLst>
        </pc:spChg>
        <pc:spChg chg="del mod">
          <ac:chgData name="Apurv Amrutkar" userId="3ecfcc68-e0e3-4e42-b31a-cb41c98f7a52" providerId="ADAL" clId="{EA26C0A1-CC1A-41A1-BF25-5E29F7A95B46}" dt="2017-11-10T21:00:58.781" v="1263" actId="478"/>
          <ac:spMkLst>
            <pc:docMk/>
            <pc:sldMk cId="2111627289" sldId="268"/>
            <ac:spMk id="164877" creationId="{0D7B52E1-64A3-484D-89AD-AB29D48A0F22}"/>
          </ac:spMkLst>
        </pc:spChg>
        <pc:grpChg chg="del mod">
          <ac:chgData name="Apurv Amrutkar" userId="3ecfcc68-e0e3-4e42-b31a-cb41c98f7a52" providerId="ADAL" clId="{EA26C0A1-CC1A-41A1-BF25-5E29F7A95B46}" dt="2017-11-10T21:00:06.026" v="1257" actId="478"/>
          <ac:grpSpMkLst>
            <pc:docMk/>
            <pc:sldMk cId="2111627289" sldId="268"/>
            <ac:grpSpMk id="164883" creationId="{50280344-E2FA-46C2-8248-ACB58C6D7D0E}"/>
          </ac:grpSpMkLst>
        </pc:grpChg>
      </pc:sldChg>
      <pc:sldChg chg="add del">
        <pc:chgData name="Apurv Amrutkar" userId="3ecfcc68-e0e3-4e42-b31a-cb41c98f7a52" providerId="ADAL" clId="{EA26C0A1-CC1A-41A1-BF25-5E29F7A95B46}" dt="2017-11-10T20:57:37.180" v="1242" actId="2696"/>
        <pc:sldMkLst>
          <pc:docMk/>
          <pc:sldMk cId="2706467196" sldId="268"/>
        </pc:sldMkLst>
      </pc:sldChg>
      <pc:sldChg chg="addSp delSp modSp add">
        <pc:chgData name="Apurv Amrutkar" userId="3ecfcc68-e0e3-4e42-b31a-cb41c98f7a52" providerId="ADAL" clId="{EA26C0A1-CC1A-41A1-BF25-5E29F7A95B46}" dt="2017-11-10T21:41:18.594" v="1519" actId="26606"/>
        <pc:sldMkLst>
          <pc:docMk/>
          <pc:sldMk cId="2788930533" sldId="269"/>
        </pc:sldMkLst>
        <pc:spChg chg="add del mod">
          <ac:chgData name="Apurv Amrutkar" userId="3ecfcc68-e0e3-4e42-b31a-cb41c98f7a52" providerId="ADAL" clId="{EA26C0A1-CC1A-41A1-BF25-5E29F7A95B46}" dt="2017-11-10T21:31:43.340" v="1445" actId="478"/>
          <ac:spMkLst>
            <pc:docMk/>
            <pc:sldMk cId="2788930533" sldId="269"/>
            <ac:spMk id="3" creationId="{547C5F3D-13EF-4D15-8110-CD88DE8AB2E0}"/>
          </ac:spMkLst>
        </pc:spChg>
        <pc:spChg chg="add mod">
          <ac:chgData name="Apurv Amrutkar" userId="3ecfcc68-e0e3-4e42-b31a-cb41c98f7a52" providerId="ADAL" clId="{EA26C0A1-CC1A-41A1-BF25-5E29F7A95B46}" dt="2017-11-10T21:30:56.018" v="1442" actId="208"/>
          <ac:spMkLst>
            <pc:docMk/>
            <pc:sldMk cId="2788930533" sldId="269"/>
            <ac:spMk id="4" creationId="{745E87E5-A571-4E47-8B3C-45D3EF1CB5A4}"/>
          </ac:spMkLst>
        </pc:spChg>
        <pc:spChg chg="add mod">
          <ac:chgData name="Apurv Amrutkar" userId="3ecfcc68-e0e3-4e42-b31a-cb41c98f7a52" providerId="ADAL" clId="{EA26C0A1-CC1A-41A1-BF25-5E29F7A95B46}" dt="2017-11-10T21:33:08.132" v="1454" actId="14100"/>
          <ac:spMkLst>
            <pc:docMk/>
            <pc:sldMk cId="2788930533" sldId="269"/>
            <ac:spMk id="5" creationId="{3BA2B1DC-578F-4E76-9E4B-04553AC5C405}"/>
          </ac:spMkLst>
        </pc:spChg>
        <pc:spChg chg="add mod">
          <ac:chgData name="Apurv Amrutkar" userId="3ecfcc68-e0e3-4e42-b31a-cb41c98f7a52" providerId="ADAL" clId="{EA26C0A1-CC1A-41A1-BF25-5E29F7A95B46}" dt="2017-11-10T21:33:55.531" v="1458" actId="1582"/>
          <ac:spMkLst>
            <pc:docMk/>
            <pc:sldMk cId="2788930533" sldId="269"/>
            <ac:spMk id="6" creationId="{670BFB7E-F703-4B05-A961-EA2810465154}"/>
          </ac:spMkLst>
        </pc:spChg>
        <pc:spChg chg="add mod">
          <ac:chgData name="Apurv Amrutkar" userId="3ecfcc68-e0e3-4e42-b31a-cb41c98f7a52" providerId="ADAL" clId="{EA26C0A1-CC1A-41A1-BF25-5E29F7A95B46}" dt="2017-11-10T21:40:35.271" v="1512" actId="26606"/>
          <ac:spMkLst>
            <pc:docMk/>
            <pc:sldMk cId="2788930533" sldId="269"/>
            <ac:spMk id="11" creationId="{2AA398D5-7BA9-44AB-9DD9-96DD6C9A8F55}"/>
          </ac:spMkLst>
        </pc:spChg>
        <pc:spChg chg="add mod">
          <ac:chgData name="Apurv Amrutkar" userId="3ecfcc68-e0e3-4e42-b31a-cb41c98f7a52" providerId="ADAL" clId="{EA26C0A1-CC1A-41A1-BF25-5E29F7A95B46}" dt="2017-11-10T21:28:28.074" v="1430" actId="1076"/>
          <ac:spMkLst>
            <pc:docMk/>
            <pc:sldMk cId="2788930533" sldId="269"/>
            <ac:spMk id="12" creationId="{63958494-DE1D-455C-9539-F63D64F85DDD}"/>
          </ac:spMkLst>
        </pc:spChg>
        <pc:spChg chg="add mod">
          <ac:chgData name="Apurv Amrutkar" userId="3ecfcc68-e0e3-4e42-b31a-cb41c98f7a52" providerId="ADAL" clId="{EA26C0A1-CC1A-41A1-BF25-5E29F7A95B46}" dt="2017-11-10T21:28:28.074" v="1430" actId="1076"/>
          <ac:spMkLst>
            <pc:docMk/>
            <pc:sldMk cId="2788930533" sldId="269"/>
            <ac:spMk id="13" creationId="{4744612E-8FE5-40BE-BCF4-5F6B599D64F7}"/>
          </ac:spMkLst>
        </pc:spChg>
        <pc:spChg chg="add del mod">
          <ac:chgData name="Apurv Amrutkar" userId="3ecfcc68-e0e3-4e42-b31a-cb41c98f7a52" providerId="ADAL" clId="{EA26C0A1-CC1A-41A1-BF25-5E29F7A95B46}" dt="2017-11-10T21:28:56.200" v="1432" actId="478"/>
          <ac:spMkLst>
            <pc:docMk/>
            <pc:sldMk cId="2788930533" sldId="269"/>
            <ac:spMk id="14" creationId="{0BB2F6B4-BD40-49B5-BF53-5B326DBADE9F}"/>
          </ac:spMkLst>
        </pc:spChg>
        <pc:spChg chg="add mod">
          <ac:chgData name="Apurv Amrutkar" userId="3ecfcc68-e0e3-4e42-b31a-cb41c98f7a52" providerId="ADAL" clId="{EA26C0A1-CC1A-41A1-BF25-5E29F7A95B46}" dt="2017-11-10T21:39:50.699" v="1504" actId="1076"/>
          <ac:spMkLst>
            <pc:docMk/>
            <pc:sldMk cId="2788930533" sldId="269"/>
            <ac:spMk id="15" creationId="{342FC895-DAA9-4F27-9F95-51016B1354CB}"/>
          </ac:spMkLst>
        </pc:spChg>
        <pc:spChg chg="add del">
          <ac:chgData name="Apurv Amrutkar" userId="3ecfcc68-e0e3-4e42-b31a-cb41c98f7a52" providerId="ADAL" clId="{EA26C0A1-CC1A-41A1-BF25-5E29F7A95B46}" dt="2017-11-10T21:34:29.920" v="1460" actId="26606"/>
          <ac:spMkLst>
            <pc:docMk/>
            <pc:sldMk cId="2788930533" sldId="269"/>
            <ac:spMk id="20" creationId="{69F9827A-6B26-4C22-A8BF-A3170B8DD2FF}"/>
          </ac:spMkLst>
        </pc:spChg>
        <pc:spChg chg="add del">
          <ac:chgData name="Apurv Amrutkar" userId="3ecfcc68-e0e3-4e42-b31a-cb41c98f7a52" providerId="ADAL" clId="{EA26C0A1-CC1A-41A1-BF25-5E29F7A95B46}" dt="2017-11-10T21:34:29.920" v="1460" actId="26606"/>
          <ac:spMkLst>
            <pc:docMk/>
            <pc:sldMk cId="2788930533" sldId="269"/>
            <ac:spMk id="21" creationId="{B9355E51-C6AC-4913-9D56-A7DD9BF97AD2}"/>
          </ac:spMkLst>
        </pc:spChg>
        <pc:spChg chg="add del">
          <ac:chgData name="Apurv Amrutkar" userId="3ecfcc68-e0e3-4e42-b31a-cb41c98f7a52" providerId="ADAL" clId="{EA26C0A1-CC1A-41A1-BF25-5E29F7A95B46}" dt="2017-11-10T21:34:29.920" v="1460" actId="26606"/>
          <ac:spMkLst>
            <pc:docMk/>
            <pc:sldMk cId="2788930533" sldId="269"/>
            <ac:spMk id="22" creationId="{A00338AC-D249-4E71-8101-88F3B01AC202}"/>
          </ac:spMkLst>
        </pc:spChg>
        <pc:spChg chg="add del">
          <ac:chgData name="Apurv Amrutkar" userId="3ecfcc68-e0e3-4e42-b31a-cb41c98f7a52" providerId="ADAL" clId="{EA26C0A1-CC1A-41A1-BF25-5E29F7A95B46}" dt="2017-11-10T21:34:29.920" v="1460" actId="26606"/>
          <ac:spMkLst>
            <pc:docMk/>
            <pc:sldMk cId="2788930533" sldId="269"/>
            <ac:spMk id="23" creationId="{1B7742F5-6B64-4F6D-990A-20C58C555BC7}"/>
          </ac:spMkLst>
        </pc:spChg>
        <pc:spChg chg="add del">
          <ac:chgData name="Apurv Amrutkar" userId="3ecfcc68-e0e3-4e42-b31a-cb41c98f7a52" providerId="ADAL" clId="{EA26C0A1-CC1A-41A1-BF25-5E29F7A95B46}" dt="2017-11-10T21:34:29.920" v="1460" actId="26606"/>
          <ac:spMkLst>
            <pc:docMk/>
            <pc:sldMk cId="2788930533" sldId="269"/>
            <ac:spMk id="24" creationId="{51001D6E-2294-40E4-9898-8AFC102F5BF0}"/>
          </ac:spMkLst>
        </pc:spChg>
        <pc:spChg chg="mod">
          <ac:chgData name="Apurv Amrutkar" userId="3ecfcc68-e0e3-4e42-b31a-cb41c98f7a52" providerId="ADAL" clId="{EA26C0A1-CC1A-41A1-BF25-5E29F7A95B46}" dt="2017-11-10T21:28:38.220" v="1431" actId="1076"/>
          <ac:spMkLst>
            <pc:docMk/>
            <pc:sldMk cId="2788930533" sldId="269"/>
            <ac:spMk id="41" creationId="{42E3A91C-00B8-480F-9465-7FE01F78C061}"/>
          </ac:spMkLst>
        </pc:spChg>
        <pc:spChg chg="add del mod">
          <ac:chgData name="Apurv Amrutkar" userId="3ecfcc68-e0e3-4e42-b31a-cb41c98f7a52" providerId="ADAL" clId="{EA26C0A1-CC1A-41A1-BF25-5E29F7A95B46}" dt="2017-11-10T21:32:57.096" v="1453" actId="208"/>
          <ac:spMkLst>
            <pc:docMk/>
            <pc:sldMk cId="2788930533" sldId="269"/>
            <ac:spMk id="42" creationId="{617EFC10-335C-4DCB-8E5A-5ED59259555D}"/>
          </ac:spMkLst>
        </pc:spChg>
        <pc:spChg chg="mod">
          <ac:chgData name="Apurv Amrutkar" userId="3ecfcc68-e0e3-4e42-b31a-cb41c98f7a52" providerId="ADAL" clId="{EA26C0A1-CC1A-41A1-BF25-5E29F7A95B46}" dt="2017-11-10T21:41:18.594" v="1519" actId="26606"/>
          <ac:spMkLst>
            <pc:docMk/>
            <pc:sldMk cId="2788930533" sldId="269"/>
            <ac:spMk id="67" creationId="{A684520A-4A60-4B0F-B142-3BE7DAF7C3E0}"/>
          </ac:spMkLst>
        </pc:spChg>
        <pc:graphicFrameChg chg="modGraphic">
          <ac:chgData name="Apurv Amrutkar" userId="3ecfcc68-e0e3-4e42-b31a-cb41c98f7a52" providerId="ADAL" clId="{EA26C0A1-CC1A-41A1-BF25-5E29F7A95B46}" dt="2017-11-10T21:34:35.935" v="1464" actId="20577"/>
          <ac:graphicFrameMkLst>
            <pc:docMk/>
            <pc:sldMk cId="2788930533" sldId="269"/>
            <ac:graphicFrameMk id="53" creationId="{055F4EBD-C1C4-4E2B-8149-09A7FBE97291}"/>
          </ac:graphicFrameMkLst>
        </pc:graphicFrameChg>
      </pc:sldChg>
      <pc:sldChg chg="addSp delSp modSp add">
        <pc:chgData name="Apurv Amrutkar" userId="3ecfcc68-e0e3-4e42-b31a-cb41c98f7a52" providerId="ADAL" clId="{EA26C0A1-CC1A-41A1-BF25-5E29F7A95B46}" dt="2017-11-10T21:41:54.190" v="1523" actId="26606"/>
        <pc:sldMkLst>
          <pc:docMk/>
          <pc:sldMk cId="1415039905" sldId="270"/>
        </pc:sldMkLst>
        <pc:spChg chg="add del mod">
          <ac:chgData name="Apurv Amrutkar" userId="3ecfcc68-e0e3-4e42-b31a-cb41c98f7a52" providerId="ADAL" clId="{EA26C0A1-CC1A-41A1-BF25-5E29F7A95B46}" dt="2017-11-10T21:35:37.625" v="1471" actId="11529"/>
          <ac:spMkLst>
            <pc:docMk/>
            <pc:sldMk cId="1415039905" sldId="270"/>
            <ac:spMk id="3" creationId="{8D7918D3-2A65-4424-958D-03D63EA00D73}"/>
          </ac:spMkLst>
        </pc:spChg>
        <pc:spChg chg="mod">
          <ac:chgData name="Apurv Amrutkar" userId="3ecfcc68-e0e3-4e42-b31a-cb41c98f7a52" providerId="ADAL" clId="{EA26C0A1-CC1A-41A1-BF25-5E29F7A95B46}" dt="2017-11-10T21:36:29.190" v="1478" actId="208"/>
          <ac:spMkLst>
            <pc:docMk/>
            <pc:sldMk cId="1415039905" sldId="270"/>
            <ac:spMk id="6" creationId="{670BFB7E-F703-4B05-A961-EA2810465154}"/>
          </ac:spMkLst>
        </pc:spChg>
        <pc:spChg chg="add mod">
          <ac:chgData name="Apurv Amrutkar" userId="3ecfcc68-e0e3-4e42-b31a-cb41c98f7a52" providerId="ADAL" clId="{EA26C0A1-CC1A-41A1-BF25-5E29F7A95B46}" dt="2017-11-10T21:36:11.770" v="1477" actId="14100"/>
          <ac:spMkLst>
            <pc:docMk/>
            <pc:sldMk cId="1415039905" sldId="270"/>
            <ac:spMk id="7" creationId="{7CBAD451-D1AD-4E53-AF1A-2093D0D17CC4}"/>
          </ac:spMkLst>
        </pc:spChg>
        <pc:spChg chg="add del mod">
          <ac:chgData name="Apurv Amrutkar" userId="3ecfcc68-e0e3-4e42-b31a-cb41c98f7a52" providerId="ADAL" clId="{EA26C0A1-CC1A-41A1-BF25-5E29F7A95B46}" dt="2017-11-10T21:36:41.414" v="1480" actId="11529"/>
          <ac:spMkLst>
            <pc:docMk/>
            <pc:sldMk cId="1415039905" sldId="270"/>
            <ac:spMk id="8" creationId="{EC9E7337-8E43-4891-801F-88038C9D17C2}"/>
          </ac:spMkLst>
        </pc:spChg>
        <pc:spChg chg="add mod">
          <ac:chgData name="Apurv Amrutkar" userId="3ecfcc68-e0e3-4e42-b31a-cb41c98f7a52" providerId="ADAL" clId="{EA26C0A1-CC1A-41A1-BF25-5E29F7A95B46}" dt="2017-11-10T21:37:06.938" v="1483" actId="1582"/>
          <ac:spMkLst>
            <pc:docMk/>
            <pc:sldMk cId="1415039905" sldId="270"/>
            <ac:spMk id="9" creationId="{27221778-8FB6-4660-97BD-4CD8DA80CBD8}"/>
          </ac:spMkLst>
        </pc:spChg>
        <pc:spChg chg="mod">
          <ac:chgData name="Apurv Amrutkar" userId="3ecfcc68-e0e3-4e42-b31a-cb41c98f7a52" providerId="ADAL" clId="{EA26C0A1-CC1A-41A1-BF25-5E29F7A95B46}" dt="2017-11-10T21:41:37.184" v="1521" actId="26606"/>
          <ac:spMkLst>
            <pc:docMk/>
            <pc:sldMk cId="1415039905" sldId="270"/>
            <ac:spMk id="11" creationId="{2AA398D5-7BA9-44AB-9DD9-96DD6C9A8F55}"/>
          </ac:spMkLst>
        </pc:spChg>
        <pc:spChg chg="add mod">
          <ac:chgData name="Apurv Amrutkar" userId="3ecfcc68-e0e3-4e42-b31a-cb41c98f7a52" providerId="ADAL" clId="{EA26C0A1-CC1A-41A1-BF25-5E29F7A95B46}" dt="2017-11-10T21:41:54.190" v="1523" actId="26606"/>
          <ac:spMkLst>
            <pc:docMk/>
            <pc:sldMk cId="1415039905" sldId="270"/>
            <ac:spMk id="18" creationId="{910DB3C3-2287-41D7-B71C-29299866D40E}"/>
          </ac:spMkLst>
        </pc:spChg>
        <pc:spChg chg="add mod">
          <ac:chgData name="Apurv Amrutkar" userId="3ecfcc68-e0e3-4e42-b31a-cb41c98f7a52" providerId="ADAL" clId="{EA26C0A1-CC1A-41A1-BF25-5E29F7A95B46}" dt="2017-11-10T21:35:13.502" v="1468" actId="1076"/>
          <ac:spMkLst>
            <pc:docMk/>
            <pc:sldMk cId="1415039905" sldId="270"/>
            <ac:spMk id="19" creationId="{D93A5496-6CA7-422B-97B4-DFFF1460C922}"/>
          </ac:spMkLst>
        </pc:spChg>
        <pc:spChg chg="add mod">
          <ac:chgData name="Apurv Amrutkar" userId="3ecfcc68-e0e3-4e42-b31a-cb41c98f7a52" providerId="ADAL" clId="{EA26C0A1-CC1A-41A1-BF25-5E29F7A95B46}" dt="2017-11-10T21:35:13.502" v="1468" actId="1076"/>
          <ac:spMkLst>
            <pc:docMk/>
            <pc:sldMk cId="1415039905" sldId="270"/>
            <ac:spMk id="20" creationId="{9E0471ED-D34B-4CA4-B1FF-6DFB45FBA5C0}"/>
          </ac:spMkLst>
        </pc:spChg>
        <pc:spChg chg="add mod">
          <ac:chgData name="Apurv Amrutkar" userId="3ecfcc68-e0e3-4e42-b31a-cb41c98f7a52" providerId="ADAL" clId="{EA26C0A1-CC1A-41A1-BF25-5E29F7A95B46}" dt="2017-11-10T21:35:13.502" v="1468" actId="1076"/>
          <ac:spMkLst>
            <pc:docMk/>
            <pc:sldMk cId="1415039905" sldId="270"/>
            <ac:spMk id="21" creationId="{A795FEF1-9DB4-4484-AC09-8DA333807DEA}"/>
          </ac:spMkLst>
        </pc:spChg>
        <pc:spChg chg="add mod">
          <ac:chgData name="Apurv Amrutkar" userId="3ecfcc68-e0e3-4e42-b31a-cb41c98f7a52" providerId="ADAL" clId="{EA26C0A1-CC1A-41A1-BF25-5E29F7A95B46}" dt="2017-11-10T21:35:13.502" v="1468" actId="1076"/>
          <ac:spMkLst>
            <pc:docMk/>
            <pc:sldMk cId="1415039905" sldId="270"/>
            <ac:spMk id="22" creationId="{149FF214-5CAD-43F6-80C5-89FB5D2F29C6}"/>
          </ac:spMkLst>
        </pc:spChg>
        <pc:spChg chg="add del mod">
          <ac:chgData name="Apurv Amrutkar" userId="3ecfcc68-e0e3-4e42-b31a-cb41c98f7a52" providerId="ADAL" clId="{EA26C0A1-CC1A-41A1-BF25-5E29F7A95B46}" dt="2017-11-10T21:35:25.454" v="1469" actId="478"/>
          <ac:spMkLst>
            <pc:docMk/>
            <pc:sldMk cId="1415039905" sldId="270"/>
            <ac:spMk id="23" creationId="{F6B47D9A-10BE-43B5-B2B0-AD9A5587BEDD}"/>
          </ac:spMkLst>
        </pc:spChg>
        <pc:spChg chg="mod">
          <ac:chgData name="Apurv Amrutkar" userId="3ecfcc68-e0e3-4e42-b31a-cb41c98f7a52" providerId="ADAL" clId="{EA26C0A1-CC1A-41A1-BF25-5E29F7A95B46}" dt="2017-11-10T21:34:48.991" v="1466" actId="1076"/>
          <ac:spMkLst>
            <pc:docMk/>
            <pc:sldMk cId="1415039905" sldId="270"/>
            <ac:spMk id="41" creationId="{42E3A91C-00B8-480F-9465-7FE01F78C061}"/>
          </ac:spMkLst>
        </pc:spChg>
        <pc:spChg chg="mod">
          <ac:chgData name="Apurv Amrutkar" userId="3ecfcc68-e0e3-4e42-b31a-cb41c98f7a52" providerId="ADAL" clId="{EA26C0A1-CC1A-41A1-BF25-5E29F7A95B46}" dt="2017-11-10T21:41:29.287" v="1520" actId="26606"/>
          <ac:spMkLst>
            <pc:docMk/>
            <pc:sldMk cId="1415039905" sldId="270"/>
            <ac:spMk id="67" creationId="{A684520A-4A60-4B0F-B142-3BE7DAF7C3E0}"/>
          </ac:spMkLst>
        </pc:spChg>
        <pc:graphicFrameChg chg="modGraphic">
          <ac:chgData name="Apurv Amrutkar" userId="3ecfcc68-e0e3-4e42-b31a-cb41c98f7a52" providerId="ADAL" clId="{EA26C0A1-CC1A-41A1-BF25-5E29F7A95B46}" dt="2017-11-10T21:37:55.324" v="1492" actId="20577"/>
          <ac:graphicFrameMkLst>
            <pc:docMk/>
            <pc:sldMk cId="1415039905" sldId="270"/>
            <ac:graphicFrameMk id="53" creationId="{055F4EBD-C1C4-4E2B-8149-09A7FBE97291}"/>
          </ac:graphicFrameMkLst>
        </pc:graphicFrameChg>
      </pc:sldChg>
      <pc:sldChg chg="addSp delSp modSp add delAnim modAnim">
        <pc:chgData name="Apurv Amrutkar" userId="3ecfcc68-e0e3-4e42-b31a-cb41c98f7a52" providerId="ADAL" clId="{EA26C0A1-CC1A-41A1-BF25-5E29F7A95B46}" dt="2017-11-10T22:49:58.327" v="1595" actId="478"/>
        <pc:sldMkLst>
          <pc:docMk/>
          <pc:sldMk cId="3083819467" sldId="271"/>
        </pc:sldMkLst>
        <pc:spChg chg="mod">
          <ac:chgData name="Apurv Amrutkar" userId="3ecfcc68-e0e3-4e42-b31a-cb41c98f7a52" providerId="ADAL" clId="{EA26C0A1-CC1A-41A1-BF25-5E29F7A95B46}" dt="2017-11-10T22:27:23.271" v="1530" actId="1076"/>
          <ac:spMkLst>
            <pc:docMk/>
            <pc:sldMk cId="3083819467" sldId="271"/>
            <ac:spMk id="177154" creationId="{4887B6EE-7A43-440E-A35F-699B8ABA2F85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251" creationId="{67A38E17-890F-4A8D-BB9A-F1672CDF5FD6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252" creationId="{E0DC2AFF-9728-48D3-9B8E-080ECF69D8AE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253" creationId="{F3A75C27-167E-4FB9-B9FA-381613F9FF69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254" creationId="{58170890-AEEB-449C-8C91-408C296B27E5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255" creationId="{059CD946-DA7F-4EC9-83BE-834040911096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295" creationId="{49096B95-3F9C-4027-985E-CD8F0AFD6E80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296" creationId="{F5783D86-6A8D-4F80-AA1F-867C45B17ED2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297" creationId="{D499B603-4F44-422B-85FE-89F1FB872835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298" creationId="{5839674E-9898-484A-BD40-8AB1ABC22E84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299" creationId="{A4542685-AF2A-4642-A509-2F018AC47B0E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300" creationId="{E33184FC-4433-49B5-BC5E-61DE9FC1130A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340" creationId="{88E2CA5E-A36A-448F-8A7A-BD0A5D0BAE34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341" creationId="{97A79F49-FAF5-428D-8A9C-9C006940C268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342" creationId="{FDDF72FA-07FA-49D9-BAF9-DD70426155A4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343" creationId="{B4AD7036-CF42-4269-83F1-E5CC1D5D64EA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422" creationId="{2372ABD5-9D63-478E-B280-81A39AD068EF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423" creationId="{9960150E-3829-48B9-BFCA-97A44BAC8E0A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424" creationId="{FDBA42D9-77B6-4E2C-AE98-D6F609AD71F3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425" creationId="{290C6C45-B3F5-478A-B329-F357684B8A3F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426" creationId="{07599224-4A88-440E-BE72-C54460890C09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427" creationId="{333394EF-30AE-4E0F-8ECA-675B0B746E35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467" creationId="{4982AE1A-5F43-4EAD-BB28-2BA87AB3C46B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468" creationId="{D5332B7C-F58F-40FB-B9AB-0BD2C228B527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469" creationId="{AB624912-336B-4714-B73B-AFDFE27B5B03}"/>
          </ac:spMkLst>
        </pc:spChg>
        <pc:spChg chg="mod">
          <ac:chgData name="Apurv Amrutkar" userId="3ecfcc68-e0e3-4e42-b31a-cb41c98f7a52" providerId="ADAL" clId="{EA26C0A1-CC1A-41A1-BF25-5E29F7A95B46}" dt="2017-11-10T22:26:41.164" v="1529" actId="14100"/>
          <ac:spMkLst>
            <pc:docMk/>
            <pc:sldMk cId="3083819467" sldId="271"/>
            <ac:spMk id="177470" creationId="{73D5511B-D556-4293-9B40-7EA0CEE27CCA}"/>
          </ac:spMkLst>
        </pc:spChg>
        <pc:spChg chg="del">
          <ac:chgData name="Apurv Amrutkar" userId="3ecfcc68-e0e3-4e42-b31a-cb41c98f7a52" providerId="ADAL" clId="{EA26C0A1-CC1A-41A1-BF25-5E29F7A95B46}" dt="2017-11-10T22:26:06.611" v="1525" actId="478"/>
          <ac:spMkLst>
            <pc:docMk/>
            <pc:sldMk cId="3083819467" sldId="271"/>
            <ac:spMk id="177471" creationId="{55564615-3EEB-4E82-91FD-3D727D8E532C}"/>
          </ac:spMkLst>
        </pc:spChg>
        <pc:graphicFrameChg chg="add del mod modGraphic">
          <ac:chgData name="Apurv Amrutkar" userId="3ecfcc68-e0e3-4e42-b31a-cb41c98f7a52" providerId="ADAL" clId="{EA26C0A1-CC1A-41A1-BF25-5E29F7A95B46}" dt="2017-11-10T22:49:58.327" v="1595" actId="478"/>
          <ac:graphicFrameMkLst>
            <pc:docMk/>
            <pc:sldMk cId="3083819467" sldId="271"/>
            <ac:graphicFrameMk id="33" creationId="{9A5F037B-571D-4A39-9A6D-16C66522EA9B}"/>
          </ac:graphicFrameMkLst>
        </pc:graphicFrameChg>
        <pc:graphicFrameChg chg="add del mod">
          <ac:chgData name="Apurv Amrutkar" userId="3ecfcc68-e0e3-4e42-b31a-cb41c98f7a52" providerId="ADAL" clId="{EA26C0A1-CC1A-41A1-BF25-5E29F7A95B46}" dt="2017-11-10T22:49:58.327" v="1595" actId="478"/>
          <ac:graphicFrameMkLst>
            <pc:docMk/>
            <pc:sldMk cId="3083819467" sldId="271"/>
            <ac:graphicFrameMk id="34" creationId="{7E2A26BF-CF44-468B-B1BE-3A52941484CC}"/>
          </ac:graphicFrameMkLst>
        </pc:graphicFrameChg>
        <pc:graphicFrameChg chg="modGraphic">
          <ac:chgData name="Apurv Amrutkar" userId="3ecfcc68-e0e3-4e42-b31a-cb41c98f7a52" providerId="ADAL" clId="{EA26C0A1-CC1A-41A1-BF25-5E29F7A95B46}" dt="2017-11-10T22:26:41.164" v="1529" actId="14100"/>
          <ac:graphicFrameMkLst>
            <pc:docMk/>
            <pc:sldMk cId="3083819467" sldId="271"/>
            <ac:graphicFrameMk id="177250" creationId="{D3C230C7-F137-4639-9314-0E27D942C8D3}"/>
          </ac:graphicFrameMkLst>
        </pc:graphicFrameChg>
        <pc:graphicFrameChg chg="modGraphic">
          <ac:chgData name="Apurv Amrutkar" userId="3ecfcc68-e0e3-4e42-b31a-cb41c98f7a52" providerId="ADAL" clId="{EA26C0A1-CC1A-41A1-BF25-5E29F7A95B46}" dt="2017-11-10T22:26:41.164" v="1529" actId="14100"/>
          <ac:graphicFrameMkLst>
            <pc:docMk/>
            <pc:sldMk cId="3083819467" sldId="271"/>
            <ac:graphicFrameMk id="177256" creationId="{8FB04247-5C41-4676-A040-1C36C0F5C370}"/>
          </ac:graphicFrameMkLst>
        </pc:graphicFrameChg>
        <pc:graphicFrameChg chg="modGraphic">
          <ac:chgData name="Apurv Amrutkar" userId="3ecfcc68-e0e3-4e42-b31a-cb41c98f7a52" providerId="ADAL" clId="{EA26C0A1-CC1A-41A1-BF25-5E29F7A95B46}" dt="2017-11-10T22:26:41.164" v="1529" actId="14100"/>
          <ac:graphicFrameMkLst>
            <pc:docMk/>
            <pc:sldMk cId="3083819467" sldId="271"/>
            <ac:graphicFrameMk id="177301" creationId="{54BAA5C4-1F7B-4DB5-B43E-0BA66B1D9CBB}"/>
          </ac:graphicFrameMkLst>
        </pc:graphicFrameChg>
        <pc:graphicFrameChg chg="modGraphic">
          <ac:chgData name="Apurv Amrutkar" userId="3ecfcc68-e0e3-4e42-b31a-cb41c98f7a52" providerId="ADAL" clId="{EA26C0A1-CC1A-41A1-BF25-5E29F7A95B46}" dt="2017-11-10T22:26:41.164" v="1529" actId="14100"/>
          <ac:graphicFrameMkLst>
            <pc:docMk/>
            <pc:sldMk cId="3083819467" sldId="271"/>
            <ac:graphicFrameMk id="177428" creationId="{B6ED4DA6-2367-4AD8-A184-C230EA1F80E3}"/>
          </ac:graphicFrameMkLst>
        </pc:graphicFrameChg>
      </pc:sldChg>
      <pc:sldChg chg="addSp delSp modSp add mod setBg setClrOvrMap">
        <pc:chgData name="Apurv Amrutkar" userId="3ecfcc68-e0e3-4e42-b31a-cb41c98f7a52" providerId="ADAL" clId="{EA26C0A1-CC1A-41A1-BF25-5E29F7A95B46}" dt="2017-11-10T22:58:43.863" v="1609" actId="26606"/>
        <pc:sldMkLst>
          <pc:docMk/>
          <pc:sldMk cId="3902083647" sldId="272"/>
        </pc:sldMkLst>
        <pc:spChg chg="mod ord">
          <ac:chgData name="Apurv Amrutkar" userId="3ecfcc68-e0e3-4e42-b31a-cb41c98f7a52" providerId="ADAL" clId="{EA26C0A1-CC1A-41A1-BF25-5E29F7A95B46}" dt="2017-11-10T22:58:43.863" v="1609" actId="26606"/>
          <ac:spMkLst>
            <pc:docMk/>
            <pc:sldMk cId="3902083647" sldId="272"/>
            <ac:spMk id="2" creationId="{CF6A0C32-6F55-49B9-BCE6-A2290A7C920C}"/>
          </ac:spMkLst>
        </pc:spChg>
        <pc:spChg chg="del">
          <ac:chgData name="Apurv Amrutkar" userId="3ecfcc68-e0e3-4e42-b31a-cb41c98f7a52" providerId="ADAL" clId="{EA26C0A1-CC1A-41A1-BF25-5E29F7A95B46}" dt="2017-11-10T22:58:28.970" v="1606" actId="478"/>
          <ac:spMkLst>
            <pc:docMk/>
            <pc:sldMk cId="3902083647" sldId="272"/>
            <ac:spMk id="3" creationId="{7450803F-C399-47C7-9476-9D3432B84167}"/>
          </ac:spMkLst>
        </pc:spChg>
        <pc:spChg chg="add">
          <ac:chgData name="Apurv Amrutkar" userId="3ecfcc68-e0e3-4e42-b31a-cb41c98f7a52" providerId="ADAL" clId="{EA26C0A1-CC1A-41A1-BF25-5E29F7A95B46}" dt="2017-11-10T22:58:43.863" v="1609" actId="26606"/>
          <ac:spMkLst>
            <pc:docMk/>
            <pc:sldMk cId="3902083647" sldId="272"/>
            <ac:spMk id="13" creationId="{4AC0CD9D-7610-4620-93B4-798CCD9AB581}"/>
          </ac:spMkLst>
        </pc:spChg>
        <pc:spChg chg="add">
          <ac:chgData name="Apurv Amrutkar" userId="3ecfcc68-e0e3-4e42-b31a-cb41c98f7a52" providerId="ADAL" clId="{EA26C0A1-CC1A-41A1-BF25-5E29F7A95B46}" dt="2017-11-10T22:58:43.863" v="1609" actId="26606"/>
          <ac:spMkLst>
            <pc:docMk/>
            <pc:sldMk cId="3902083647" sldId="272"/>
            <ac:spMk id="19" creationId="{DE4D62F9-188E-4530-84C2-24BDEE4BEB82}"/>
          </ac:spMkLst>
        </pc:spChg>
        <pc:spChg chg="add">
          <ac:chgData name="Apurv Amrutkar" userId="3ecfcc68-e0e3-4e42-b31a-cb41c98f7a52" providerId="ADAL" clId="{EA26C0A1-CC1A-41A1-BF25-5E29F7A95B46}" dt="2017-11-10T22:58:43.863" v="1609" actId="26606"/>
          <ac:spMkLst>
            <pc:docMk/>
            <pc:sldMk cId="3902083647" sldId="272"/>
            <ac:spMk id="21" creationId="{D27CF008-4B18-436D-B2D5-C1346C12438E}"/>
          </ac:spMkLst>
        </pc:spChg>
        <pc:spChg chg="add">
          <ac:chgData name="Apurv Amrutkar" userId="3ecfcc68-e0e3-4e42-b31a-cb41c98f7a52" providerId="ADAL" clId="{EA26C0A1-CC1A-41A1-BF25-5E29F7A95B46}" dt="2017-11-10T22:58:43.863" v="1609" actId="26606"/>
          <ac:spMkLst>
            <pc:docMk/>
            <pc:sldMk cId="3902083647" sldId="272"/>
            <ac:spMk id="23" creationId="{CE22DAD8-5F67-4B73-ADA9-06EF381F7AD6}"/>
          </ac:spMkLst>
        </pc:spChg>
        <pc:spChg chg="add">
          <ac:chgData name="Apurv Amrutkar" userId="3ecfcc68-e0e3-4e42-b31a-cb41c98f7a52" providerId="ADAL" clId="{EA26C0A1-CC1A-41A1-BF25-5E29F7A95B46}" dt="2017-11-10T22:58:43.863" v="1609" actId="26606"/>
          <ac:spMkLst>
            <pc:docMk/>
            <pc:sldMk cId="3902083647" sldId="272"/>
            <ac:spMk id="25" creationId="{E4F17063-EDA4-417B-946F-BA357F3B390D}"/>
          </ac:spMkLst>
        </pc:spChg>
        <pc:spChg chg="add">
          <ac:chgData name="Apurv Amrutkar" userId="3ecfcc68-e0e3-4e42-b31a-cb41c98f7a52" providerId="ADAL" clId="{EA26C0A1-CC1A-41A1-BF25-5E29F7A95B46}" dt="2017-11-10T22:58:43.863" v="1609" actId="26606"/>
          <ac:spMkLst>
            <pc:docMk/>
            <pc:sldMk cId="3902083647" sldId="272"/>
            <ac:spMk id="27" creationId="{D36F3EEA-55D4-4677-80E7-92D00B8F343B}"/>
          </ac:spMkLst>
        </pc:spChg>
        <pc:picChg chg="add mod">
          <ac:chgData name="Apurv Amrutkar" userId="3ecfcc68-e0e3-4e42-b31a-cb41c98f7a52" providerId="ADAL" clId="{EA26C0A1-CC1A-41A1-BF25-5E29F7A95B46}" dt="2017-11-10T22:58:43.863" v="1609" actId="26606"/>
          <ac:picMkLst>
            <pc:docMk/>
            <pc:sldMk cId="3902083647" sldId="272"/>
            <ac:picMk id="4" creationId="{942EBBC2-4408-4D26-85B6-F84928CFAE87}"/>
          </ac:picMkLst>
        </pc:picChg>
        <pc:picChg chg="add">
          <ac:chgData name="Apurv Amrutkar" userId="3ecfcc68-e0e3-4e42-b31a-cb41c98f7a52" providerId="ADAL" clId="{EA26C0A1-CC1A-41A1-BF25-5E29F7A95B46}" dt="2017-11-10T22:58:43.863" v="1609" actId="26606"/>
          <ac:picMkLst>
            <pc:docMk/>
            <pc:sldMk cId="3902083647" sldId="272"/>
            <ac:picMk id="9" creationId="{41B68C77-138E-4BF7-A276-BD0C78A4219F}"/>
          </ac:picMkLst>
        </pc:picChg>
        <pc:picChg chg="add">
          <ac:chgData name="Apurv Amrutkar" userId="3ecfcc68-e0e3-4e42-b31a-cb41c98f7a52" providerId="ADAL" clId="{EA26C0A1-CC1A-41A1-BF25-5E29F7A95B46}" dt="2017-11-10T22:58:43.863" v="1609" actId="26606"/>
          <ac:picMkLst>
            <pc:docMk/>
            <pc:sldMk cId="3902083647" sldId="272"/>
            <ac:picMk id="11" creationId="{7C268552-D473-46ED-B1B8-422042C4DEF1}"/>
          </ac:picMkLst>
        </pc:picChg>
        <pc:picChg chg="add">
          <ac:chgData name="Apurv Amrutkar" userId="3ecfcc68-e0e3-4e42-b31a-cb41c98f7a52" providerId="ADAL" clId="{EA26C0A1-CC1A-41A1-BF25-5E29F7A95B46}" dt="2017-11-10T22:58:43.863" v="1609" actId="26606"/>
          <ac:picMkLst>
            <pc:docMk/>
            <pc:sldMk cId="3902083647" sldId="272"/>
            <ac:picMk id="15" creationId="{B9238B3E-24AA-439A-B527-6C5DF6D72145}"/>
          </ac:picMkLst>
        </pc:picChg>
        <pc:picChg chg="add">
          <ac:chgData name="Apurv Amrutkar" userId="3ecfcc68-e0e3-4e42-b31a-cb41c98f7a52" providerId="ADAL" clId="{EA26C0A1-CC1A-41A1-BF25-5E29F7A95B46}" dt="2017-11-10T22:58:43.863" v="1609" actId="26606"/>
          <ac:picMkLst>
            <pc:docMk/>
            <pc:sldMk cId="3902083647" sldId="272"/>
            <ac:picMk id="17" creationId="{69F01145-BEA3-4CBF-AA21-10077B948CA8}"/>
          </ac:picMkLst>
        </pc:picChg>
      </pc:sldChg>
      <pc:sldChg chg="addSp delSp modSp add">
        <pc:chgData name="Apurv Amrutkar" userId="3ecfcc68-e0e3-4e42-b31a-cb41c98f7a52" providerId="ADAL" clId="{EA26C0A1-CC1A-41A1-BF25-5E29F7A95B46}" dt="2017-11-11T01:10:40.131" v="2257" actId="26606"/>
        <pc:sldMkLst>
          <pc:docMk/>
          <pc:sldMk cId="328644717" sldId="273"/>
        </pc:sldMkLst>
        <pc:spChg chg="mod">
          <ac:chgData name="Apurv Amrutkar" userId="3ecfcc68-e0e3-4e42-b31a-cb41c98f7a52" providerId="ADAL" clId="{EA26C0A1-CC1A-41A1-BF25-5E29F7A95B46}" dt="2017-11-10T23:11:27.005" v="1662" actId="20577"/>
          <ac:spMkLst>
            <pc:docMk/>
            <pc:sldMk cId="328644717" sldId="273"/>
            <ac:spMk id="2" creationId="{3EFE54DF-2F5B-415E-9508-4B738CD2B230}"/>
          </ac:spMkLst>
        </pc:spChg>
        <pc:spChg chg="mod">
          <ac:chgData name="Apurv Amrutkar" userId="3ecfcc68-e0e3-4e42-b31a-cb41c98f7a52" providerId="ADAL" clId="{EA26C0A1-CC1A-41A1-BF25-5E29F7A95B46}" dt="2017-11-10T23:23:03.657" v="1892" actId="14100"/>
          <ac:spMkLst>
            <pc:docMk/>
            <pc:sldMk cId="328644717" sldId="273"/>
            <ac:spMk id="3" creationId="{771509F0-E79D-41BF-8472-03E97A74E5FC}"/>
          </ac:spMkLst>
        </pc:spChg>
        <pc:spChg chg="add mod">
          <ac:chgData name="Apurv Amrutkar" userId="3ecfcc68-e0e3-4e42-b31a-cb41c98f7a52" providerId="ADAL" clId="{EA26C0A1-CC1A-41A1-BF25-5E29F7A95B46}" dt="2017-11-10T23:24:32.452" v="2025" actId="20577"/>
          <ac:spMkLst>
            <pc:docMk/>
            <pc:sldMk cId="328644717" sldId="273"/>
            <ac:spMk id="4" creationId="{CC873BD8-2505-4327-BB0D-873E6B68CB28}"/>
          </ac:spMkLst>
        </pc:spChg>
        <pc:spChg chg="add del">
          <ac:chgData name="Apurv Amrutkar" userId="3ecfcc68-e0e3-4e42-b31a-cb41c98f7a52" providerId="ADAL" clId="{EA26C0A1-CC1A-41A1-BF25-5E29F7A95B46}" dt="2017-11-11T01:10:40.131" v="2257" actId="26606"/>
          <ac:spMkLst>
            <pc:docMk/>
            <pc:sldMk cId="328644717" sldId="273"/>
            <ac:spMk id="5" creationId="{DFB97550-3210-4F13-AAAC-00E29666CEE7}"/>
          </ac:spMkLst>
        </pc:spChg>
        <pc:spChg chg="add del">
          <ac:chgData name="Apurv Amrutkar" userId="3ecfcc68-e0e3-4e42-b31a-cb41c98f7a52" providerId="ADAL" clId="{EA26C0A1-CC1A-41A1-BF25-5E29F7A95B46}" dt="2017-11-11T01:10:40.131" v="2257" actId="26606"/>
          <ac:spMkLst>
            <pc:docMk/>
            <pc:sldMk cId="328644717" sldId="273"/>
            <ac:spMk id="6" creationId="{5D46C995-65AF-4DCF-8923-F28A3A3E6604}"/>
          </ac:spMkLst>
        </pc:spChg>
        <pc:spChg chg="add del">
          <ac:chgData name="Apurv Amrutkar" userId="3ecfcc68-e0e3-4e42-b31a-cb41c98f7a52" providerId="ADAL" clId="{EA26C0A1-CC1A-41A1-BF25-5E29F7A95B46}" dt="2017-11-11T01:10:40.131" v="2257" actId="26606"/>
          <ac:spMkLst>
            <pc:docMk/>
            <pc:sldMk cId="328644717" sldId="273"/>
            <ac:spMk id="7" creationId="{4091BC8F-DF3D-414A-B0BC-248E6680A26E}"/>
          </ac:spMkLst>
        </pc:spChg>
      </pc:sldChg>
      <pc:sldChg chg="delSp add del">
        <pc:chgData name="Apurv Amrutkar" userId="3ecfcc68-e0e3-4e42-b31a-cb41c98f7a52" providerId="ADAL" clId="{EA26C0A1-CC1A-41A1-BF25-5E29F7A95B46}" dt="2017-11-11T00:14:05.625" v="2028" actId="2696"/>
        <pc:sldMkLst>
          <pc:docMk/>
          <pc:sldMk cId="367072806" sldId="274"/>
        </pc:sldMkLst>
        <pc:spChg chg="del">
          <ac:chgData name="Apurv Amrutkar" userId="3ecfcc68-e0e3-4e42-b31a-cb41c98f7a52" providerId="ADAL" clId="{EA26C0A1-CC1A-41A1-BF25-5E29F7A95B46}" dt="2017-11-11T00:14:03.197" v="2027" actId="478"/>
          <ac:spMkLst>
            <pc:docMk/>
            <pc:sldMk cId="367072806" sldId="274"/>
            <ac:spMk id="2" creationId="{814DEED2-C64E-4DEA-9102-23EF43E2E292}"/>
          </ac:spMkLst>
        </pc:spChg>
      </pc:sldChg>
      <pc:sldChg chg="modSp add">
        <pc:chgData name="Apurv Amrutkar" userId="3ecfcc68-e0e3-4e42-b31a-cb41c98f7a52" providerId="ADAL" clId="{EA26C0A1-CC1A-41A1-BF25-5E29F7A95B46}" dt="2017-11-11T00:16:37.427" v="2037" actId="1076"/>
        <pc:sldMkLst>
          <pc:docMk/>
          <pc:sldMk cId="1579246139" sldId="274"/>
        </pc:sldMkLst>
        <pc:spChg chg="mod">
          <ac:chgData name="Apurv Amrutkar" userId="3ecfcc68-e0e3-4e42-b31a-cb41c98f7a52" providerId="ADAL" clId="{EA26C0A1-CC1A-41A1-BF25-5E29F7A95B46}" dt="2017-11-11T00:16:37.427" v="2037" actId="1076"/>
          <ac:spMkLst>
            <pc:docMk/>
            <pc:sldMk cId="1579246139" sldId="274"/>
            <ac:spMk id="2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15:20.203" v="2032" actId="1076"/>
          <ac:spMkLst>
            <pc:docMk/>
            <pc:sldMk cId="1579246139" sldId="274"/>
            <ac:spMk id="5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16:19.303" v="2034" actId="1076"/>
          <ac:spMkLst>
            <pc:docMk/>
            <pc:sldMk cId="1579246139" sldId="274"/>
            <ac:spMk id="19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16:28.912" v="2036" actId="1076"/>
          <ac:spMkLst>
            <pc:docMk/>
            <pc:sldMk cId="1579246139" sldId="274"/>
            <ac:spMk id="20" creationId="{00000000-0000-0000-0000-000000000000}"/>
          </ac:spMkLst>
        </pc:spChg>
      </pc:sldChg>
      <pc:sldChg chg="addSp delSp modSp add">
        <pc:chgData name="Apurv Amrutkar" userId="3ecfcc68-e0e3-4e42-b31a-cb41c98f7a52" providerId="ADAL" clId="{EA26C0A1-CC1A-41A1-BF25-5E29F7A95B46}" dt="2017-11-11T00:18:34.403" v="2050" actId="1076"/>
        <pc:sldMkLst>
          <pc:docMk/>
          <pc:sldMk cId="475436645" sldId="275"/>
        </pc:sldMkLst>
        <pc:spChg chg="del">
          <ac:chgData name="Apurv Amrutkar" userId="3ecfcc68-e0e3-4e42-b31a-cb41c98f7a52" providerId="ADAL" clId="{EA26C0A1-CC1A-41A1-BF25-5E29F7A95B46}" dt="2017-11-11T00:17:59.598" v="2047" actId="478"/>
          <ac:spMkLst>
            <pc:docMk/>
            <pc:sldMk cId="475436645" sldId="275"/>
            <ac:spMk id="5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17:59.598" v="2047" actId="478"/>
          <ac:spMkLst>
            <pc:docMk/>
            <pc:sldMk cId="475436645" sldId="275"/>
            <ac:spMk id="6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17:59.598" v="2047" actId="478"/>
          <ac:spMkLst>
            <pc:docMk/>
            <pc:sldMk cId="475436645" sldId="275"/>
            <ac:spMk id="8" creationId="{00000000-0000-0000-0000-000000000000}"/>
          </ac:spMkLst>
        </pc:spChg>
        <pc:spChg chg="add del">
          <ac:chgData name="Apurv Amrutkar" userId="3ecfcc68-e0e3-4e42-b31a-cb41c98f7a52" providerId="ADAL" clId="{EA26C0A1-CC1A-41A1-BF25-5E29F7A95B46}" dt="2017-11-11T00:17:24.740" v="2041" actId="1076"/>
          <ac:spMkLst>
            <pc:docMk/>
            <pc:sldMk cId="475436645" sldId="275"/>
            <ac:spMk id="15" creationId="{3269F308-5F9D-4F72-8B80-60222AE7F562}"/>
          </ac:spMkLst>
        </pc:spChg>
        <pc:spChg chg="add del">
          <ac:chgData name="Apurv Amrutkar" userId="3ecfcc68-e0e3-4e42-b31a-cb41c98f7a52" providerId="ADAL" clId="{EA26C0A1-CC1A-41A1-BF25-5E29F7A95B46}" dt="2017-11-11T00:17:24.740" v="2041" actId="1076"/>
          <ac:spMkLst>
            <pc:docMk/>
            <pc:sldMk cId="475436645" sldId="275"/>
            <ac:spMk id="16" creationId="{6C564DD6-3228-4554-B05A-3E2ABDBE8928}"/>
          </ac:spMkLst>
        </pc:spChg>
        <pc:spChg chg="add del">
          <ac:chgData name="Apurv Amrutkar" userId="3ecfcc68-e0e3-4e42-b31a-cb41c98f7a52" providerId="ADAL" clId="{EA26C0A1-CC1A-41A1-BF25-5E29F7A95B46}" dt="2017-11-11T00:17:24.740" v="2041" actId="1076"/>
          <ac:spMkLst>
            <pc:docMk/>
            <pc:sldMk cId="475436645" sldId="275"/>
            <ac:spMk id="17" creationId="{0600BB32-6365-4A11-BBD8-B20A3BB5F7E8}"/>
          </ac:spMkLst>
        </pc:spChg>
        <pc:spChg chg="add del">
          <ac:chgData name="Apurv Amrutkar" userId="3ecfcc68-e0e3-4e42-b31a-cb41c98f7a52" providerId="ADAL" clId="{EA26C0A1-CC1A-41A1-BF25-5E29F7A95B46}" dt="2017-11-11T00:17:24.740" v="2041" actId="1076"/>
          <ac:spMkLst>
            <pc:docMk/>
            <pc:sldMk cId="475436645" sldId="275"/>
            <ac:spMk id="18" creationId="{D2AD8047-CAA6-4D13-B9D4-6951071B1BF1}"/>
          </ac:spMkLst>
        </pc:spChg>
        <pc:spChg chg="add mod">
          <ac:chgData name="Apurv Amrutkar" userId="3ecfcc68-e0e3-4e42-b31a-cb41c98f7a52" providerId="ADAL" clId="{EA26C0A1-CC1A-41A1-BF25-5E29F7A95B46}" dt="2017-11-11T00:17:36.410" v="2043" actId="1076"/>
          <ac:spMkLst>
            <pc:docMk/>
            <pc:sldMk cId="475436645" sldId="275"/>
            <ac:spMk id="19" creationId="{A10A43A4-4A66-4598-B2E3-F18C27FCA3F6}"/>
          </ac:spMkLst>
        </pc:spChg>
        <pc:spChg chg="add del mod">
          <ac:chgData name="Apurv Amrutkar" userId="3ecfcc68-e0e3-4e42-b31a-cb41c98f7a52" providerId="ADAL" clId="{EA26C0A1-CC1A-41A1-BF25-5E29F7A95B46}" dt="2017-11-11T00:17:41.871" v="2044" actId="478"/>
          <ac:spMkLst>
            <pc:docMk/>
            <pc:sldMk cId="475436645" sldId="275"/>
            <ac:spMk id="20" creationId="{F3A32A71-45AD-456E-AF9F-0E154EA320D3}"/>
          </ac:spMkLst>
        </pc:spChg>
        <pc:spChg chg="add mod">
          <ac:chgData name="Apurv Amrutkar" userId="3ecfcc68-e0e3-4e42-b31a-cb41c98f7a52" providerId="ADAL" clId="{EA26C0A1-CC1A-41A1-BF25-5E29F7A95B46}" dt="2017-11-11T00:18:34.403" v="2050" actId="1076"/>
          <ac:spMkLst>
            <pc:docMk/>
            <pc:sldMk cId="475436645" sldId="275"/>
            <ac:spMk id="21" creationId="{C6BE35EF-4F59-4EE0-B81E-85134303BA03}"/>
          </ac:spMkLst>
        </pc:spChg>
        <pc:spChg chg="add mod">
          <ac:chgData name="Apurv Amrutkar" userId="3ecfcc68-e0e3-4e42-b31a-cb41c98f7a52" providerId="ADAL" clId="{EA26C0A1-CC1A-41A1-BF25-5E29F7A95B46}" dt="2017-11-11T00:18:34.403" v="2050" actId="1076"/>
          <ac:spMkLst>
            <pc:docMk/>
            <pc:sldMk cId="475436645" sldId="275"/>
            <ac:spMk id="28" creationId="{0C9F0753-087E-4A82-97C4-96718F094FE4}"/>
          </ac:spMkLst>
        </pc:spChg>
      </pc:sldChg>
      <pc:sldChg chg="addSp delSp modSp add">
        <pc:chgData name="Apurv Amrutkar" userId="3ecfcc68-e0e3-4e42-b31a-cb41c98f7a52" providerId="ADAL" clId="{EA26C0A1-CC1A-41A1-BF25-5E29F7A95B46}" dt="2017-11-11T00:19:39.708" v="2057" actId="1076"/>
        <pc:sldMkLst>
          <pc:docMk/>
          <pc:sldMk cId="3498134434" sldId="276"/>
        </pc:sldMkLst>
        <pc:spChg chg="mod">
          <ac:chgData name="Apurv Amrutkar" userId="3ecfcc68-e0e3-4e42-b31a-cb41c98f7a52" providerId="ADAL" clId="{EA26C0A1-CC1A-41A1-BF25-5E29F7A95B46}" dt="2017-11-11T00:19:26.088" v="2054" actId="1076"/>
          <ac:spMkLst>
            <pc:docMk/>
            <pc:sldMk cId="3498134434" sldId="276"/>
            <ac:spMk id="4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19:09.566" v="2052" actId="478"/>
          <ac:spMkLst>
            <pc:docMk/>
            <pc:sldMk cId="3498134434" sldId="276"/>
            <ac:spMk id="5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19:09.566" v="2052" actId="478"/>
          <ac:spMkLst>
            <pc:docMk/>
            <pc:sldMk cId="3498134434" sldId="276"/>
            <ac:spMk id="6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19:09.566" v="2052" actId="478"/>
          <ac:spMkLst>
            <pc:docMk/>
            <pc:sldMk cId="3498134434" sldId="276"/>
            <ac:spMk id="8" creationId="{00000000-0000-0000-0000-000000000000}"/>
          </ac:spMkLst>
        </pc:spChg>
        <pc:spChg chg="add mod">
          <ac:chgData name="Apurv Amrutkar" userId="3ecfcc68-e0e3-4e42-b31a-cb41c98f7a52" providerId="ADAL" clId="{EA26C0A1-CC1A-41A1-BF25-5E29F7A95B46}" dt="2017-11-11T00:19:26.088" v="2054" actId="1076"/>
          <ac:spMkLst>
            <pc:docMk/>
            <pc:sldMk cId="3498134434" sldId="276"/>
            <ac:spMk id="15" creationId="{73C1C1F4-9B28-4510-9619-4BC55E07C9D0}"/>
          </ac:spMkLst>
        </pc:spChg>
        <pc:spChg chg="add del">
          <ac:chgData name="Apurv Amrutkar" userId="3ecfcc68-e0e3-4e42-b31a-cb41c98f7a52" providerId="ADAL" clId="{EA26C0A1-CC1A-41A1-BF25-5E29F7A95B46}" dt="2017-11-11T00:19:09.566" v="2052" actId="478"/>
          <ac:spMkLst>
            <pc:docMk/>
            <pc:sldMk cId="3498134434" sldId="276"/>
            <ac:spMk id="19" creationId="{B698B3AF-EC26-4DB3-9B62-016D45BFD574}"/>
          </ac:spMkLst>
        </pc:spChg>
        <pc:spChg chg="add mod">
          <ac:chgData name="Apurv Amrutkar" userId="3ecfcc68-e0e3-4e42-b31a-cb41c98f7a52" providerId="ADAL" clId="{EA26C0A1-CC1A-41A1-BF25-5E29F7A95B46}" dt="2017-11-11T00:19:37.182" v="2056" actId="1076"/>
          <ac:spMkLst>
            <pc:docMk/>
            <pc:sldMk cId="3498134434" sldId="276"/>
            <ac:spMk id="20" creationId="{DEFF561F-517A-45A3-8A2F-ED67D2A428C0}"/>
          </ac:spMkLst>
        </pc:spChg>
        <pc:spChg chg="add mod">
          <ac:chgData name="Apurv Amrutkar" userId="3ecfcc68-e0e3-4e42-b31a-cb41c98f7a52" providerId="ADAL" clId="{EA26C0A1-CC1A-41A1-BF25-5E29F7A95B46}" dt="2017-11-11T00:19:39.708" v="2057" actId="1076"/>
          <ac:spMkLst>
            <pc:docMk/>
            <pc:sldMk cId="3498134434" sldId="276"/>
            <ac:spMk id="23" creationId="{7C4B93A9-1C61-4A29-9DAD-BD0805FB4BFE}"/>
          </ac:spMkLst>
        </pc:spChg>
        <pc:picChg chg="mod">
          <ac:chgData name="Apurv Amrutkar" userId="3ecfcc68-e0e3-4e42-b31a-cb41c98f7a52" providerId="ADAL" clId="{EA26C0A1-CC1A-41A1-BF25-5E29F7A95B46}" dt="2017-11-11T00:19:26.088" v="2054" actId="1076"/>
          <ac:picMkLst>
            <pc:docMk/>
            <pc:sldMk cId="3498134434" sldId="276"/>
            <ac:picMk id="17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19:26.088" v="2054" actId="1076"/>
          <ac:picMkLst>
            <pc:docMk/>
            <pc:sldMk cId="3498134434" sldId="276"/>
            <ac:picMk id="18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19:26.088" v="2054" actId="1076"/>
          <ac:picMkLst>
            <pc:docMk/>
            <pc:sldMk cId="3498134434" sldId="276"/>
            <ac:picMk id="4098" creationId="{00000000-0000-0000-0000-000000000000}"/>
          </ac:picMkLst>
        </pc:picChg>
      </pc:sldChg>
      <pc:sldChg chg="addSp delSp modSp add">
        <pc:chgData name="Apurv Amrutkar" userId="3ecfcc68-e0e3-4e42-b31a-cb41c98f7a52" providerId="ADAL" clId="{EA26C0A1-CC1A-41A1-BF25-5E29F7A95B46}" dt="2017-11-11T00:20:22.863" v="2062" actId="1076"/>
        <pc:sldMkLst>
          <pc:docMk/>
          <pc:sldMk cId="1233050929" sldId="277"/>
        </pc:sldMkLst>
        <pc:spChg chg="mod">
          <ac:chgData name="Apurv Amrutkar" userId="3ecfcc68-e0e3-4e42-b31a-cb41c98f7a52" providerId="ADAL" clId="{EA26C0A1-CC1A-41A1-BF25-5E29F7A95B46}" dt="2017-11-11T00:20:13.972" v="2061" actId="1076"/>
          <ac:spMkLst>
            <pc:docMk/>
            <pc:sldMk cId="1233050929" sldId="277"/>
            <ac:spMk id="4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0:01.291" v="2059" actId="478"/>
          <ac:spMkLst>
            <pc:docMk/>
            <pc:sldMk cId="1233050929" sldId="277"/>
            <ac:spMk id="5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0:01.291" v="2059" actId="478"/>
          <ac:spMkLst>
            <pc:docMk/>
            <pc:sldMk cId="1233050929" sldId="277"/>
            <ac:spMk id="14" creationId="{00000000-0000-0000-0000-000000000000}"/>
          </ac:spMkLst>
        </pc:spChg>
        <pc:spChg chg="add mod">
          <ac:chgData name="Apurv Amrutkar" userId="3ecfcc68-e0e3-4e42-b31a-cb41c98f7a52" providerId="ADAL" clId="{EA26C0A1-CC1A-41A1-BF25-5E29F7A95B46}" dt="2017-11-11T00:20:13.972" v="2061" actId="1076"/>
          <ac:spMkLst>
            <pc:docMk/>
            <pc:sldMk cId="1233050929" sldId="277"/>
            <ac:spMk id="17" creationId="{D331B558-3066-4023-8B49-319AAA60A003}"/>
          </ac:spMkLst>
        </pc:spChg>
        <pc:spChg chg="del">
          <ac:chgData name="Apurv Amrutkar" userId="3ecfcc68-e0e3-4e42-b31a-cb41c98f7a52" providerId="ADAL" clId="{EA26C0A1-CC1A-41A1-BF25-5E29F7A95B46}" dt="2017-11-11T00:20:01.291" v="2059" actId="478"/>
          <ac:spMkLst>
            <pc:docMk/>
            <pc:sldMk cId="1233050929" sldId="277"/>
            <ac:spMk id="19" creationId="{00000000-0000-0000-0000-000000000000}"/>
          </ac:spMkLst>
        </pc:spChg>
        <pc:spChg chg="add del">
          <ac:chgData name="Apurv Amrutkar" userId="3ecfcc68-e0e3-4e42-b31a-cb41c98f7a52" providerId="ADAL" clId="{EA26C0A1-CC1A-41A1-BF25-5E29F7A95B46}" dt="2017-11-11T00:20:01.291" v="2059" actId="478"/>
          <ac:spMkLst>
            <pc:docMk/>
            <pc:sldMk cId="1233050929" sldId="277"/>
            <ac:spMk id="23" creationId="{454B47E1-373B-46BB-865C-B892D6A111DE}"/>
          </ac:spMkLst>
        </pc:spChg>
        <pc:spChg chg="add mod">
          <ac:chgData name="Apurv Amrutkar" userId="3ecfcc68-e0e3-4e42-b31a-cb41c98f7a52" providerId="ADAL" clId="{EA26C0A1-CC1A-41A1-BF25-5E29F7A95B46}" dt="2017-11-11T00:20:22.863" v="2062" actId="1076"/>
          <ac:spMkLst>
            <pc:docMk/>
            <pc:sldMk cId="1233050929" sldId="277"/>
            <ac:spMk id="24" creationId="{9A7EEC69-1D8B-43CD-963C-88B040800387}"/>
          </ac:spMkLst>
        </pc:spChg>
        <pc:spChg chg="add mod">
          <ac:chgData name="Apurv Amrutkar" userId="3ecfcc68-e0e3-4e42-b31a-cb41c98f7a52" providerId="ADAL" clId="{EA26C0A1-CC1A-41A1-BF25-5E29F7A95B46}" dt="2017-11-11T00:20:22.863" v="2062" actId="1076"/>
          <ac:spMkLst>
            <pc:docMk/>
            <pc:sldMk cId="1233050929" sldId="277"/>
            <ac:spMk id="25" creationId="{B91DFF30-6779-466D-94CE-529B4B39F4BF}"/>
          </ac:spMkLst>
        </pc:spChg>
        <pc:picChg chg="mod">
          <ac:chgData name="Apurv Amrutkar" userId="3ecfcc68-e0e3-4e42-b31a-cb41c98f7a52" providerId="ADAL" clId="{EA26C0A1-CC1A-41A1-BF25-5E29F7A95B46}" dt="2017-11-11T00:20:13.972" v="2061" actId="1076"/>
          <ac:picMkLst>
            <pc:docMk/>
            <pc:sldMk cId="1233050929" sldId="277"/>
            <ac:picMk id="16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20:13.972" v="2061" actId="1076"/>
          <ac:picMkLst>
            <pc:docMk/>
            <pc:sldMk cId="1233050929" sldId="277"/>
            <ac:picMk id="18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20:13.972" v="2061" actId="1076"/>
          <ac:picMkLst>
            <pc:docMk/>
            <pc:sldMk cId="1233050929" sldId="277"/>
            <ac:picMk id="4098" creationId="{00000000-0000-0000-0000-000000000000}"/>
          </ac:picMkLst>
        </pc:picChg>
      </pc:sldChg>
      <pc:sldChg chg="addSp delSp modSp add">
        <pc:chgData name="Apurv Amrutkar" userId="3ecfcc68-e0e3-4e42-b31a-cb41c98f7a52" providerId="ADAL" clId="{EA26C0A1-CC1A-41A1-BF25-5E29F7A95B46}" dt="2017-11-11T00:21:23.329" v="2072" actId="1076"/>
        <pc:sldMkLst>
          <pc:docMk/>
          <pc:sldMk cId="691181985" sldId="278"/>
        </pc:sldMkLst>
        <pc:spChg chg="mod">
          <ac:chgData name="Apurv Amrutkar" userId="3ecfcc68-e0e3-4e42-b31a-cb41c98f7a52" providerId="ADAL" clId="{EA26C0A1-CC1A-41A1-BF25-5E29F7A95B46}" dt="2017-11-11T00:20:57.933" v="2067" actId="1076"/>
          <ac:spMkLst>
            <pc:docMk/>
            <pc:sldMk cId="691181985" sldId="278"/>
            <ac:spMk id="4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0:43.486" v="2064" actId="478"/>
          <ac:spMkLst>
            <pc:docMk/>
            <pc:sldMk cId="691181985" sldId="278"/>
            <ac:spMk id="5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0:43.486" v="2064" actId="478"/>
          <ac:spMkLst>
            <pc:docMk/>
            <pc:sldMk cId="691181985" sldId="278"/>
            <ac:spMk id="11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0:43.486" v="2064" actId="478"/>
          <ac:spMkLst>
            <pc:docMk/>
            <pc:sldMk cId="691181985" sldId="278"/>
            <ac:spMk id="13" creationId="{00000000-0000-0000-0000-000000000000}"/>
          </ac:spMkLst>
        </pc:spChg>
        <pc:spChg chg="add mod">
          <ac:chgData name="Apurv Amrutkar" userId="3ecfcc68-e0e3-4e42-b31a-cb41c98f7a52" providerId="ADAL" clId="{EA26C0A1-CC1A-41A1-BF25-5E29F7A95B46}" dt="2017-11-11T00:21:01.906" v="2068" actId="1076"/>
          <ac:spMkLst>
            <pc:docMk/>
            <pc:sldMk cId="691181985" sldId="278"/>
            <ac:spMk id="19" creationId="{7AE2B0D6-C3DD-4471-A5A5-CBF0601A72C7}"/>
          </ac:spMkLst>
        </pc:spChg>
        <pc:spChg chg="add del">
          <ac:chgData name="Apurv Amrutkar" userId="3ecfcc68-e0e3-4e42-b31a-cb41c98f7a52" providerId="ADAL" clId="{EA26C0A1-CC1A-41A1-BF25-5E29F7A95B46}" dt="2017-11-11T00:20:43.486" v="2064" actId="478"/>
          <ac:spMkLst>
            <pc:docMk/>
            <pc:sldMk cId="691181985" sldId="278"/>
            <ac:spMk id="20" creationId="{10BE933B-DB43-4D39-AE7B-E295DCB4D203}"/>
          </ac:spMkLst>
        </pc:spChg>
        <pc:spChg chg="add mod">
          <ac:chgData name="Apurv Amrutkar" userId="3ecfcc68-e0e3-4e42-b31a-cb41c98f7a52" providerId="ADAL" clId="{EA26C0A1-CC1A-41A1-BF25-5E29F7A95B46}" dt="2017-11-11T00:21:23.329" v="2072" actId="1076"/>
          <ac:spMkLst>
            <pc:docMk/>
            <pc:sldMk cId="691181985" sldId="278"/>
            <ac:spMk id="21" creationId="{BBA88E72-3598-4587-899C-3B1D44CD34EC}"/>
          </ac:spMkLst>
        </pc:spChg>
        <pc:spChg chg="add mod">
          <ac:chgData name="Apurv Amrutkar" userId="3ecfcc68-e0e3-4e42-b31a-cb41c98f7a52" providerId="ADAL" clId="{EA26C0A1-CC1A-41A1-BF25-5E29F7A95B46}" dt="2017-11-11T00:21:14.437" v="2070" actId="1076"/>
          <ac:spMkLst>
            <pc:docMk/>
            <pc:sldMk cId="691181985" sldId="278"/>
            <ac:spMk id="22" creationId="{E31BB409-2811-48D7-9E32-6D154DA2A297}"/>
          </ac:spMkLst>
        </pc:spChg>
        <pc:picChg chg="mod">
          <ac:chgData name="Apurv Amrutkar" userId="3ecfcc68-e0e3-4e42-b31a-cb41c98f7a52" providerId="ADAL" clId="{EA26C0A1-CC1A-41A1-BF25-5E29F7A95B46}" dt="2017-11-11T00:20:57.933" v="2067" actId="1076"/>
          <ac:picMkLst>
            <pc:docMk/>
            <pc:sldMk cId="691181985" sldId="278"/>
            <ac:picMk id="16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20:57.933" v="2067" actId="1076"/>
          <ac:picMkLst>
            <pc:docMk/>
            <pc:sldMk cId="691181985" sldId="278"/>
            <ac:picMk id="18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20:57.933" v="2067" actId="1076"/>
          <ac:picMkLst>
            <pc:docMk/>
            <pc:sldMk cId="691181985" sldId="278"/>
            <ac:picMk id="4098" creationId="{00000000-0000-0000-0000-000000000000}"/>
          </ac:picMkLst>
        </pc:picChg>
      </pc:sldChg>
      <pc:sldChg chg="addSp delSp modSp add">
        <pc:chgData name="Apurv Amrutkar" userId="3ecfcc68-e0e3-4e42-b31a-cb41c98f7a52" providerId="ADAL" clId="{EA26C0A1-CC1A-41A1-BF25-5E29F7A95B46}" dt="2017-11-11T00:22:15.623" v="2077" actId="1076"/>
        <pc:sldMkLst>
          <pc:docMk/>
          <pc:sldMk cId="2513817586" sldId="279"/>
        </pc:sldMkLst>
        <pc:spChg chg="mod">
          <ac:chgData name="Apurv Amrutkar" userId="3ecfcc68-e0e3-4e42-b31a-cb41c98f7a52" providerId="ADAL" clId="{EA26C0A1-CC1A-41A1-BF25-5E29F7A95B46}" dt="2017-11-11T00:22:01.585" v="2075" actId="1076"/>
          <ac:spMkLst>
            <pc:docMk/>
            <pc:sldMk cId="2513817586" sldId="279"/>
            <ac:spMk id="4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1:53.912" v="2074" actId="478"/>
          <ac:spMkLst>
            <pc:docMk/>
            <pc:sldMk cId="2513817586" sldId="279"/>
            <ac:spMk id="5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1:53.912" v="2074" actId="478"/>
          <ac:spMkLst>
            <pc:docMk/>
            <pc:sldMk cId="2513817586" sldId="279"/>
            <ac:spMk id="11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1:53.912" v="2074" actId="478"/>
          <ac:spMkLst>
            <pc:docMk/>
            <pc:sldMk cId="2513817586" sldId="279"/>
            <ac:spMk id="13" creationId="{00000000-0000-0000-0000-000000000000}"/>
          </ac:spMkLst>
        </pc:spChg>
        <pc:spChg chg="add mod">
          <ac:chgData name="Apurv Amrutkar" userId="3ecfcc68-e0e3-4e42-b31a-cb41c98f7a52" providerId="ADAL" clId="{EA26C0A1-CC1A-41A1-BF25-5E29F7A95B46}" dt="2017-11-11T00:22:09.243" v="2076" actId="1076"/>
          <ac:spMkLst>
            <pc:docMk/>
            <pc:sldMk cId="2513817586" sldId="279"/>
            <ac:spMk id="22" creationId="{8501EEBE-7499-43C1-9679-A76E5ECCE49E}"/>
          </ac:spMkLst>
        </pc:spChg>
        <pc:spChg chg="add del">
          <ac:chgData name="Apurv Amrutkar" userId="3ecfcc68-e0e3-4e42-b31a-cb41c98f7a52" providerId="ADAL" clId="{EA26C0A1-CC1A-41A1-BF25-5E29F7A95B46}" dt="2017-11-11T00:21:53.912" v="2074" actId="478"/>
          <ac:spMkLst>
            <pc:docMk/>
            <pc:sldMk cId="2513817586" sldId="279"/>
            <ac:spMk id="23" creationId="{BDED8113-303B-4659-8C4F-44BBD0A76041}"/>
          </ac:spMkLst>
        </pc:spChg>
        <pc:spChg chg="add mod">
          <ac:chgData name="Apurv Amrutkar" userId="3ecfcc68-e0e3-4e42-b31a-cb41c98f7a52" providerId="ADAL" clId="{EA26C0A1-CC1A-41A1-BF25-5E29F7A95B46}" dt="2017-11-11T00:22:15.623" v="2077" actId="1076"/>
          <ac:spMkLst>
            <pc:docMk/>
            <pc:sldMk cId="2513817586" sldId="279"/>
            <ac:spMk id="24" creationId="{D67B83B9-39EA-4665-BD30-CE6331A02A52}"/>
          </ac:spMkLst>
        </pc:spChg>
        <pc:spChg chg="add mod">
          <ac:chgData name="Apurv Amrutkar" userId="3ecfcc68-e0e3-4e42-b31a-cb41c98f7a52" providerId="ADAL" clId="{EA26C0A1-CC1A-41A1-BF25-5E29F7A95B46}" dt="2017-11-11T00:22:15.623" v="2077" actId="1076"/>
          <ac:spMkLst>
            <pc:docMk/>
            <pc:sldMk cId="2513817586" sldId="279"/>
            <ac:spMk id="25" creationId="{2858D821-05C7-422E-BDDA-D57418BD6A73}"/>
          </ac:spMkLst>
        </pc:spChg>
        <pc:picChg chg="mod">
          <ac:chgData name="Apurv Amrutkar" userId="3ecfcc68-e0e3-4e42-b31a-cb41c98f7a52" providerId="ADAL" clId="{EA26C0A1-CC1A-41A1-BF25-5E29F7A95B46}" dt="2017-11-11T00:22:01.585" v="2075" actId="1076"/>
          <ac:picMkLst>
            <pc:docMk/>
            <pc:sldMk cId="2513817586" sldId="279"/>
            <ac:picMk id="16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22:01.585" v="2075" actId="1076"/>
          <ac:picMkLst>
            <pc:docMk/>
            <pc:sldMk cId="2513817586" sldId="279"/>
            <ac:picMk id="18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22:01.585" v="2075" actId="1076"/>
          <ac:picMkLst>
            <pc:docMk/>
            <pc:sldMk cId="2513817586" sldId="279"/>
            <ac:picMk id="4098" creationId="{00000000-0000-0000-0000-000000000000}"/>
          </ac:picMkLst>
        </pc:picChg>
      </pc:sldChg>
      <pc:sldChg chg="addSp delSp modSp add">
        <pc:chgData name="Apurv Amrutkar" userId="3ecfcc68-e0e3-4e42-b31a-cb41c98f7a52" providerId="ADAL" clId="{EA26C0A1-CC1A-41A1-BF25-5E29F7A95B46}" dt="2017-11-11T00:22:58.691" v="2082" actId="1076"/>
        <pc:sldMkLst>
          <pc:docMk/>
          <pc:sldMk cId="3412334113" sldId="280"/>
        </pc:sldMkLst>
        <pc:spChg chg="mod">
          <ac:chgData name="Apurv Amrutkar" userId="3ecfcc68-e0e3-4e42-b31a-cb41c98f7a52" providerId="ADAL" clId="{EA26C0A1-CC1A-41A1-BF25-5E29F7A95B46}" dt="2017-11-11T00:22:52.765" v="2081" actId="1076"/>
          <ac:spMkLst>
            <pc:docMk/>
            <pc:sldMk cId="3412334113" sldId="280"/>
            <ac:spMk id="4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2:39.400" v="2079" actId="478"/>
          <ac:spMkLst>
            <pc:docMk/>
            <pc:sldMk cId="3412334113" sldId="280"/>
            <ac:spMk id="5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2:39.400" v="2079" actId="478"/>
          <ac:spMkLst>
            <pc:docMk/>
            <pc:sldMk cId="3412334113" sldId="280"/>
            <ac:spMk id="11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2:39.400" v="2079" actId="478"/>
          <ac:spMkLst>
            <pc:docMk/>
            <pc:sldMk cId="3412334113" sldId="280"/>
            <ac:spMk id="13" creationId="{00000000-0000-0000-0000-000000000000}"/>
          </ac:spMkLst>
        </pc:spChg>
        <pc:spChg chg="add mod">
          <ac:chgData name="Apurv Amrutkar" userId="3ecfcc68-e0e3-4e42-b31a-cb41c98f7a52" providerId="ADAL" clId="{EA26C0A1-CC1A-41A1-BF25-5E29F7A95B46}" dt="2017-11-11T00:22:52.765" v="2081" actId="1076"/>
          <ac:spMkLst>
            <pc:docMk/>
            <pc:sldMk cId="3412334113" sldId="280"/>
            <ac:spMk id="22" creationId="{1541B405-E45F-4A75-95DA-B998805F724B}"/>
          </ac:spMkLst>
        </pc:spChg>
        <pc:spChg chg="add del">
          <ac:chgData name="Apurv Amrutkar" userId="3ecfcc68-e0e3-4e42-b31a-cb41c98f7a52" providerId="ADAL" clId="{EA26C0A1-CC1A-41A1-BF25-5E29F7A95B46}" dt="2017-11-11T00:22:39.400" v="2079" actId="478"/>
          <ac:spMkLst>
            <pc:docMk/>
            <pc:sldMk cId="3412334113" sldId="280"/>
            <ac:spMk id="24" creationId="{428E2818-857D-4994-8DCA-385B15AA9ACF}"/>
          </ac:spMkLst>
        </pc:spChg>
        <pc:spChg chg="add mod">
          <ac:chgData name="Apurv Amrutkar" userId="3ecfcc68-e0e3-4e42-b31a-cb41c98f7a52" providerId="ADAL" clId="{EA26C0A1-CC1A-41A1-BF25-5E29F7A95B46}" dt="2017-11-11T00:22:58.691" v="2082" actId="1076"/>
          <ac:spMkLst>
            <pc:docMk/>
            <pc:sldMk cId="3412334113" sldId="280"/>
            <ac:spMk id="25" creationId="{67439778-BD65-40A7-A7AB-295014962847}"/>
          </ac:spMkLst>
        </pc:spChg>
        <pc:spChg chg="add mod">
          <ac:chgData name="Apurv Amrutkar" userId="3ecfcc68-e0e3-4e42-b31a-cb41c98f7a52" providerId="ADAL" clId="{EA26C0A1-CC1A-41A1-BF25-5E29F7A95B46}" dt="2017-11-11T00:22:58.691" v="2082" actId="1076"/>
          <ac:spMkLst>
            <pc:docMk/>
            <pc:sldMk cId="3412334113" sldId="280"/>
            <ac:spMk id="26" creationId="{C4F304A1-1668-44F4-9255-58B6148DEEE3}"/>
          </ac:spMkLst>
        </pc:spChg>
        <pc:picChg chg="mod">
          <ac:chgData name="Apurv Amrutkar" userId="3ecfcc68-e0e3-4e42-b31a-cb41c98f7a52" providerId="ADAL" clId="{EA26C0A1-CC1A-41A1-BF25-5E29F7A95B46}" dt="2017-11-11T00:22:52.765" v="2081" actId="1076"/>
          <ac:picMkLst>
            <pc:docMk/>
            <pc:sldMk cId="3412334113" sldId="280"/>
            <ac:picMk id="16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22:52.765" v="2081" actId="1076"/>
          <ac:picMkLst>
            <pc:docMk/>
            <pc:sldMk cId="3412334113" sldId="280"/>
            <ac:picMk id="18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22:52.765" v="2081" actId="1076"/>
          <ac:picMkLst>
            <pc:docMk/>
            <pc:sldMk cId="3412334113" sldId="280"/>
            <ac:picMk id="4098" creationId="{00000000-0000-0000-0000-000000000000}"/>
          </ac:picMkLst>
        </pc:picChg>
      </pc:sldChg>
      <pc:sldChg chg="addSp delSp modSp add">
        <pc:chgData name="Apurv Amrutkar" userId="3ecfcc68-e0e3-4e42-b31a-cb41c98f7a52" providerId="ADAL" clId="{EA26C0A1-CC1A-41A1-BF25-5E29F7A95B46}" dt="2017-11-11T00:23:41.908" v="2088" actId="1076"/>
        <pc:sldMkLst>
          <pc:docMk/>
          <pc:sldMk cId="759746885" sldId="281"/>
        </pc:sldMkLst>
        <pc:spChg chg="mod">
          <ac:chgData name="Apurv Amrutkar" userId="3ecfcc68-e0e3-4e42-b31a-cb41c98f7a52" providerId="ADAL" clId="{EA26C0A1-CC1A-41A1-BF25-5E29F7A95B46}" dt="2017-11-11T00:23:35.558" v="2087" actId="1076"/>
          <ac:spMkLst>
            <pc:docMk/>
            <pc:sldMk cId="759746885" sldId="281"/>
            <ac:spMk id="4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3:23.084" v="2085" actId="478"/>
          <ac:spMkLst>
            <pc:docMk/>
            <pc:sldMk cId="759746885" sldId="281"/>
            <ac:spMk id="5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3:23.084" v="2085" actId="478"/>
          <ac:spMkLst>
            <pc:docMk/>
            <pc:sldMk cId="759746885" sldId="281"/>
            <ac:spMk id="11" creationId="{00000000-0000-0000-0000-000000000000}"/>
          </ac:spMkLst>
        </pc:spChg>
        <pc:spChg chg="del mod">
          <ac:chgData name="Apurv Amrutkar" userId="3ecfcc68-e0e3-4e42-b31a-cb41c98f7a52" providerId="ADAL" clId="{EA26C0A1-CC1A-41A1-BF25-5E29F7A95B46}" dt="2017-11-11T00:23:23.084" v="2085" actId="478"/>
          <ac:spMkLst>
            <pc:docMk/>
            <pc:sldMk cId="759746885" sldId="281"/>
            <ac:spMk id="13" creationId="{00000000-0000-0000-0000-000000000000}"/>
          </ac:spMkLst>
        </pc:spChg>
        <pc:spChg chg="add mod">
          <ac:chgData name="Apurv Amrutkar" userId="3ecfcc68-e0e3-4e42-b31a-cb41c98f7a52" providerId="ADAL" clId="{EA26C0A1-CC1A-41A1-BF25-5E29F7A95B46}" dt="2017-11-11T00:23:35.558" v="2087" actId="1076"/>
          <ac:spMkLst>
            <pc:docMk/>
            <pc:sldMk cId="759746885" sldId="281"/>
            <ac:spMk id="14" creationId="{26A3DEB6-9B53-46BD-B8D6-8DC155689653}"/>
          </ac:spMkLst>
        </pc:spChg>
        <pc:spChg chg="add del">
          <ac:chgData name="Apurv Amrutkar" userId="3ecfcc68-e0e3-4e42-b31a-cb41c98f7a52" providerId="ADAL" clId="{EA26C0A1-CC1A-41A1-BF25-5E29F7A95B46}" dt="2017-11-11T00:23:23.084" v="2085" actId="478"/>
          <ac:spMkLst>
            <pc:docMk/>
            <pc:sldMk cId="759746885" sldId="281"/>
            <ac:spMk id="15" creationId="{53E13A6D-0056-4DA1-97A8-C02BC394C26B}"/>
          </ac:spMkLst>
        </pc:spChg>
        <pc:spChg chg="add mod">
          <ac:chgData name="Apurv Amrutkar" userId="3ecfcc68-e0e3-4e42-b31a-cb41c98f7a52" providerId="ADAL" clId="{EA26C0A1-CC1A-41A1-BF25-5E29F7A95B46}" dt="2017-11-11T00:23:41.908" v="2088" actId="1076"/>
          <ac:spMkLst>
            <pc:docMk/>
            <pc:sldMk cId="759746885" sldId="281"/>
            <ac:spMk id="17" creationId="{0B9F2F44-CC6A-460B-838D-3F57DF5422F8}"/>
          </ac:spMkLst>
        </pc:spChg>
        <pc:spChg chg="add mod">
          <ac:chgData name="Apurv Amrutkar" userId="3ecfcc68-e0e3-4e42-b31a-cb41c98f7a52" providerId="ADAL" clId="{EA26C0A1-CC1A-41A1-BF25-5E29F7A95B46}" dt="2017-11-11T00:23:41.908" v="2088" actId="1076"/>
          <ac:spMkLst>
            <pc:docMk/>
            <pc:sldMk cId="759746885" sldId="281"/>
            <ac:spMk id="22" creationId="{D032EDE3-9024-485B-A8D8-13054A01064A}"/>
          </ac:spMkLst>
        </pc:spChg>
        <pc:picChg chg="mod">
          <ac:chgData name="Apurv Amrutkar" userId="3ecfcc68-e0e3-4e42-b31a-cb41c98f7a52" providerId="ADAL" clId="{EA26C0A1-CC1A-41A1-BF25-5E29F7A95B46}" dt="2017-11-11T00:23:35.558" v="2087" actId="1076"/>
          <ac:picMkLst>
            <pc:docMk/>
            <pc:sldMk cId="759746885" sldId="281"/>
            <ac:picMk id="16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23:35.558" v="2087" actId="1076"/>
          <ac:picMkLst>
            <pc:docMk/>
            <pc:sldMk cId="759746885" sldId="281"/>
            <ac:picMk id="18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23:35.558" v="2087" actId="1076"/>
          <ac:picMkLst>
            <pc:docMk/>
            <pc:sldMk cId="759746885" sldId="281"/>
            <ac:picMk id="4098" creationId="{00000000-0000-0000-0000-000000000000}"/>
          </ac:picMkLst>
        </pc:picChg>
      </pc:sldChg>
      <pc:sldChg chg="addSp delSp modSp add">
        <pc:chgData name="Apurv Amrutkar" userId="3ecfcc68-e0e3-4e42-b31a-cb41c98f7a52" providerId="ADAL" clId="{EA26C0A1-CC1A-41A1-BF25-5E29F7A95B46}" dt="2017-11-11T00:24:28.749" v="2094" actId="1076"/>
        <pc:sldMkLst>
          <pc:docMk/>
          <pc:sldMk cId="3731954932" sldId="282"/>
        </pc:sldMkLst>
        <pc:spChg chg="mod">
          <ac:chgData name="Apurv Amrutkar" userId="3ecfcc68-e0e3-4e42-b31a-cb41c98f7a52" providerId="ADAL" clId="{EA26C0A1-CC1A-41A1-BF25-5E29F7A95B46}" dt="2017-11-11T00:24:18.524" v="2092" actId="1076"/>
          <ac:spMkLst>
            <pc:docMk/>
            <pc:sldMk cId="3731954932" sldId="282"/>
            <ac:spMk id="4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4:00.519" v="2090" actId="478"/>
          <ac:spMkLst>
            <pc:docMk/>
            <pc:sldMk cId="3731954932" sldId="282"/>
            <ac:spMk id="5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4:00.519" v="2090" actId="478"/>
          <ac:spMkLst>
            <pc:docMk/>
            <pc:sldMk cId="3731954932" sldId="282"/>
            <ac:spMk id="11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4:00.519" v="2090" actId="478"/>
          <ac:spMkLst>
            <pc:docMk/>
            <pc:sldMk cId="3731954932" sldId="282"/>
            <ac:spMk id="13" creationId="{00000000-0000-0000-0000-000000000000}"/>
          </ac:spMkLst>
        </pc:spChg>
        <pc:spChg chg="add mod">
          <ac:chgData name="Apurv Amrutkar" userId="3ecfcc68-e0e3-4e42-b31a-cb41c98f7a52" providerId="ADAL" clId="{EA26C0A1-CC1A-41A1-BF25-5E29F7A95B46}" dt="2017-11-11T00:24:18.524" v="2092" actId="1076"/>
          <ac:spMkLst>
            <pc:docMk/>
            <pc:sldMk cId="3731954932" sldId="282"/>
            <ac:spMk id="17" creationId="{BE38A3A2-9E68-486C-B969-BD2ABBE1065C}"/>
          </ac:spMkLst>
        </pc:spChg>
        <pc:spChg chg="add del">
          <ac:chgData name="Apurv Amrutkar" userId="3ecfcc68-e0e3-4e42-b31a-cb41c98f7a52" providerId="ADAL" clId="{EA26C0A1-CC1A-41A1-BF25-5E29F7A95B46}" dt="2017-11-11T00:24:00.519" v="2090" actId="478"/>
          <ac:spMkLst>
            <pc:docMk/>
            <pc:sldMk cId="3731954932" sldId="282"/>
            <ac:spMk id="19" creationId="{6D52B8F5-2938-4810-B148-F476A2785658}"/>
          </ac:spMkLst>
        </pc:spChg>
        <pc:spChg chg="add mod">
          <ac:chgData name="Apurv Amrutkar" userId="3ecfcc68-e0e3-4e42-b31a-cb41c98f7a52" providerId="ADAL" clId="{EA26C0A1-CC1A-41A1-BF25-5E29F7A95B46}" dt="2017-11-11T00:24:25.033" v="2093" actId="1076"/>
          <ac:spMkLst>
            <pc:docMk/>
            <pc:sldMk cId="3731954932" sldId="282"/>
            <ac:spMk id="20" creationId="{3A1F1FB0-3A6E-4E90-A498-FD81ED1CCCF9}"/>
          </ac:spMkLst>
        </pc:spChg>
        <pc:spChg chg="add mod">
          <ac:chgData name="Apurv Amrutkar" userId="3ecfcc68-e0e3-4e42-b31a-cb41c98f7a52" providerId="ADAL" clId="{EA26C0A1-CC1A-41A1-BF25-5E29F7A95B46}" dt="2017-11-11T00:24:25.033" v="2093" actId="1076"/>
          <ac:spMkLst>
            <pc:docMk/>
            <pc:sldMk cId="3731954932" sldId="282"/>
            <ac:spMk id="26" creationId="{186261B6-0D73-4C12-988D-0D3E36E41A7E}"/>
          </ac:spMkLst>
        </pc:spChg>
        <pc:picChg chg="mod">
          <ac:chgData name="Apurv Amrutkar" userId="3ecfcc68-e0e3-4e42-b31a-cb41c98f7a52" providerId="ADAL" clId="{EA26C0A1-CC1A-41A1-BF25-5E29F7A95B46}" dt="2017-11-11T00:24:18.524" v="2092" actId="1076"/>
          <ac:picMkLst>
            <pc:docMk/>
            <pc:sldMk cId="3731954932" sldId="282"/>
            <ac:picMk id="16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24:18.524" v="2092" actId="1076"/>
          <ac:picMkLst>
            <pc:docMk/>
            <pc:sldMk cId="3731954932" sldId="282"/>
            <ac:picMk id="18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24:28.749" v="2094" actId="1076"/>
          <ac:picMkLst>
            <pc:docMk/>
            <pc:sldMk cId="3731954932" sldId="282"/>
            <ac:picMk id="23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24:18.524" v="2092" actId="1076"/>
          <ac:picMkLst>
            <pc:docMk/>
            <pc:sldMk cId="3731954932" sldId="282"/>
            <ac:picMk id="4098" creationId="{00000000-0000-0000-0000-000000000000}"/>
          </ac:picMkLst>
        </pc:picChg>
      </pc:sldChg>
      <pc:sldChg chg="addSp delSp modSp add">
        <pc:chgData name="Apurv Amrutkar" userId="3ecfcc68-e0e3-4e42-b31a-cb41c98f7a52" providerId="ADAL" clId="{EA26C0A1-CC1A-41A1-BF25-5E29F7A95B46}" dt="2017-11-11T00:29:39.412" v="2099" actId="1076"/>
        <pc:sldMkLst>
          <pc:docMk/>
          <pc:sldMk cId="3068819694" sldId="283"/>
        </pc:sldMkLst>
        <pc:spChg chg="mod">
          <ac:chgData name="Apurv Amrutkar" userId="3ecfcc68-e0e3-4e42-b31a-cb41c98f7a52" providerId="ADAL" clId="{EA26C0A1-CC1A-41A1-BF25-5E29F7A95B46}" dt="2017-11-11T00:29:30.770" v="2098" actId="1076"/>
          <ac:spMkLst>
            <pc:docMk/>
            <pc:sldMk cId="3068819694" sldId="283"/>
            <ac:spMk id="3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29:30.770" v="2098" actId="1076"/>
          <ac:spMkLst>
            <pc:docMk/>
            <pc:sldMk cId="3068819694" sldId="283"/>
            <ac:spMk id="4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9:19.808" v="2096" actId="478"/>
          <ac:spMkLst>
            <pc:docMk/>
            <pc:sldMk cId="3068819694" sldId="283"/>
            <ac:spMk id="5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9:19.808" v="2096" actId="478"/>
          <ac:spMkLst>
            <pc:docMk/>
            <pc:sldMk cId="3068819694" sldId="283"/>
            <ac:spMk id="11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29:19.808" v="2096" actId="478"/>
          <ac:spMkLst>
            <pc:docMk/>
            <pc:sldMk cId="3068819694" sldId="283"/>
            <ac:spMk id="13" creationId="{00000000-0000-0000-0000-000000000000}"/>
          </ac:spMkLst>
        </pc:spChg>
        <pc:spChg chg="add mod">
          <ac:chgData name="Apurv Amrutkar" userId="3ecfcc68-e0e3-4e42-b31a-cb41c98f7a52" providerId="ADAL" clId="{EA26C0A1-CC1A-41A1-BF25-5E29F7A95B46}" dt="2017-11-11T00:29:30.770" v="2098" actId="1076"/>
          <ac:spMkLst>
            <pc:docMk/>
            <pc:sldMk cId="3068819694" sldId="283"/>
            <ac:spMk id="14" creationId="{D6AF996A-B4FC-4CF4-8965-CEFCF93440AF}"/>
          </ac:spMkLst>
        </pc:spChg>
        <pc:spChg chg="add del">
          <ac:chgData name="Apurv Amrutkar" userId="3ecfcc68-e0e3-4e42-b31a-cb41c98f7a52" providerId="ADAL" clId="{EA26C0A1-CC1A-41A1-BF25-5E29F7A95B46}" dt="2017-11-11T00:29:19.808" v="2096" actId="478"/>
          <ac:spMkLst>
            <pc:docMk/>
            <pc:sldMk cId="3068819694" sldId="283"/>
            <ac:spMk id="15" creationId="{A83D0252-3939-41D8-B5FD-5C8DBEAA3EB8}"/>
          </ac:spMkLst>
        </pc:spChg>
        <pc:spChg chg="add mod">
          <ac:chgData name="Apurv Amrutkar" userId="3ecfcc68-e0e3-4e42-b31a-cb41c98f7a52" providerId="ADAL" clId="{EA26C0A1-CC1A-41A1-BF25-5E29F7A95B46}" dt="2017-11-11T00:29:39.412" v="2099" actId="1076"/>
          <ac:spMkLst>
            <pc:docMk/>
            <pc:sldMk cId="3068819694" sldId="283"/>
            <ac:spMk id="17" creationId="{1A567E26-9A0B-4F64-AB63-FC6CD1EBF1AB}"/>
          </ac:spMkLst>
        </pc:spChg>
        <pc:spChg chg="add mod">
          <ac:chgData name="Apurv Amrutkar" userId="3ecfcc68-e0e3-4e42-b31a-cb41c98f7a52" providerId="ADAL" clId="{EA26C0A1-CC1A-41A1-BF25-5E29F7A95B46}" dt="2017-11-11T00:29:39.412" v="2099" actId="1076"/>
          <ac:spMkLst>
            <pc:docMk/>
            <pc:sldMk cId="3068819694" sldId="283"/>
            <ac:spMk id="19" creationId="{566F2335-0C62-4711-84AF-E41BB1EF69BF}"/>
          </ac:spMkLst>
        </pc:spChg>
        <pc:picChg chg="mod">
          <ac:chgData name="Apurv Amrutkar" userId="3ecfcc68-e0e3-4e42-b31a-cb41c98f7a52" providerId="ADAL" clId="{EA26C0A1-CC1A-41A1-BF25-5E29F7A95B46}" dt="2017-11-11T00:29:30.770" v="2098" actId="1076"/>
          <ac:picMkLst>
            <pc:docMk/>
            <pc:sldMk cId="3068819694" sldId="283"/>
            <ac:picMk id="16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29:30.770" v="2098" actId="1076"/>
          <ac:picMkLst>
            <pc:docMk/>
            <pc:sldMk cId="3068819694" sldId="283"/>
            <ac:picMk id="18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29:30.770" v="2098" actId="1076"/>
          <ac:picMkLst>
            <pc:docMk/>
            <pc:sldMk cId="3068819694" sldId="283"/>
            <ac:picMk id="4098" creationId="{00000000-0000-0000-0000-000000000000}"/>
          </ac:picMkLst>
        </pc:picChg>
      </pc:sldChg>
      <pc:sldChg chg="addSp delSp modSp add">
        <pc:chgData name="Apurv Amrutkar" userId="3ecfcc68-e0e3-4e42-b31a-cb41c98f7a52" providerId="ADAL" clId="{EA26C0A1-CC1A-41A1-BF25-5E29F7A95B46}" dt="2017-11-11T00:30:33.580" v="2103" actId="1076"/>
        <pc:sldMkLst>
          <pc:docMk/>
          <pc:sldMk cId="2542643503" sldId="284"/>
        </pc:sldMkLst>
        <pc:spChg chg="mod">
          <ac:chgData name="Apurv Amrutkar" userId="3ecfcc68-e0e3-4e42-b31a-cb41c98f7a52" providerId="ADAL" clId="{EA26C0A1-CC1A-41A1-BF25-5E29F7A95B46}" dt="2017-11-11T00:30:33.580" v="2103" actId="1076"/>
          <ac:spMkLst>
            <pc:docMk/>
            <pc:sldMk cId="2542643503" sldId="284"/>
            <ac:spMk id="4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30:17.418" v="2101" actId="478"/>
          <ac:spMkLst>
            <pc:docMk/>
            <pc:sldMk cId="2542643503" sldId="284"/>
            <ac:spMk id="5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30:17.418" v="2101" actId="478"/>
          <ac:spMkLst>
            <pc:docMk/>
            <pc:sldMk cId="2542643503" sldId="284"/>
            <ac:spMk id="19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30:17.418" v="2101" actId="478"/>
          <ac:spMkLst>
            <pc:docMk/>
            <pc:sldMk cId="2542643503" sldId="284"/>
            <ac:spMk id="21" creationId="{00000000-0000-0000-0000-000000000000}"/>
          </ac:spMkLst>
        </pc:spChg>
        <pc:spChg chg="add mod">
          <ac:chgData name="Apurv Amrutkar" userId="3ecfcc68-e0e3-4e42-b31a-cb41c98f7a52" providerId="ADAL" clId="{EA26C0A1-CC1A-41A1-BF25-5E29F7A95B46}" dt="2017-11-11T00:30:33.580" v="2103" actId="1076"/>
          <ac:spMkLst>
            <pc:docMk/>
            <pc:sldMk cId="2542643503" sldId="284"/>
            <ac:spMk id="91" creationId="{37C9DEEE-3626-47E6-9ED3-37AD81BFDDEE}"/>
          </ac:spMkLst>
        </pc:spChg>
        <pc:spChg chg="add">
          <ac:chgData name="Apurv Amrutkar" userId="3ecfcc68-e0e3-4e42-b31a-cb41c98f7a52" providerId="ADAL" clId="{EA26C0A1-CC1A-41A1-BF25-5E29F7A95B46}" dt="2017-11-11T00:30:11.114" v="2100" actId="1076"/>
          <ac:spMkLst>
            <pc:docMk/>
            <pc:sldMk cId="2542643503" sldId="284"/>
            <ac:spMk id="92" creationId="{771D7403-27B7-4B8B-ABDB-9357992A9126}"/>
          </ac:spMkLst>
        </pc:spChg>
        <pc:spChg chg="add">
          <ac:chgData name="Apurv Amrutkar" userId="3ecfcc68-e0e3-4e42-b31a-cb41c98f7a52" providerId="ADAL" clId="{EA26C0A1-CC1A-41A1-BF25-5E29F7A95B46}" dt="2017-11-11T00:30:11.114" v="2100" actId="1076"/>
          <ac:spMkLst>
            <pc:docMk/>
            <pc:sldMk cId="2542643503" sldId="284"/>
            <ac:spMk id="93" creationId="{715FFE2C-644B-411D-96B4-0ECF56F30CC5}"/>
          </ac:spMkLst>
        </pc:sp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22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28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29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30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31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32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33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34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35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36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37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38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39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41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42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43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44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45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46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47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48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49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50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51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52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53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54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55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56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57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58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59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0:33.580" v="2103" actId="1076"/>
          <ac:picMkLst>
            <pc:docMk/>
            <pc:sldMk cId="2542643503" sldId="284"/>
            <ac:picMk id="60" creationId="{00000000-0000-0000-0000-000000000000}"/>
          </ac:picMkLst>
        </pc:pic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14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62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63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64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65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66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67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68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69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70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71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72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73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74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75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76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77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78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79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80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81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82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83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84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85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86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87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88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89" creationId="{00000000-0000-0000-0000-000000000000}"/>
          </ac:cxnSpMkLst>
        </pc:cxnChg>
        <pc:cxnChg chg="mod">
          <ac:chgData name="Apurv Amrutkar" userId="3ecfcc68-e0e3-4e42-b31a-cb41c98f7a52" providerId="ADAL" clId="{EA26C0A1-CC1A-41A1-BF25-5E29F7A95B46}" dt="2017-11-11T00:30:33.580" v="2103" actId="1076"/>
          <ac:cxnSpMkLst>
            <pc:docMk/>
            <pc:sldMk cId="2542643503" sldId="284"/>
            <ac:cxnSpMk id="90" creationId="{00000000-0000-0000-0000-000000000000}"/>
          </ac:cxnSpMkLst>
        </pc:cxnChg>
      </pc:sldChg>
      <pc:sldChg chg="addSp delSp modSp add">
        <pc:chgData name="Apurv Amrutkar" userId="3ecfcc68-e0e3-4e42-b31a-cb41c98f7a52" providerId="ADAL" clId="{EA26C0A1-CC1A-41A1-BF25-5E29F7A95B46}" dt="2017-11-11T00:31:04.300" v="2107" actId="1076"/>
        <pc:sldMkLst>
          <pc:docMk/>
          <pc:sldMk cId="4071349347" sldId="285"/>
        </pc:sldMkLst>
        <pc:spChg chg="mod">
          <ac:chgData name="Apurv Amrutkar" userId="3ecfcc68-e0e3-4e42-b31a-cb41c98f7a52" providerId="ADAL" clId="{EA26C0A1-CC1A-41A1-BF25-5E29F7A95B46}" dt="2017-11-11T00:31:04.300" v="2107" actId="1076"/>
          <ac:spMkLst>
            <pc:docMk/>
            <pc:sldMk cId="4071349347" sldId="285"/>
            <ac:spMk id="4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30:51.059" v="2105" actId="478"/>
          <ac:spMkLst>
            <pc:docMk/>
            <pc:sldMk cId="4071349347" sldId="285"/>
            <ac:spMk id="5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30:51.059" v="2105" actId="478"/>
          <ac:spMkLst>
            <pc:docMk/>
            <pc:sldMk cId="4071349347" sldId="285"/>
            <ac:spMk id="11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30:51.059" v="2105" actId="478"/>
          <ac:spMkLst>
            <pc:docMk/>
            <pc:sldMk cId="4071349347" sldId="285"/>
            <ac:spMk id="13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1:04.300" v="2107" actId="1076"/>
          <ac:spMkLst>
            <pc:docMk/>
            <pc:sldMk cId="4071349347" sldId="285"/>
            <ac:spMk id="14" creationId="{00000000-0000-0000-0000-000000000000}"/>
          </ac:spMkLst>
        </pc:spChg>
        <pc:spChg chg="add mod">
          <ac:chgData name="Apurv Amrutkar" userId="3ecfcc68-e0e3-4e42-b31a-cb41c98f7a52" providerId="ADAL" clId="{EA26C0A1-CC1A-41A1-BF25-5E29F7A95B46}" dt="2017-11-11T00:31:04.300" v="2107" actId="1076"/>
          <ac:spMkLst>
            <pc:docMk/>
            <pc:sldMk cId="4071349347" sldId="285"/>
            <ac:spMk id="17" creationId="{7A6F431D-3D36-47FF-AE0A-54956EEEBC3E}"/>
          </ac:spMkLst>
        </pc:spChg>
        <pc:spChg chg="add">
          <ac:chgData name="Apurv Amrutkar" userId="3ecfcc68-e0e3-4e42-b31a-cb41c98f7a52" providerId="ADAL" clId="{EA26C0A1-CC1A-41A1-BF25-5E29F7A95B46}" dt="2017-11-11T00:30:40.259" v="2104" actId="1076"/>
          <ac:spMkLst>
            <pc:docMk/>
            <pc:sldMk cId="4071349347" sldId="285"/>
            <ac:spMk id="19" creationId="{435C8802-918E-4AB0-8271-3DFF8E4AC74B}"/>
          </ac:spMkLst>
        </pc:spChg>
        <pc:spChg chg="add">
          <ac:chgData name="Apurv Amrutkar" userId="3ecfcc68-e0e3-4e42-b31a-cb41c98f7a52" providerId="ADAL" clId="{EA26C0A1-CC1A-41A1-BF25-5E29F7A95B46}" dt="2017-11-11T00:30:40.259" v="2104" actId="1076"/>
          <ac:spMkLst>
            <pc:docMk/>
            <pc:sldMk cId="4071349347" sldId="285"/>
            <ac:spMk id="20" creationId="{ED7CEA98-F3A0-4739-89C7-9AC17A9E1696}"/>
          </ac:spMkLst>
        </pc:spChg>
        <pc:picChg chg="mod">
          <ac:chgData name="Apurv Amrutkar" userId="3ecfcc68-e0e3-4e42-b31a-cb41c98f7a52" providerId="ADAL" clId="{EA26C0A1-CC1A-41A1-BF25-5E29F7A95B46}" dt="2017-11-11T00:31:04.300" v="2107" actId="1076"/>
          <ac:picMkLst>
            <pc:docMk/>
            <pc:sldMk cId="4071349347" sldId="285"/>
            <ac:picMk id="15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1:04.300" v="2107" actId="1076"/>
          <ac:picMkLst>
            <pc:docMk/>
            <pc:sldMk cId="4071349347" sldId="285"/>
            <ac:picMk id="16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1:04.300" v="2107" actId="1076"/>
          <ac:picMkLst>
            <pc:docMk/>
            <pc:sldMk cId="4071349347" sldId="285"/>
            <ac:picMk id="18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1:04.300" v="2107" actId="1076"/>
          <ac:picMkLst>
            <pc:docMk/>
            <pc:sldMk cId="4071349347" sldId="285"/>
            <ac:picMk id="4098" creationId="{00000000-0000-0000-0000-000000000000}"/>
          </ac:picMkLst>
        </pc:picChg>
      </pc:sldChg>
      <pc:sldChg chg="addSp delSp modSp add">
        <pc:chgData name="Apurv Amrutkar" userId="3ecfcc68-e0e3-4e42-b31a-cb41c98f7a52" providerId="ADAL" clId="{EA26C0A1-CC1A-41A1-BF25-5E29F7A95B46}" dt="2017-11-11T00:31:25.955" v="2111" actId="1076"/>
        <pc:sldMkLst>
          <pc:docMk/>
          <pc:sldMk cId="2677214053" sldId="286"/>
        </pc:sldMkLst>
        <pc:spChg chg="mod">
          <ac:chgData name="Apurv Amrutkar" userId="3ecfcc68-e0e3-4e42-b31a-cb41c98f7a52" providerId="ADAL" clId="{EA26C0A1-CC1A-41A1-BF25-5E29F7A95B46}" dt="2017-11-11T00:31:25.955" v="2111" actId="1076"/>
          <ac:spMkLst>
            <pc:docMk/>
            <pc:sldMk cId="2677214053" sldId="286"/>
            <ac:spMk id="4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31:17.062" v="2109" actId="478"/>
          <ac:spMkLst>
            <pc:docMk/>
            <pc:sldMk cId="2677214053" sldId="286"/>
            <ac:spMk id="5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31:17.062" v="2109" actId="478"/>
          <ac:spMkLst>
            <pc:docMk/>
            <pc:sldMk cId="2677214053" sldId="286"/>
            <ac:spMk id="11" creationId="{00000000-0000-0000-0000-000000000000}"/>
          </ac:spMkLst>
        </pc:spChg>
        <pc:spChg chg="del">
          <ac:chgData name="Apurv Amrutkar" userId="3ecfcc68-e0e3-4e42-b31a-cb41c98f7a52" providerId="ADAL" clId="{EA26C0A1-CC1A-41A1-BF25-5E29F7A95B46}" dt="2017-11-11T00:31:17.062" v="2109" actId="478"/>
          <ac:spMkLst>
            <pc:docMk/>
            <pc:sldMk cId="2677214053" sldId="286"/>
            <ac:spMk id="13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1:25.955" v="2111" actId="1076"/>
          <ac:spMkLst>
            <pc:docMk/>
            <pc:sldMk cId="2677214053" sldId="286"/>
            <ac:spMk id="14" creationId="{00000000-0000-0000-0000-000000000000}"/>
          </ac:spMkLst>
        </pc:spChg>
        <pc:spChg chg="add mod">
          <ac:chgData name="Apurv Amrutkar" userId="3ecfcc68-e0e3-4e42-b31a-cb41c98f7a52" providerId="ADAL" clId="{EA26C0A1-CC1A-41A1-BF25-5E29F7A95B46}" dt="2017-11-11T00:31:25.955" v="2111" actId="1076"/>
          <ac:spMkLst>
            <pc:docMk/>
            <pc:sldMk cId="2677214053" sldId="286"/>
            <ac:spMk id="17" creationId="{099DA2CC-F03F-4C17-93FB-276BE644935E}"/>
          </ac:spMkLst>
        </pc:spChg>
        <pc:spChg chg="add">
          <ac:chgData name="Apurv Amrutkar" userId="3ecfcc68-e0e3-4e42-b31a-cb41c98f7a52" providerId="ADAL" clId="{EA26C0A1-CC1A-41A1-BF25-5E29F7A95B46}" dt="2017-11-11T00:31:11.569" v="2108" actId="1076"/>
          <ac:spMkLst>
            <pc:docMk/>
            <pc:sldMk cId="2677214053" sldId="286"/>
            <ac:spMk id="19" creationId="{3BC6168D-D372-4CE2-9303-6BF5918F4B88}"/>
          </ac:spMkLst>
        </pc:spChg>
        <pc:spChg chg="add">
          <ac:chgData name="Apurv Amrutkar" userId="3ecfcc68-e0e3-4e42-b31a-cb41c98f7a52" providerId="ADAL" clId="{EA26C0A1-CC1A-41A1-BF25-5E29F7A95B46}" dt="2017-11-11T00:31:11.569" v="2108" actId="1076"/>
          <ac:spMkLst>
            <pc:docMk/>
            <pc:sldMk cId="2677214053" sldId="286"/>
            <ac:spMk id="20" creationId="{574F316A-F884-48EC-99C6-97F49F4235CB}"/>
          </ac:spMkLst>
        </pc:spChg>
        <pc:picChg chg="mod">
          <ac:chgData name="Apurv Amrutkar" userId="3ecfcc68-e0e3-4e42-b31a-cb41c98f7a52" providerId="ADAL" clId="{EA26C0A1-CC1A-41A1-BF25-5E29F7A95B46}" dt="2017-11-11T00:31:25.955" v="2111" actId="1076"/>
          <ac:picMkLst>
            <pc:docMk/>
            <pc:sldMk cId="2677214053" sldId="286"/>
            <ac:picMk id="15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1:25.955" v="2111" actId="1076"/>
          <ac:picMkLst>
            <pc:docMk/>
            <pc:sldMk cId="2677214053" sldId="286"/>
            <ac:picMk id="16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1:25.955" v="2111" actId="1076"/>
          <ac:picMkLst>
            <pc:docMk/>
            <pc:sldMk cId="2677214053" sldId="286"/>
            <ac:picMk id="18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1:25.955" v="2111" actId="1076"/>
          <ac:picMkLst>
            <pc:docMk/>
            <pc:sldMk cId="2677214053" sldId="286"/>
            <ac:picMk id="4098" creationId="{00000000-0000-0000-0000-000000000000}"/>
          </ac:picMkLst>
        </pc:picChg>
      </pc:sldChg>
      <pc:sldChg chg="add">
        <pc:chgData name="Apurv Amrutkar" userId="3ecfcc68-e0e3-4e42-b31a-cb41c98f7a52" providerId="ADAL" clId="{EA26C0A1-CC1A-41A1-BF25-5E29F7A95B46}" dt="2017-11-11T00:14:09.080" v="2029" actId="26606"/>
        <pc:sldMkLst>
          <pc:docMk/>
          <pc:sldMk cId="4259198497" sldId="287"/>
        </pc:sldMkLst>
      </pc:sldChg>
      <pc:sldChg chg="addSp delSp modSp add">
        <pc:chgData name="Apurv Amrutkar" userId="3ecfcc68-e0e3-4e42-b31a-cb41c98f7a52" providerId="ADAL" clId="{EA26C0A1-CC1A-41A1-BF25-5E29F7A95B46}" dt="2017-11-11T00:33:32.248" v="2119" actId="1076"/>
        <pc:sldMkLst>
          <pc:docMk/>
          <pc:sldMk cId="3393530369" sldId="288"/>
        </pc:sldMkLst>
        <pc:spChg chg="del mod">
          <ac:chgData name="Apurv Amrutkar" userId="3ecfcc68-e0e3-4e42-b31a-cb41c98f7a52" providerId="ADAL" clId="{EA26C0A1-CC1A-41A1-BF25-5E29F7A95B46}" dt="2017-11-11T00:32:07.875" v="2117" actId="478"/>
          <ac:spMkLst>
            <pc:docMk/>
            <pc:sldMk cId="3393530369" sldId="288"/>
            <ac:spMk id="5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1:44.633" v="2113" actId="1076"/>
          <ac:spMkLst>
            <pc:docMk/>
            <pc:sldMk cId="3393530369" sldId="288"/>
            <ac:spMk id="11" creationId="{00000000-0000-0000-0000-000000000000}"/>
          </ac:spMkLst>
        </pc:spChg>
        <pc:spChg chg="add del">
          <ac:chgData name="Apurv Amrutkar" userId="3ecfcc68-e0e3-4e42-b31a-cb41c98f7a52" providerId="ADAL" clId="{EA26C0A1-CC1A-41A1-BF25-5E29F7A95B46}" dt="2017-11-11T00:32:01.479" v="2115" actId="478"/>
          <ac:spMkLst>
            <pc:docMk/>
            <pc:sldMk cId="3393530369" sldId="288"/>
            <ac:spMk id="15" creationId="{CAEA8322-919F-4655-8714-E2AE9EAD7340}"/>
          </ac:spMkLst>
        </pc:spChg>
        <pc:spChg chg="add mod">
          <ac:chgData name="Apurv Amrutkar" userId="3ecfcc68-e0e3-4e42-b31a-cb41c98f7a52" providerId="ADAL" clId="{EA26C0A1-CC1A-41A1-BF25-5E29F7A95B46}" dt="2017-11-11T00:32:11.042" v="2118" actId="1076"/>
          <ac:spMkLst>
            <pc:docMk/>
            <pc:sldMk cId="3393530369" sldId="288"/>
            <ac:spMk id="16" creationId="{448CD3DA-C06B-4EAA-BEF6-9C270DACB5B4}"/>
          </ac:spMkLst>
        </pc:spChg>
        <pc:spChg chg="add del">
          <ac:chgData name="Apurv Amrutkar" userId="3ecfcc68-e0e3-4e42-b31a-cb41c98f7a52" providerId="ADAL" clId="{EA26C0A1-CC1A-41A1-BF25-5E29F7A95B46}" dt="2017-11-11T00:32:01.479" v="2115" actId="478"/>
          <ac:spMkLst>
            <pc:docMk/>
            <pc:sldMk cId="3393530369" sldId="288"/>
            <ac:spMk id="17" creationId="{033ABA4F-4B37-4868-8209-0748EDBD6C79}"/>
          </ac:spMkLst>
        </pc:spChg>
        <pc:picChg chg="mod">
          <ac:chgData name="Apurv Amrutkar" userId="3ecfcc68-e0e3-4e42-b31a-cb41c98f7a52" providerId="ADAL" clId="{EA26C0A1-CC1A-41A1-BF25-5E29F7A95B46}" dt="2017-11-11T00:33:32.248" v="2119" actId="1076"/>
          <ac:picMkLst>
            <pc:docMk/>
            <pc:sldMk cId="3393530369" sldId="288"/>
            <ac:picMk id="26" creationId="{00000000-0000-0000-0000-000000000000}"/>
          </ac:picMkLst>
        </pc:picChg>
      </pc:sldChg>
      <pc:sldChg chg="modSp add">
        <pc:chgData name="Apurv Amrutkar" userId="3ecfcc68-e0e3-4e42-b31a-cb41c98f7a52" providerId="ADAL" clId="{EA26C0A1-CC1A-41A1-BF25-5E29F7A95B46}" dt="2017-11-11T00:35:06.723" v="2128" actId="1076"/>
        <pc:sldMkLst>
          <pc:docMk/>
          <pc:sldMk cId="350195625" sldId="289"/>
        </pc:sldMkLst>
        <pc:spChg chg="mod">
          <ac:chgData name="Apurv Amrutkar" userId="3ecfcc68-e0e3-4e42-b31a-cb41c98f7a52" providerId="ADAL" clId="{EA26C0A1-CC1A-41A1-BF25-5E29F7A95B46}" dt="2017-11-11T00:34:52.587" v="2125" actId="1076"/>
          <ac:spMkLst>
            <pc:docMk/>
            <pc:sldMk cId="350195625" sldId="289"/>
            <ac:spMk id="5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4:52.587" v="2125" actId="1076"/>
          <ac:spMkLst>
            <pc:docMk/>
            <pc:sldMk cId="350195625" sldId="289"/>
            <ac:spMk id="6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4:52.587" v="2125" actId="1076"/>
          <ac:spMkLst>
            <pc:docMk/>
            <pc:sldMk cId="350195625" sldId="289"/>
            <ac:spMk id="7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4:52.587" v="2125" actId="1076"/>
          <ac:spMkLst>
            <pc:docMk/>
            <pc:sldMk cId="350195625" sldId="289"/>
            <ac:spMk id="9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4:56.104" v="2126" actId="1076"/>
          <ac:spMkLst>
            <pc:docMk/>
            <pc:sldMk cId="350195625" sldId="289"/>
            <ac:spMk id="10" creationId="{00000000-0000-0000-0000-000000000000}"/>
          </ac:spMkLst>
        </pc:spChg>
        <pc:picChg chg="mod">
          <ac:chgData name="Apurv Amrutkar" userId="3ecfcc68-e0e3-4e42-b31a-cb41c98f7a52" providerId="ADAL" clId="{EA26C0A1-CC1A-41A1-BF25-5E29F7A95B46}" dt="2017-11-11T00:35:06.723" v="2128" actId="1076"/>
          <ac:picMkLst>
            <pc:docMk/>
            <pc:sldMk cId="350195625" sldId="289"/>
            <ac:picMk id="4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4:52.587" v="2125" actId="1076"/>
          <ac:picMkLst>
            <pc:docMk/>
            <pc:sldMk cId="350195625" sldId="289"/>
            <ac:picMk id="8" creationId="{00000000-0000-0000-0000-000000000000}"/>
          </ac:picMkLst>
        </pc:picChg>
      </pc:sldChg>
      <pc:sldChg chg="addSp modSp add">
        <pc:chgData name="Apurv Amrutkar" userId="3ecfcc68-e0e3-4e42-b31a-cb41c98f7a52" providerId="ADAL" clId="{EA26C0A1-CC1A-41A1-BF25-5E29F7A95B46}" dt="2017-11-11T00:47:10.388" v="2224" actId="1076"/>
        <pc:sldMkLst>
          <pc:docMk/>
          <pc:sldMk cId="1587491876" sldId="290"/>
        </pc:sldMkLst>
        <pc:spChg chg="mod">
          <ac:chgData name="Apurv Amrutkar" userId="3ecfcc68-e0e3-4e42-b31a-cb41c98f7a52" providerId="ADAL" clId="{EA26C0A1-CC1A-41A1-BF25-5E29F7A95B46}" dt="2017-11-11T00:38:00.912" v="2179" actId="1076"/>
          <ac:spMkLst>
            <pc:docMk/>
            <pc:sldMk cId="1587491876" sldId="290"/>
            <ac:spMk id="2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8:00.912" v="2179" actId="1076"/>
          <ac:spMkLst>
            <pc:docMk/>
            <pc:sldMk cId="1587491876" sldId="290"/>
            <ac:spMk id="6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8:00.912" v="2179" actId="1076"/>
          <ac:spMkLst>
            <pc:docMk/>
            <pc:sldMk cId="1587491876" sldId="290"/>
            <ac:spMk id="7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8:21.588" v="2181" actId="1076"/>
          <ac:spMkLst>
            <pc:docMk/>
            <pc:sldMk cId="1587491876" sldId="290"/>
            <ac:spMk id="10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8:00.912" v="2179" actId="1076"/>
          <ac:spMkLst>
            <pc:docMk/>
            <pc:sldMk cId="1587491876" sldId="290"/>
            <ac:spMk id="12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8:10.723" v="2180" actId="1076"/>
          <ac:spMkLst>
            <pc:docMk/>
            <pc:sldMk cId="1587491876" sldId="290"/>
            <ac:spMk id="13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8:00.912" v="2179" actId="1076"/>
          <ac:spMkLst>
            <pc:docMk/>
            <pc:sldMk cId="1587491876" sldId="290"/>
            <ac:spMk id="14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7:02.576" v="2221" actId="1076"/>
          <ac:spMkLst>
            <pc:docMk/>
            <pc:sldMk cId="1587491876" sldId="290"/>
            <ac:spMk id="15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7:10.388" v="2224" actId="1076"/>
          <ac:spMkLst>
            <pc:docMk/>
            <pc:sldMk cId="1587491876" sldId="290"/>
            <ac:spMk id="17" creationId="{00000000-0000-0000-0000-000000000000}"/>
          </ac:spMkLst>
        </pc:spChg>
        <pc:picChg chg="mod">
          <ac:chgData name="Apurv Amrutkar" userId="3ecfcc68-e0e3-4e42-b31a-cb41c98f7a52" providerId="ADAL" clId="{EA26C0A1-CC1A-41A1-BF25-5E29F7A95B46}" dt="2017-11-11T00:46:51.855" v="2220" actId="1076"/>
          <ac:picMkLst>
            <pc:docMk/>
            <pc:sldMk cId="1587491876" sldId="290"/>
            <ac:picMk id="4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38:21.588" v="2181" actId="1076"/>
          <ac:picMkLst>
            <pc:docMk/>
            <pc:sldMk cId="1587491876" sldId="290"/>
            <ac:picMk id="11" creationId="{00000000-0000-0000-0000-000000000000}"/>
          </ac:picMkLst>
        </pc:picChg>
        <pc:picChg chg="add mod">
          <ac:chgData name="Apurv Amrutkar" userId="3ecfcc68-e0e3-4e42-b31a-cb41c98f7a52" providerId="ADAL" clId="{EA26C0A1-CC1A-41A1-BF25-5E29F7A95B46}" dt="2017-11-11T00:46:42.832" v="2218" actId="571"/>
          <ac:picMkLst>
            <pc:docMk/>
            <pc:sldMk cId="1587491876" sldId="290"/>
            <ac:picMk id="16" creationId="{8C6A4F6F-D9D2-490C-853F-220C8348C4C8}"/>
          </ac:picMkLst>
        </pc:picChg>
        <pc:picChg chg="mod">
          <ac:chgData name="Apurv Amrutkar" userId="3ecfcc68-e0e3-4e42-b31a-cb41c98f7a52" providerId="ADAL" clId="{EA26C0A1-CC1A-41A1-BF25-5E29F7A95B46}" dt="2017-11-11T00:47:02.576" v="2221" actId="1076"/>
          <ac:picMkLst>
            <pc:docMk/>
            <pc:sldMk cId="1587491876" sldId="290"/>
            <ac:picMk id="18" creationId="{00000000-0000-0000-0000-000000000000}"/>
          </ac:picMkLst>
        </pc:picChg>
        <pc:picChg chg="add mod">
          <ac:chgData name="Apurv Amrutkar" userId="3ecfcc68-e0e3-4e42-b31a-cb41c98f7a52" providerId="ADAL" clId="{EA26C0A1-CC1A-41A1-BF25-5E29F7A95B46}" dt="2017-11-11T00:46:42.832" v="2218" actId="571"/>
          <ac:picMkLst>
            <pc:docMk/>
            <pc:sldMk cId="1587491876" sldId="290"/>
            <ac:picMk id="19" creationId="{542B048C-CAD3-42E4-BF84-064E08C0A7A5}"/>
          </ac:picMkLst>
        </pc:picChg>
      </pc:sldChg>
      <pc:sldChg chg="addSp modSp add">
        <pc:chgData name="Apurv Amrutkar" userId="3ecfcc68-e0e3-4e42-b31a-cb41c98f7a52" providerId="ADAL" clId="{EA26C0A1-CC1A-41A1-BF25-5E29F7A95B46}" dt="2017-11-11T00:45:27.211" v="2208" actId="1076"/>
        <pc:sldMkLst>
          <pc:docMk/>
          <pc:sldMk cId="864936260" sldId="291"/>
        </pc:sldMkLst>
        <pc:spChg chg="mod">
          <ac:chgData name="Apurv Amrutkar" userId="3ecfcc68-e0e3-4e42-b31a-cb41c98f7a52" providerId="ADAL" clId="{EA26C0A1-CC1A-41A1-BF25-5E29F7A95B46}" dt="2017-11-11T00:38:39.236" v="2182" actId="1076"/>
          <ac:spMkLst>
            <pc:docMk/>
            <pc:sldMk cId="864936260" sldId="291"/>
            <ac:spMk id="2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8:39.236" v="2182" actId="1076"/>
          <ac:spMkLst>
            <pc:docMk/>
            <pc:sldMk cId="864936260" sldId="291"/>
            <ac:spMk id="6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8:39.236" v="2182" actId="1076"/>
          <ac:spMkLst>
            <pc:docMk/>
            <pc:sldMk cId="864936260" sldId="291"/>
            <ac:spMk id="7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4:57.159" v="2205" actId="1076"/>
          <ac:spMkLst>
            <pc:docMk/>
            <pc:sldMk cId="864936260" sldId="291"/>
            <ac:spMk id="13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8:39.236" v="2182" actId="1076"/>
          <ac:spMkLst>
            <pc:docMk/>
            <pc:sldMk cId="864936260" sldId="291"/>
            <ac:spMk id="14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5:27.211" v="2208" actId="1076"/>
          <ac:spMkLst>
            <pc:docMk/>
            <pc:sldMk cId="864936260" sldId="291"/>
            <ac:spMk id="15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8:39.236" v="2182" actId="1076"/>
          <ac:spMkLst>
            <pc:docMk/>
            <pc:sldMk cId="864936260" sldId="291"/>
            <ac:spMk id="16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5:27.211" v="2208" actId="1076"/>
          <ac:spMkLst>
            <pc:docMk/>
            <pc:sldMk cId="864936260" sldId="291"/>
            <ac:spMk id="17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5:27.211" v="2208" actId="1076"/>
          <ac:spMkLst>
            <pc:docMk/>
            <pc:sldMk cId="864936260" sldId="291"/>
            <ac:spMk id="19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5:27.211" v="2208" actId="1076"/>
          <ac:spMkLst>
            <pc:docMk/>
            <pc:sldMk cId="864936260" sldId="291"/>
            <ac:spMk id="20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8:39.236" v="2182" actId="1076"/>
          <ac:spMkLst>
            <pc:docMk/>
            <pc:sldMk cId="864936260" sldId="291"/>
            <ac:spMk id="21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5:27.211" v="2208" actId="1076"/>
          <ac:spMkLst>
            <pc:docMk/>
            <pc:sldMk cId="864936260" sldId="291"/>
            <ac:spMk id="22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5:27.211" v="2208" actId="1076"/>
          <ac:spMkLst>
            <pc:docMk/>
            <pc:sldMk cId="864936260" sldId="291"/>
            <ac:spMk id="23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38:39.236" v="2182" actId="1076"/>
          <ac:spMkLst>
            <pc:docMk/>
            <pc:sldMk cId="864936260" sldId="291"/>
            <ac:spMk id="24" creationId="{00000000-0000-0000-0000-000000000000}"/>
          </ac:spMkLst>
        </pc:spChg>
        <pc:picChg chg="mod">
          <ac:chgData name="Apurv Amrutkar" userId="3ecfcc68-e0e3-4e42-b31a-cb41c98f7a52" providerId="ADAL" clId="{EA26C0A1-CC1A-41A1-BF25-5E29F7A95B46}" dt="2017-11-11T00:39:28.198" v="2190" actId="1076"/>
          <ac:picMkLst>
            <pc:docMk/>
            <pc:sldMk cId="864936260" sldId="291"/>
            <ac:picMk id="4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45:27.211" v="2208" actId="1076"/>
          <ac:picMkLst>
            <pc:docMk/>
            <pc:sldMk cId="864936260" sldId="291"/>
            <ac:picMk id="18" creationId="{00000000-0000-0000-0000-000000000000}"/>
          </ac:picMkLst>
        </pc:picChg>
        <pc:picChg chg="add mod">
          <ac:chgData name="Apurv Amrutkar" userId="3ecfcc68-e0e3-4e42-b31a-cb41c98f7a52" providerId="ADAL" clId="{EA26C0A1-CC1A-41A1-BF25-5E29F7A95B46}" dt="2017-11-11T00:39:17.663" v="2185" actId="571"/>
          <ac:picMkLst>
            <pc:docMk/>
            <pc:sldMk cId="864936260" sldId="291"/>
            <ac:picMk id="25" creationId="{F0F2ED81-3AB8-4326-B720-A6A29F005F04}"/>
          </ac:picMkLst>
        </pc:picChg>
        <pc:picChg chg="add mod">
          <ac:chgData name="Apurv Amrutkar" userId="3ecfcc68-e0e3-4e42-b31a-cb41c98f7a52" providerId="ADAL" clId="{EA26C0A1-CC1A-41A1-BF25-5E29F7A95B46}" dt="2017-11-11T00:39:17.663" v="2185" actId="571"/>
          <ac:picMkLst>
            <pc:docMk/>
            <pc:sldMk cId="864936260" sldId="291"/>
            <ac:picMk id="26" creationId="{D7463C74-3987-4FE7-9C26-AD4DCF6DEE17}"/>
          </ac:picMkLst>
        </pc:picChg>
      </pc:sldChg>
      <pc:sldChg chg="modSp add">
        <pc:chgData name="Apurv Amrutkar" userId="3ecfcc68-e0e3-4e42-b31a-cb41c98f7a52" providerId="ADAL" clId="{EA26C0A1-CC1A-41A1-BF25-5E29F7A95B46}" dt="2017-11-11T00:49:06.508" v="2245" actId="1076"/>
        <pc:sldMkLst>
          <pc:docMk/>
          <pc:sldMk cId="2882353957" sldId="292"/>
        </pc:sldMkLst>
        <pc:spChg chg="mod">
          <ac:chgData name="Apurv Amrutkar" userId="3ecfcc68-e0e3-4e42-b31a-cb41c98f7a52" providerId="ADAL" clId="{EA26C0A1-CC1A-41A1-BF25-5E29F7A95B46}" dt="2017-11-11T00:48:02.541" v="2230" actId="1076"/>
          <ac:spMkLst>
            <pc:docMk/>
            <pc:sldMk cId="2882353957" sldId="292"/>
            <ac:spMk id="2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8:02.541" v="2230" actId="1076"/>
          <ac:spMkLst>
            <pc:docMk/>
            <pc:sldMk cId="2882353957" sldId="292"/>
            <ac:spMk id="6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8:02.541" v="2230" actId="1076"/>
          <ac:spMkLst>
            <pc:docMk/>
            <pc:sldMk cId="2882353957" sldId="292"/>
            <ac:spMk id="7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8:57.786" v="2244" actId="1076"/>
          <ac:spMkLst>
            <pc:docMk/>
            <pc:sldMk cId="2882353957" sldId="292"/>
            <ac:spMk id="13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8:02.541" v="2230" actId="1076"/>
          <ac:spMkLst>
            <pc:docMk/>
            <pc:sldMk cId="2882353957" sldId="292"/>
            <ac:spMk id="14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8:02.541" v="2230" actId="1076"/>
          <ac:spMkLst>
            <pc:docMk/>
            <pc:sldMk cId="2882353957" sldId="292"/>
            <ac:spMk id="15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8:02.541" v="2230" actId="1076"/>
          <ac:spMkLst>
            <pc:docMk/>
            <pc:sldMk cId="2882353957" sldId="292"/>
            <ac:spMk id="16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8:02.541" v="2230" actId="1076"/>
          <ac:spMkLst>
            <pc:docMk/>
            <pc:sldMk cId="2882353957" sldId="292"/>
            <ac:spMk id="17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9:06.508" v="2245" actId="1076"/>
          <ac:spMkLst>
            <pc:docMk/>
            <pc:sldMk cId="2882353957" sldId="292"/>
            <ac:spMk id="21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9:06.508" v="2245" actId="1076"/>
          <ac:spMkLst>
            <pc:docMk/>
            <pc:sldMk cId="2882353957" sldId="292"/>
            <ac:spMk id="24" creationId="{00000000-0000-0000-0000-000000000000}"/>
          </ac:spMkLst>
        </pc:spChg>
        <pc:picChg chg="mod">
          <ac:chgData name="Apurv Amrutkar" userId="3ecfcc68-e0e3-4e42-b31a-cb41c98f7a52" providerId="ADAL" clId="{EA26C0A1-CC1A-41A1-BF25-5E29F7A95B46}" dt="2017-11-11T00:48:48.919" v="2242" actId="1076"/>
          <ac:picMkLst>
            <pc:docMk/>
            <pc:sldMk cId="2882353957" sldId="292"/>
            <ac:picMk id="4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49:06.508" v="2245" actId="1076"/>
          <ac:picMkLst>
            <pc:docMk/>
            <pc:sldMk cId="2882353957" sldId="292"/>
            <ac:picMk id="26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49:06.508" v="2245" actId="1076"/>
          <ac:picMkLst>
            <pc:docMk/>
            <pc:sldMk cId="2882353957" sldId="292"/>
            <ac:picMk id="27" creationId="{00000000-0000-0000-0000-000000000000}"/>
          </ac:picMkLst>
        </pc:picChg>
      </pc:sldChg>
      <pc:sldChg chg="modSp add">
        <pc:chgData name="Apurv Amrutkar" userId="3ecfcc68-e0e3-4e42-b31a-cb41c98f7a52" providerId="ADAL" clId="{EA26C0A1-CC1A-41A1-BF25-5E29F7A95B46}" dt="2017-11-11T00:50:05.534" v="2253" actId="1076"/>
        <pc:sldMkLst>
          <pc:docMk/>
          <pc:sldMk cId="810570512" sldId="293"/>
        </pc:sldMkLst>
        <pc:spChg chg="mod">
          <ac:chgData name="Apurv Amrutkar" userId="3ecfcc68-e0e3-4e42-b31a-cb41c98f7a52" providerId="ADAL" clId="{EA26C0A1-CC1A-41A1-BF25-5E29F7A95B46}" dt="2017-11-11T00:49:54.432" v="2251" actId="1076"/>
          <ac:spMkLst>
            <pc:docMk/>
            <pc:sldMk cId="810570512" sldId="293"/>
            <ac:spMk id="2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9:54.432" v="2251" actId="1076"/>
          <ac:spMkLst>
            <pc:docMk/>
            <pc:sldMk cId="810570512" sldId="293"/>
            <ac:spMk id="6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9:54.432" v="2251" actId="1076"/>
          <ac:spMkLst>
            <pc:docMk/>
            <pc:sldMk cId="810570512" sldId="293"/>
            <ac:spMk id="7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9:54.432" v="2251" actId="1076"/>
          <ac:spMkLst>
            <pc:docMk/>
            <pc:sldMk cId="810570512" sldId="293"/>
            <ac:spMk id="12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9:59.458" v="2252" actId="1076"/>
          <ac:spMkLst>
            <pc:docMk/>
            <pc:sldMk cId="810570512" sldId="293"/>
            <ac:spMk id="13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9:54.432" v="2251" actId="1076"/>
          <ac:spMkLst>
            <pc:docMk/>
            <pc:sldMk cId="810570512" sldId="293"/>
            <ac:spMk id="14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9:54.432" v="2251" actId="1076"/>
          <ac:spMkLst>
            <pc:docMk/>
            <pc:sldMk cId="810570512" sldId="293"/>
            <ac:spMk id="15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9:54.432" v="2251" actId="1076"/>
          <ac:spMkLst>
            <pc:docMk/>
            <pc:sldMk cId="810570512" sldId="293"/>
            <ac:spMk id="16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49:36.317" v="2249" actId="255"/>
          <ac:spMkLst>
            <pc:docMk/>
            <pc:sldMk cId="810570512" sldId="293"/>
            <ac:spMk id="21" creationId="{00000000-0000-0000-0000-000000000000}"/>
          </ac:spMkLst>
        </pc:spChg>
        <pc:spChg chg="mod">
          <ac:chgData name="Apurv Amrutkar" userId="3ecfcc68-e0e3-4e42-b31a-cb41c98f7a52" providerId="ADAL" clId="{EA26C0A1-CC1A-41A1-BF25-5E29F7A95B46}" dt="2017-11-11T00:50:05.534" v="2253" actId="1076"/>
          <ac:spMkLst>
            <pc:docMk/>
            <pc:sldMk cId="810570512" sldId="293"/>
            <ac:spMk id="24" creationId="{00000000-0000-0000-0000-000000000000}"/>
          </ac:spMkLst>
        </pc:spChg>
        <pc:picChg chg="mod">
          <ac:chgData name="Apurv Amrutkar" userId="3ecfcc68-e0e3-4e42-b31a-cb41c98f7a52" providerId="ADAL" clId="{EA26C0A1-CC1A-41A1-BF25-5E29F7A95B46}" dt="2017-11-11T00:49:54.432" v="2251" actId="1076"/>
          <ac:picMkLst>
            <pc:docMk/>
            <pc:sldMk cId="810570512" sldId="293"/>
            <ac:picMk id="4" creationId="{00000000-0000-0000-0000-000000000000}"/>
          </ac:picMkLst>
        </pc:picChg>
        <pc:picChg chg="mod">
          <ac:chgData name="Apurv Amrutkar" userId="3ecfcc68-e0e3-4e42-b31a-cb41c98f7a52" providerId="ADAL" clId="{EA26C0A1-CC1A-41A1-BF25-5E29F7A95B46}" dt="2017-11-11T00:49:43.937" v="2250" actId="1076"/>
          <ac:picMkLst>
            <pc:docMk/>
            <pc:sldMk cId="810570512" sldId="293"/>
            <ac:picMk id="27" creationId="{00000000-0000-0000-0000-000000000000}"/>
          </ac:picMkLst>
        </pc:picChg>
      </pc:sldChg>
      <pc:sldChg chg="modSp add">
        <pc:chgData name="Apurv Amrutkar" userId="3ecfcc68-e0e3-4e42-b31a-cb41c98f7a52" providerId="ADAL" clId="{EA26C0A1-CC1A-41A1-BF25-5E29F7A95B46}" dt="2017-11-11T00:50:21.458" v="2255" actId="14100"/>
        <pc:sldMkLst>
          <pc:docMk/>
          <pc:sldMk cId="2025833122" sldId="294"/>
        </pc:sldMkLst>
        <pc:picChg chg="mod">
          <ac:chgData name="Apurv Amrutkar" userId="3ecfcc68-e0e3-4e42-b31a-cb41c98f7a52" providerId="ADAL" clId="{EA26C0A1-CC1A-41A1-BF25-5E29F7A95B46}" dt="2017-11-11T00:50:21.458" v="2255" actId="14100"/>
          <ac:picMkLst>
            <pc:docMk/>
            <pc:sldMk cId="2025833122" sldId="294"/>
            <ac:picMk id="4" creationId="{00000000-0000-0000-0000-000000000000}"/>
          </ac:picMkLst>
        </pc:picChg>
      </pc:sldChg>
      <pc:sldChg chg="add">
        <pc:chgData name="Apurv Amrutkar" userId="3ecfcc68-e0e3-4e42-b31a-cb41c98f7a52" providerId="ADAL" clId="{EA26C0A1-CC1A-41A1-BF25-5E29F7A95B46}" dt="2017-11-11T01:10:51.495" v="2258" actId="26606"/>
        <pc:sldMkLst>
          <pc:docMk/>
          <pc:sldMk cId="1638862575" sldId="295"/>
        </pc:sldMkLst>
      </pc:sldChg>
      <pc:sldChg chg="modSp add">
        <pc:chgData name="Apurv Amrutkar" userId="3ecfcc68-e0e3-4e42-b31a-cb41c98f7a52" providerId="ADAL" clId="{EA26C0A1-CC1A-41A1-BF25-5E29F7A95B46}" dt="2017-11-11T01:36:49.294" v="2311" actId="20577"/>
        <pc:sldMkLst>
          <pc:docMk/>
          <pc:sldMk cId="2330963264" sldId="296"/>
        </pc:sldMkLst>
        <pc:spChg chg="mod">
          <ac:chgData name="Apurv Amrutkar" userId="3ecfcc68-e0e3-4e42-b31a-cb41c98f7a52" providerId="ADAL" clId="{EA26C0A1-CC1A-41A1-BF25-5E29F7A95B46}" dt="2017-11-11T01:17:13.938" v="2281" actId="20577"/>
          <ac:spMkLst>
            <pc:docMk/>
            <pc:sldMk cId="2330963264" sldId="296"/>
            <ac:spMk id="2" creationId="{DEB7D01C-1A4A-4A04-BCE0-8E23DD564152}"/>
          </ac:spMkLst>
        </pc:spChg>
        <pc:spChg chg="mod">
          <ac:chgData name="Apurv Amrutkar" userId="3ecfcc68-e0e3-4e42-b31a-cb41c98f7a52" providerId="ADAL" clId="{EA26C0A1-CC1A-41A1-BF25-5E29F7A95B46}" dt="2017-11-11T01:36:49.294" v="2311" actId="20577"/>
          <ac:spMkLst>
            <pc:docMk/>
            <pc:sldMk cId="2330963264" sldId="296"/>
            <ac:spMk id="3" creationId="{65EADD09-CB8E-4574-BE38-0ECF1214D8B0}"/>
          </ac:spMkLst>
        </pc:spChg>
      </pc:sldChg>
      <pc:sldChg chg="modSp add">
        <pc:chgData name="Apurv Amrutkar" userId="3ecfcc68-e0e3-4e42-b31a-cb41c98f7a52" providerId="ADAL" clId="{EA26C0A1-CC1A-41A1-BF25-5E29F7A95B46}" dt="2017-11-11T01:44:14.286" v="2462" actId="1076"/>
        <pc:sldMkLst>
          <pc:docMk/>
          <pc:sldMk cId="1933620950" sldId="297"/>
        </pc:sldMkLst>
        <pc:spChg chg="mod">
          <ac:chgData name="Apurv Amrutkar" userId="3ecfcc68-e0e3-4e42-b31a-cb41c98f7a52" providerId="ADAL" clId="{EA26C0A1-CC1A-41A1-BF25-5E29F7A95B46}" dt="2017-11-11T01:43:11.714" v="2341" actId="20577"/>
          <ac:spMkLst>
            <pc:docMk/>
            <pc:sldMk cId="1933620950" sldId="297"/>
            <ac:spMk id="2" creationId="{8CD68944-0F38-4563-954D-54486ED79204}"/>
          </ac:spMkLst>
        </pc:spChg>
        <pc:spChg chg="mod">
          <ac:chgData name="Apurv Amrutkar" userId="3ecfcc68-e0e3-4e42-b31a-cb41c98f7a52" providerId="ADAL" clId="{EA26C0A1-CC1A-41A1-BF25-5E29F7A95B46}" dt="2017-11-11T01:44:14.286" v="2462" actId="1076"/>
          <ac:spMkLst>
            <pc:docMk/>
            <pc:sldMk cId="1933620950" sldId="297"/>
            <ac:spMk id="3" creationId="{81B944BA-1B6A-473C-8A7F-6038D00B6967}"/>
          </ac:spMkLst>
        </pc:spChg>
      </pc:sldChg>
      <pc:sldChg chg="modSp add">
        <pc:chgData name="Apurv Amrutkar" userId="3ecfcc68-e0e3-4e42-b31a-cb41c98f7a52" providerId="ADAL" clId="{EA26C0A1-CC1A-41A1-BF25-5E29F7A95B46}" dt="2017-11-11T04:55:42.275" v="2724" actId="20577"/>
        <pc:sldMkLst>
          <pc:docMk/>
          <pc:sldMk cId="549042470" sldId="298"/>
        </pc:sldMkLst>
        <pc:spChg chg="mod">
          <ac:chgData name="Apurv Amrutkar" userId="3ecfcc68-e0e3-4e42-b31a-cb41c98f7a52" providerId="ADAL" clId="{EA26C0A1-CC1A-41A1-BF25-5E29F7A95B46}" dt="2017-11-11T01:44:28.405" v="2478" actId="20577"/>
          <ac:spMkLst>
            <pc:docMk/>
            <pc:sldMk cId="549042470" sldId="298"/>
            <ac:spMk id="2" creationId="{0426DDB0-3FF3-4984-B5FB-425BFA735963}"/>
          </ac:spMkLst>
        </pc:spChg>
        <pc:spChg chg="mod">
          <ac:chgData name="Apurv Amrutkar" userId="3ecfcc68-e0e3-4e42-b31a-cb41c98f7a52" providerId="ADAL" clId="{EA26C0A1-CC1A-41A1-BF25-5E29F7A95B46}" dt="2017-11-11T04:55:42.275" v="2724" actId="20577"/>
          <ac:spMkLst>
            <pc:docMk/>
            <pc:sldMk cId="549042470" sldId="298"/>
            <ac:spMk id="3" creationId="{56106841-B063-4A1F-B97E-850E59C8844C}"/>
          </ac:spMkLst>
        </pc:spChg>
      </pc:sldChg>
      <pc:sldChg chg="addSp modSp add">
        <pc:chgData name="Apurv Amrutkar" userId="3ecfcc68-e0e3-4e42-b31a-cb41c98f7a52" providerId="ADAL" clId="{EA26C0A1-CC1A-41A1-BF25-5E29F7A95B46}" dt="2017-11-11T05:36:14.975" v="3169" actId="20577"/>
        <pc:sldMkLst>
          <pc:docMk/>
          <pc:sldMk cId="3452056628" sldId="299"/>
        </pc:sldMkLst>
        <pc:spChg chg="mod">
          <ac:chgData name="Apurv Amrutkar" userId="3ecfcc68-e0e3-4e42-b31a-cb41c98f7a52" providerId="ADAL" clId="{EA26C0A1-CC1A-41A1-BF25-5E29F7A95B46}" dt="2017-11-11T04:58:31.150" v="2787" actId="255"/>
          <ac:spMkLst>
            <pc:docMk/>
            <pc:sldMk cId="3452056628" sldId="299"/>
            <ac:spMk id="2" creationId="{791F2CCC-26EB-4652-AFA9-B3337FDC53B9}"/>
          </ac:spMkLst>
        </pc:spChg>
        <pc:spChg chg="mod">
          <ac:chgData name="Apurv Amrutkar" userId="3ecfcc68-e0e3-4e42-b31a-cb41c98f7a52" providerId="ADAL" clId="{EA26C0A1-CC1A-41A1-BF25-5E29F7A95B46}" dt="2017-11-11T05:11:25.186" v="2922" actId="20577"/>
          <ac:spMkLst>
            <pc:docMk/>
            <pc:sldMk cId="3452056628" sldId="299"/>
            <ac:spMk id="3" creationId="{7BD111BA-3935-4DC1-869B-EB0986C0F705}"/>
          </ac:spMkLst>
        </pc:spChg>
        <pc:spChg chg="add mod">
          <ac:chgData name="Apurv Amrutkar" userId="3ecfcc68-e0e3-4e42-b31a-cb41c98f7a52" providerId="ADAL" clId="{EA26C0A1-CC1A-41A1-BF25-5E29F7A95B46}" dt="2017-11-11T05:09:57.579" v="2899" actId="1076"/>
          <ac:spMkLst>
            <pc:docMk/>
            <pc:sldMk cId="3452056628" sldId="299"/>
            <ac:spMk id="5" creationId="{7040E538-D306-439B-9E15-7BA49839ECBF}"/>
          </ac:spMkLst>
        </pc:spChg>
        <pc:spChg chg="add mod">
          <ac:chgData name="Apurv Amrutkar" userId="3ecfcc68-e0e3-4e42-b31a-cb41c98f7a52" providerId="ADAL" clId="{EA26C0A1-CC1A-41A1-BF25-5E29F7A95B46}" dt="2017-11-11T05:09:57.579" v="2899" actId="1076"/>
          <ac:spMkLst>
            <pc:docMk/>
            <pc:sldMk cId="3452056628" sldId="299"/>
            <ac:spMk id="6" creationId="{F44E17E2-4007-4661-9F53-F7EDC72A056E}"/>
          </ac:spMkLst>
        </pc:spChg>
        <pc:spChg chg="add mod">
          <ac:chgData name="Apurv Amrutkar" userId="3ecfcc68-e0e3-4e42-b31a-cb41c98f7a52" providerId="ADAL" clId="{EA26C0A1-CC1A-41A1-BF25-5E29F7A95B46}" dt="2017-11-11T05:10:58.619" v="2906" actId="1076"/>
          <ac:spMkLst>
            <pc:docMk/>
            <pc:sldMk cId="3452056628" sldId="299"/>
            <ac:spMk id="7" creationId="{0BB43AD3-AAF9-4F2C-9B4F-8B302F87B636}"/>
          </ac:spMkLst>
        </pc:spChg>
        <pc:spChg chg="add mod">
          <ac:chgData name="Apurv Amrutkar" userId="3ecfcc68-e0e3-4e42-b31a-cb41c98f7a52" providerId="ADAL" clId="{EA26C0A1-CC1A-41A1-BF25-5E29F7A95B46}" dt="2017-11-11T05:10:31.682" v="2902" actId="208"/>
          <ac:spMkLst>
            <pc:docMk/>
            <pc:sldMk cId="3452056628" sldId="299"/>
            <ac:spMk id="8" creationId="{9D963E22-82FE-4864-A520-3CE6789931BA}"/>
          </ac:spMkLst>
        </pc:spChg>
        <pc:spChg chg="add mod">
          <ac:chgData name="Apurv Amrutkar" userId="3ecfcc68-e0e3-4e42-b31a-cb41c98f7a52" providerId="ADAL" clId="{EA26C0A1-CC1A-41A1-BF25-5E29F7A95B46}" dt="2017-11-11T05:10:43.994" v="2904" actId="1076"/>
          <ac:spMkLst>
            <pc:docMk/>
            <pc:sldMk cId="3452056628" sldId="299"/>
            <ac:spMk id="9" creationId="{E74352B0-05DF-43DB-BBDF-84A926E11080}"/>
          </ac:spMkLst>
        </pc:spChg>
        <pc:spChg chg="add mod">
          <ac:chgData name="Apurv Amrutkar" userId="3ecfcc68-e0e3-4e42-b31a-cb41c98f7a52" providerId="ADAL" clId="{EA26C0A1-CC1A-41A1-BF25-5E29F7A95B46}" dt="2017-11-11T05:11:54.740" v="2925" actId="1076"/>
          <ac:spMkLst>
            <pc:docMk/>
            <pc:sldMk cId="3452056628" sldId="299"/>
            <ac:spMk id="11" creationId="{D4D8BC47-F9BE-4ED5-ADE9-731562947547}"/>
          </ac:spMkLst>
        </pc:spChg>
        <pc:spChg chg="add mod">
          <ac:chgData name="Apurv Amrutkar" userId="3ecfcc68-e0e3-4e42-b31a-cb41c98f7a52" providerId="ADAL" clId="{EA26C0A1-CC1A-41A1-BF25-5E29F7A95B46}" dt="2017-11-11T05:12:54.848" v="2960" actId="1076"/>
          <ac:spMkLst>
            <pc:docMk/>
            <pc:sldMk cId="3452056628" sldId="299"/>
            <ac:spMk id="12" creationId="{4301DD26-737A-4F44-861A-6785EA88D556}"/>
          </ac:spMkLst>
        </pc:spChg>
        <pc:spChg chg="add mod">
          <ac:chgData name="Apurv Amrutkar" userId="3ecfcc68-e0e3-4e42-b31a-cb41c98f7a52" providerId="ADAL" clId="{EA26C0A1-CC1A-41A1-BF25-5E29F7A95B46}" dt="2017-11-11T05:11:54.740" v="2925" actId="1076"/>
          <ac:spMkLst>
            <pc:docMk/>
            <pc:sldMk cId="3452056628" sldId="299"/>
            <ac:spMk id="13" creationId="{FF65E610-158B-4D4C-A2E7-D92BC6970EE5}"/>
          </ac:spMkLst>
        </pc:spChg>
        <pc:spChg chg="add mod">
          <ac:chgData name="Apurv Amrutkar" userId="3ecfcc68-e0e3-4e42-b31a-cb41c98f7a52" providerId="ADAL" clId="{EA26C0A1-CC1A-41A1-BF25-5E29F7A95B46}" dt="2017-11-11T05:11:54.740" v="2925" actId="1076"/>
          <ac:spMkLst>
            <pc:docMk/>
            <pc:sldMk cId="3452056628" sldId="299"/>
            <ac:spMk id="14" creationId="{779D9417-D6A2-4605-95F0-4DE1EAF0866F}"/>
          </ac:spMkLst>
        </pc:spChg>
        <pc:spChg chg="add mod">
          <ac:chgData name="Apurv Amrutkar" userId="3ecfcc68-e0e3-4e42-b31a-cb41c98f7a52" providerId="ADAL" clId="{EA26C0A1-CC1A-41A1-BF25-5E29F7A95B46}" dt="2017-11-11T05:11:54.740" v="2925" actId="1076"/>
          <ac:spMkLst>
            <pc:docMk/>
            <pc:sldMk cId="3452056628" sldId="299"/>
            <ac:spMk id="15" creationId="{E23E3658-57DC-4FFE-8871-731E8F15E1E0}"/>
          </ac:spMkLst>
        </pc:spChg>
        <pc:spChg chg="add mod">
          <ac:chgData name="Apurv Amrutkar" userId="3ecfcc68-e0e3-4e42-b31a-cb41c98f7a52" providerId="ADAL" clId="{EA26C0A1-CC1A-41A1-BF25-5E29F7A95B46}" dt="2017-11-11T05:36:14.975" v="3169" actId="20577"/>
          <ac:spMkLst>
            <pc:docMk/>
            <pc:sldMk cId="3452056628" sldId="299"/>
            <ac:spMk id="16" creationId="{88347604-85EA-4365-94F4-B7C81E538956}"/>
          </ac:spMkLst>
        </pc:spChg>
        <pc:graphicFrameChg chg="add mod modGraphic">
          <ac:chgData name="Apurv Amrutkar" userId="3ecfcc68-e0e3-4e42-b31a-cb41c98f7a52" providerId="ADAL" clId="{EA26C0A1-CC1A-41A1-BF25-5E29F7A95B46}" dt="2017-11-11T05:07:26.984" v="2864" actId="1076"/>
          <ac:graphicFrameMkLst>
            <pc:docMk/>
            <pc:sldMk cId="3452056628" sldId="299"/>
            <ac:graphicFrameMk id="4" creationId="{BE6023FF-97A4-43A9-BEA3-80A40950C348}"/>
          </ac:graphicFrameMkLst>
        </pc:graphicFrameChg>
        <pc:graphicFrameChg chg="add mod modGraphic">
          <ac:chgData name="Apurv Amrutkar" userId="3ecfcc68-e0e3-4e42-b31a-cb41c98f7a52" providerId="ADAL" clId="{EA26C0A1-CC1A-41A1-BF25-5E29F7A95B46}" dt="2017-11-11T05:12:37.666" v="2959" actId="113"/>
          <ac:graphicFrameMkLst>
            <pc:docMk/>
            <pc:sldMk cId="3452056628" sldId="299"/>
            <ac:graphicFrameMk id="10" creationId="{DD675F1B-0786-4E25-882E-348C48836116}"/>
          </ac:graphicFrameMkLst>
        </pc:graphicFrameChg>
      </pc:sldChg>
      <pc:sldChg chg="addSp delSp modSp add">
        <pc:chgData name="Apurv Amrutkar" userId="3ecfcc68-e0e3-4e42-b31a-cb41c98f7a52" providerId="ADAL" clId="{EA26C0A1-CC1A-41A1-BF25-5E29F7A95B46}" dt="2017-11-11T05:46:03.434" v="3661" actId="27636"/>
        <pc:sldMkLst>
          <pc:docMk/>
          <pc:sldMk cId="4063133584" sldId="300"/>
        </pc:sldMkLst>
        <pc:spChg chg="mod">
          <ac:chgData name="Apurv Amrutkar" userId="3ecfcc68-e0e3-4e42-b31a-cb41c98f7a52" providerId="ADAL" clId="{EA26C0A1-CC1A-41A1-BF25-5E29F7A95B46}" dt="2017-11-11T05:36:21.875" v="3172" actId="20577"/>
          <ac:spMkLst>
            <pc:docMk/>
            <pc:sldMk cId="4063133584" sldId="300"/>
            <ac:spMk id="2" creationId="{791F2CCC-26EB-4652-AFA9-B3337FDC53B9}"/>
          </ac:spMkLst>
        </pc:spChg>
        <pc:spChg chg="mod">
          <ac:chgData name="Apurv Amrutkar" userId="3ecfcc68-e0e3-4e42-b31a-cb41c98f7a52" providerId="ADAL" clId="{EA26C0A1-CC1A-41A1-BF25-5E29F7A95B46}" dt="2017-11-11T05:46:03.434" v="3661" actId="27636"/>
          <ac:spMkLst>
            <pc:docMk/>
            <pc:sldMk cId="4063133584" sldId="300"/>
            <ac:spMk id="3" creationId="{7BD111BA-3935-4DC1-869B-EB0986C0F705}"/>
          </ac:spMkLst>
        </pc:spChg>
        <pc:spChg chg="mod">
          <ac:chgData name="Apurv Amrutkar" userId="3ecfcc68-e0e3-4e42-b31a-cb41c98f7a52" providerId="ADAL" clId="{EA26C0A1-CC1A-41A1-BF25-5E29F7A95B46}" dt="2017-11-11T05:40:06.122" v="3222" actId="1076"/>
          <ac:spMkLst>
            <pc:docMk/>
            <pc:sldMk cId="4063133584" sldId="300"/>
            <ac:spMk id="5" creationId="{7040E538-D306-439B-9E15-7BA49839ECBF}"/>
          </ac:spMkLst>
        </pc:spChg>
        <pc:spChg chg="mod">
          <ac:chgData name="Apurv Amrutkar" userId="3ecfcc68-e0e3-4e42-b31a-cb41c98f7a52" providerId="ADAL" clId="{EA26C0A1-CC1A-41A1-BF25-5E29F7A95B46}" dt="2017-11-11T05:40:06.122" v="3222" actId="1076"/>
          <ac:spMkLst>
            <pc:docMk/>
            <pc:sldMk cId="4063133584" sldId="300"/>
            <ac:spMk id="6" creationId="{F44E17E2-4007-4661-9F53-F7EDC72A056E}"/>
          </ac:spMkLst>
        </pc:spChg>
        <pc:spChg chg="mod">
          <ac:chgData name="Apurv Amrutkar" userId="3ecfcc68-e0e3-4e42-b31a-cb41c98f7a52" providerId="ADAL" clId="{EA26C0A1-CC1A-41A1-BF25-5E29F7A95B46}" dt="2017-11-11T05:40:06.122" v="3222" actId="1076"/>
          <ac:spMkLst>
            <pc:docMk/>
            <pc:sldMk cId="4063133584" sldId="300"/>
            <ac:spMk id="7" creationId="{0BB43AD3-AAF9-4F2C-9B4F-8B302F87B636}"/>
          </ac:spMkLst>
        </pc:spChg>
        <pc:spChg chg="mod">
          <ac:chgData name="Apurv Amrutkar" userId="3ecfcc68-e0e3-4e42-b31a-cb41c98f7a52" providerId="ADAL" clId="{EA26C0A1-CC1A-41A1-BF25-5E29F7A95B46}" dt="2017-11-11T05:40:06.122" v="3222" actId="1076"/>
          <ac:spMkLst>
            <pc:docMk/>
            <pc:sldMk cId="4063133584" sldId="300"/>
            <ac:spMk id="8" creationId="{9D963E22-82FE-4864-A520-3CE6789931BA}"/>
          </ac:spMkLst>
        </pc:spChg>
        <pc:spChg chg="mod">
          <ac:chgData name="Apurv Amrutkar" userId="3ecfcc68-e0e3-4e42-b31a-cb41c98f7a52" providerId="ADAL" clId="{EA26C0A1-CC1A-41A1-BF25-5E29F7A95B46}" dt="2017-11-11T05:40:06.122" v="3222" actId="1076"/>
          <ac:spMkLst>
            <pc:docMk/>
            <pc:sldMk cId="4063133584" sldId="300"/>
            <ac:spMk id="9" creationId="{E74352B0-05DF-43DB-BBDF-84A926E11080}"/>
          </ac:spMkLst>
        </pc:spChg>
        <pc:spChg chg="mod">
          <ac:chgData name="Apurv Amrutkar" userId="3ecfcc68-e0e3-4e42-b31a-cb41c98f7a52" providerId="ADAL" clId="{EA26C0A1-CC1A-41A1-BF25-5E29F7A95B46}" dt="2017-11-11T05:41:32.069" v="3225" actId="1076"/>
          <ac:spMkLst>
            <pc:docMk/>
            <pc:sldMk cId="4063133584" sldId="300"/>
            <ac:spMk id="11" creationId="{D4D8BC47-F9BE-4ED5-ADE9-731562947547}"/>
          </ac:spMkLst>
        </pc:spChg>
        <pc:spChg chg="mod">
          <ac:chgData name="Apurv Amrutkar" userId="3ecfcc68-e0e3-4e42-b31a-cb41c98f7a52" providerId="ADAL" clId="{EA26C0A1-CC1A-41A1-BF25-5E29F7A95B46}" dt="2017-11-11T05:42:37.100" v="3230" actId="1076"/>
          <ac:spMkLst>
            <pc:docMk/>
            <pc:sldMk cId="4063133584" sldId="300"/>
            <ac:spMk id="12" creationId="{4301DD26-737A-4F44-861A-6785EA88D556}"/>
          </ac:spMkLst>
        </pc:spChg>
        <pc:spChg chg="mod">
          <ac:chgData name="Apurv Amrutkar" userId="3ecfcc68-e0e3-4e42-b31a-cb41c98f7a52" providerId="ADAL" clId="{EA26C0A1-CC1A-41A1-BF25-5E29F7A95B46}" dt="2017-11-11T05:42:37.100" v="3230" actId="1076"/>
          <ac:spMkLst>
            <pc:docMk/>
            <pc:sldMk cId="4063133584" sldId="300"/>
            <ac:spMk id="13" creationId="{FF65E610-158B-4D4C-A2E7-D92BC6970EE5}"/>
          </ac:spMkLst>
        </pc:spChg>
        <pc:spChg chg="mod">
          <ac:chgData name="Apurv Amrutkar" userId="3ecfcc68-e0e3-4e42-b31a-cb41c98f7a52" providerId="ADAL" clId="{EA26C0A1-CC1A-41A1-BF25-5E29F7A95B46}" dt="2017-11-11T05:41:32.069" v="3225" actId="1076"/>
          <ac:spMkLst>
            <pc:docMk/>
            <pc:sldMk cId="4063133584" sldId="300"/>
            <ac:spMk id="14" creationId="{779D9417-D6A2-4605-95F0-4DE1EAF0866F}"/>
          </ac:spMkLst>
        </pc:spChg>
        <pc:spChg chg="mod">
          <ac:chgData name="Apurv Amrutkar" userId="3ecfcc68-e0e3-4e42-b31a-cb41c98f7a52" providerId="ADAL" clId="{EA26C0A1-CC1A-41A1-BF25-5E29F7A95B46}" dt="2017-11-11T05:41:32.069" v="3225" actId="1076"/>
          <ac:spMkLst>
            <pc:docMk/>
            <pc:sldMk cId="4063133584" sldId="300"/>
            <ac:spMk id="15" creationId="{E23E3658-57DC-4FFE-8871-731E8F15E1E0}"/>
          </ac:spMkLst>
        </pc:spChg>
        <pc:spChg chg="mod">
          <ac:chgData name="Apurv Amrutkar" userId="3ecfcc68-e0e3-4e42-b31a-cb41c98f7a52" providerId="ADAL" clId="{EA26C0A1-CC1A-41A1-BF25-5E29F7A95B46}" dt="2017-11-11T05:46:03.295" v="3659" actId="20577"/>
          <ac:spMkLst>
            <pc:docMk/>
            <pc:sldMk cId="4063133584" sldId="300"/>
            <ac:spMk id="16" creationId="{88347604-85EA-4365-94F4-B7C81E538956}"/>
          </ac:spMkLst>
        </pc:spChg>
        <pc:spChg chg="add del">
          <ac:chgData name="Apurv Amrutkar" userId="3ecfcc68-e0e3-4e42-b31a-cb41c98f7a52" providerId="ADAL" clId="{EA26C0A1-CC1A-41A1-BF25-5E29F7A95B46}" dt="2017-11-11T05:39:37.416" v="3215" actId="27636"/>
          <ac:spMkLst>
            <pc:docMk/>
            <pc:sldMk cId="4063133584" sldId="300"/>
            <ac:spMk id="18" creationId="{B3423979-33E8-4CDA-9427-ACEE769206B9}"/>
          </ac:spMkLst>
        </pc:spChg>
        <pc:spChg chg="add del">
          <ac:chgData name="Apurv Amrutkar" userId="3ecfcc68-e0e3-4e42-b31a-cb41c98f7a52" providerId="ADAL" clId="{EA26C0A1-CC1A-41A1-BF25-5E29F7A95B46}" dt="2017-11-11T05:39:37.416" v="3215" actId="27636"/>
          <ac:spMkLst>
            <pc:docMk/>
            <pc:sldMk cId="4063133584" sldId="300"/>
            <ac:spMk id="19" creationId="{EE6128ED-D2EC-455A-93D0-3D6B66FACF41}"/>
          </ac:spMkLst>
        </pc:spChg>
        <pc:spChg chg="add del">
          <ac:chgData name="Apurv Amrutkar" userId="3ecfcc68-e0e3-4e42-b31a-cb41c98f7a52" providerId="ADAL" clId="{EA26C0A1-CC1A-41A1-BF25-5E29F7A95B46}" dt="2017-11-11T05:39:37.416" v="3215" actId="27636"/>
          <ac:spMkLst>
            <pc:docMk/>
            <pc:sldMk cId="4063133584" sldId="300"/>
            <ac:spMk id="20" creationId="{F4244778-FBBE-42CF-8BEC-824C847B4E8E}"/>
          </ac:spMkLst>
        </pc:spChg>
        <pc:spChg chg="add del mod">
          <ac:chgData name="Apurv Amrutkar" userId="3ecfcc68-e0e3-4e42-b31a-cb41c98f7a52" providerId="ADAL" clId="{EA26C0A1-CC1A-41A1-BF25-5E29F7A95B46}" dt="2017-11-11T05:42:47.066" v="3231" actId="478"/>
          <ac:spMkLst>
            <pc:docMk/>
            <pc:sldMk cId="4063133584" sldId="300"/>
            <ac:spMk id="22" creationId="{47813B5F-4EC8-4529-B248-7DB034A23C82}"/>
          </ac:spMkLst>
        </pc:spChg>
        <pc:spChg chg="add del mod">
          <ac:chgData name="Apurv Amrutkar" userId="3ecfcc68-e0e3-4e42-b31a-cb41c98f7a52" providerId="ADAL" clId="{EA26C0A1-CC1A-41A1-BF25-5E29F7A95B46}" dt="2017-11-11T05:42:47.066" v="3231" actId="478"/>
          <ac:spMkLst>
            <pc:docMk/>
            <pc:sldMk cId="4063133584" sldId="300"/>
            <ac:spMk id="23" creationId="{40CA9287-8BF9-4A53-A152-F28ECBCAF0BD}"/>
          </ac:spMkLst>
        </pc:spChg>
        <pc:spChg chg="add del mod">
          <ac:chgData name="Apurv Amrutkar" userId="3ecfcc68-e0e3-4e42-b31a-cb41c98f7a52" providerId="ADAL" clId="{EA26C0A1-CC1A-41A1-BF25-5E29F7A95B46}" dt="2017-11-11T05:42:47.066" v="3231" actId="478"/>
          <ac:spMkLst>
            <pc:docMk/>
            <pc:sldMk cId="4063133584" sldId="300"/>
            <ac:spMk id="24" creationId="{C3D6EFD9-7101-4D8C-B26B-0FEE94FDBD26}"/>
          </ac:spMkLst>
        </pc:spChg>
        <pc:spChg chg="add mod">
          <ac:chgData name="Apurv Amrutkar" userId="3ecfcc68-e0e3-4e42-b31a-cb41c98f7a52" providerId="ADAL" clId="{EA26C0A1-CC1A-41A1-BF25-5E29F7A95B46}" dt="2017-11-11T05:43:11.562" v="3234" actId="1076"/>
          <ac:spMkLst>
            <pc:docMk/>
            <pc:sldMk cId="4063133584" sldId="300"/>
            <ac:spMk id="26" creationId="{062E4772-A6E9-4185-BADA-74AD61714AEB}"/>
          </ac:spMkLst>
        </pc:spChg>
        <pc:spChg chg="add mod">
          <ac:chgData name="Apurv Amrutkar" userId="3ecfcc68-e0e3-4e42-b31a-cb41c98f7a52" providerId="ADAL" clId="{EA26C0A1-CC1A-41A1-BF25-5E29F7A95B46}" dt="2017-11-11T05:43:32.439" v="3238" actId="20577"/>
          <ac:spMkLst>
            <pc:docMk/>
            <pc:sldMk cId="4063133584" sldId="300"/>
            <ac:spMk id="27" creationId="{3B4ECF3F-613E-4074-91E1-A0FC603FA6CB}"/>
          </ac:spMkLst>
        </pc:spChg>
        <pc:spChg chg="add mod">
          <ac:chgData name="Apurv Amrutkar" userId="3ecfcc68-e0e3-4e42-b31a-cb41c98f7a52" providerId="ADAL" clId="{EA26C0A1-CC1A-41A1-BF25-5E29F7A95B46}" dt="2017-11-11T05:43:36.535" v="3240" actId="20577"/>
          <ac:spMkLst>
            <pc:docMk/>
            <pc:sldMk cId="4063133584" sldId="300"/>
            <ac:spMk id="28" creationId="{464A554A-E475-4F4E-BABF-8328D95B1047}"/>
          </ac:spMkLst>
        </pc:spChg>
        <pc:spChg chg="add mod">
          <ac:chgData name="Apurv Amrutkar" userId="3ecfcc68-e0e3-4e42-b31a-cb41c98f7a52" providerId="ADAL" clId="{EA26C0A1-CC1A-41A1-BF25-5E29F7A95B46}" dt="2017-11-11T05:43:11.562" v="3234" actId="1076"/>
          <ac:spMkLst>
            <pc:docMk/>
            <pc:sldMk cId="4063133584" sldId="300"/>
            <ac:spMk id="29" creationId="{9FC42BA2-E175-4D9A-BF64-4BA4F22232C5}"/>
          </ac:spMkLst>
        </pc:spChg>
        <pc:spChg chg="add mod">
          <ac:chgData name="Apurv Amrutkar" userId="3ecfcc68-e0e3-4e42-b31a-cb41c98f7a52" providerId="ADAL" clId="{EA26C0A1-CC1A-41A1-BF25-5E29F7A95B46}" dt="2017-11-11T05:43:11.562" v="3234" actId="1076"/>
          <ac:spMkLst>
            <pc:docMk/>
            <pc:sldMk cId="4063133584" sldId="300"/>
            <ac:spMk id="30" creationId="{439AF8AC-0352-483F-9617-BFEEF4CF1530}"/>
          </ac:spMkLst>
        </pc:spChg>
        <pc:graphicFrameChg chg="mod">
          <ac:chgData name="Apurv Amrutkar" userId="3ecfcc68-e0e3-4e42-b31a-cb41c98f7a52" providerId="ADAL" clId="{EA26C0A1-CC1A-41A1-BF25-5E29F7A95B46}" dt="2017-11-11T05:40:06.122" v="3222" actId="1076"/>
          <ac:graphicFrameMkLst>
            <pc:docMk/>
            <pc:sldMk cId="4063133584" sldId="300"/>
            <ac:graphicFrameMk id="4" creationId="{BE6023FF-97A4-43A9-BEA3-80A40950C348}"/>
          </ac:graphicFrameMkLst>
        </pc:graphicFrameChg>
        <pc:graphicFrameChg chg="mod">
          <ac:chgData name="Apurv Amrutkar" userId="3ecfcc68-e0e3-4e42-b31a-cb41c98f7a52" providerId="ADAL" clId="{EA26C0A1-CC1A-41A1-BF25-5E29F7A95B46}" dt="2017-11-11T05:41:32.069" v="3225" actId="1076"/>
          <ac:graphicFrameMkLst>
            <pc:docMk/>
            <pc:sldMk cId="4063133584" sldId="300"/>
            <ac:graphicFrameMk id="10" creationId="{DD675F1B-0786-4E25-882E-348C48836116}"/>
          </ac:graphicFrameMkLst>
        </pc:graphicFrameChg>
        <pc:graphicFrameChg chg="add del">
          <ac:chgData name="Apurv Amrutkar" userId="3ecfcc68-e0e3-4e42-b31a-cb41c98f7a52" providerId="ADAL" clId="{EA26C0A1-CC1A-41A1-BF25-5E29F7A95B46}" dt="2017-11-11T05:39:37.416" v="3215" actId="27636"/>
          <ac:graphicFrameMkLst>
            <pc:docMk/>
            <pc:sldMk cId="4063133584" sldId="300"/>
            <ac:graphicFrameMk id="17" creationId="{2FC84808-ECFE-4A08-A4DC-5442F0A77728}"/>
          </ac:graphicFrameMkLst>
        </pc:graphicFrameChg>
        <pc:graphicFrameChg chg="add del mod modGraphic">
          <ac:chgData name="Apurv Amrutkar" userId="3ecfcc68-e0e3-4e42-b31a-cb41c98f7a52" providerId="ADAL" clId="{EA26C0A1-CC1A-41A1-BF25-5E29F7A95B46}" dt="2017-11-11T05:42:54.200" v="3232" actId="478"/>
          <ac:graphicFrameMkLst>
            <pc:docMk/>
            <pc:sldMk cId="4063133584" sldId="300"/>
            <ac:graphicFrameMk id="21" creationId="{008A1637-3F76-4A40-A798-7B75E8614E81}"/>
          </ac:graphicFrameMkLst>
        </pc:graphicFrameChg>
        <pc:graphicFrameChg chg="add mod">
          <ac:chgData name="Apurv Amrutkar" userId="3ecfcc68-e0e3-4e42-b31a-cb41c98f7a52" providerId="ADAL" clId="{EA26C0A1-CC1A-41A1-BF25-5E29F7A95B46}" dt="2017-11-11T05:43:28.272" v="3236" actId="27636"/>
          <ac:graphicFrameMkLst>
            <pc:docMk/>
            <pc:sldMk cId="4063133584" sldId="300"/>
            <ac:graphicFrameMk id="25" creationId="{492DEAC3-5254-48E0-B383-B8219DAEFD6E}"/>
          </ac:graphicFrameMkLst>
        </pc:graphicFrameChg>
      </pc:sldChg>
      <pc:sldChg chg="modSp add">
        <pc:chgData name="Apurv Amrutkar" userId="3ecfcc68-e0e3-4e42-b31a-cb41c98f7a52" providerId="ADAL" clId="{EA26C0A1-CC1A-41A1-BF25-5E29F7A95B46}" dt="2017-11-11T06:05:01.651" v="3806" actId="20577"/>
        <pc:sldMkLst>
          <pc:docMk/>
          <pc:sldMk cId="1717076343" sldId="301"/>
        </pc:sldMkLst>
        <pc:spChg chg="mod">
          <ac:chgData name="Apurv Amrutkar" userId="3ecfcc68-e0e3-4e42-b31a-cb41c98f7a52" providerId="ADAL" clId="{EA26C0A1-CC1A-41A1-BF25-5E29F7A95B46}" dt="2017-11-11T05:46:42.621" v="3684" actId="20577"/>
          <ac:spMkLst>
            <pc:docMk/>
            <pc:sldMk cId="1717076343" sldId="301"/>
            <ac:spMk id="2" creationId="{16350678-E11A-44E2-BE5F-9AFAA252F824}"/>
          </ac:spMkLst>
        </pc:spChg>
        <pc:spChg chg="mod">
          <ac:chgData name="Apurv Amrutkar" userId="3ecfcc68-e0e3-4e42-b31a-cb41c98f7a52" providerId="ADAL" clId="{EA26C0A1-CC1A-41A1-BF25-5E29F7A95B46}" dt="2017-11-11T06:05:01.651" v="3806" actId="20577"/>
          <ac:spMkLst>
            <pc:docMk/>
            <pc:sldMk cId="1717076343" sldId="301"/>
            <ac:spMk id="3" creationId="{B96B65A1-A53A-4620-9EA9-4953A34B0E5F}"/>
          </ac:spMkLst>
        </pc:spChg>
      </pc:sldChg>
      <pc:sldChg chg="addSp delSp modSp add">
        <pc:chgData name="Apurv Amrutkar" userId="3ecfcc68-e0e3-4e42-b31a-cb41c98f7a52" providerId="ADAL" clId="{EA26C0A1-CC1A-41A1-BF25-5E29F7A95B46}" dt="2017-11-11T07:01:18.959" v="4168" actId="1076"/>
        <pc:sldMkLst>
          <pc:docMk/>
          <pc:sldMk cId="4118239105" sldId="302"/>
        </pc:sldMkLst>
        <pc:spChg chg="mod">
          <ac:chgData name="Apurv Amrutkar" userId="3ecfcc68-e0e3-4e42-b31a-cb41c98f7a52" providerId="ADAL" clId="{EA26C0A1-CC1A-41A1-BF25-5E29F7A95B46}" dt="2017-11-11T06:05:32.442" v="3834" actId="20577"/>
          <ac:spMkLst>
            <pc:docMk/>
            <pc:sldMk cId="4118239105" sldId="302"/>
            <ac:spMk id="2" creationId="{2A55BB03-38D0-4AA5-B087-B03E20A798FC}"/>
          </ac:spMkLst>
        </pc:spChg>
        <pc:spChg chg="mod">
          <ac:chgData name="Apurv Amrutkar" userId="3ecfcc68-e0e3-4e42-b31a-cb41c98f7a52" providerId="ADAL" clId="{EA26C0A1-CC1A-41A1-BF25-5E29F7A95B46}" dt="2017-11-11T06:23:31.371" v="3894" actId="20577"/>
          <ac:spMkLst>
            <pc:docMk/>
            <pc:sldMk cId="4118239105" sldId="302"/>
            <ac:spMk id="3" creationId="{719363B3-E724-492A-96BE-04F831A51BA3}"/>
          </ac:spMkLst>
        </pc:spChg>
        <pc:spChg chg="add mod">
          <ac:chgData name="Apurv Amrutkar" userId="3ecfcc68-e0e3-4e42-b31a-cb41c98f7a52" providerId="ADAL" clId="{EA26C0A1-CC1A-41A1-BF25-5E29F7A95B46}" dt="2017-11-11T06:33:30.446" v="3902" actId="1076"/>
          <ac:spMkLst>
            <pc:docMk/>
            <pc:sldMk cId="4118239105" sldId="302"/>
            <ac:spMk id="5" creationId="{43C962BC-A1D9-41DE-9514-DCEC057C2CD0}"/>
          </ac:spMkLst>
        </pc:spChg>
        <pc:spChg chg="add mod">
          <ac:chgData name="Apurv Amrutkar" userId="3ecfcc68-e0e3-4e42-b31a-cb41c98f7a52" providerId="ADAL" clId="{EA26C0A1-CC1A-41A1-BF25-5E29F7A95B46}" dt="2017-11-11T06:35:00.814" v="3922" actId="20577"/>
          <ac:spMkLst>
            <pc:docMk/>
            <pc:sldMk cId="4118239105" sldId="302"/>
            <ac:spMk id="6" creationId="{D17AD8A9-2059-49A0-B946-38793C396984}"/>
          </ac:spMkLst>
        </pc:spChg>
        <pc:spChg chg="add mod">
          <ac:chgData name="Apurv Amrutkar" userId="3ecfcc68-e0e3-4e42-b31a-cb41c98f7a52" providerId="ADAL" clId="{EA26C0A1-CC1A-41A1-BF25-5E29F7A95B46}" dt="2017-11-11T06:34:31.487" v="3917" actId="1076"/>
          <ac:spMkLst>
            <pc:docMk/>
            <pc:sldMk cId="4118239105" sldId="302"/>
            <ac:spMk id="7" creationId="{9307BCD0-2DEE-422D-99F4-AFA9B4B03CCB}"/>
          </ac:spMkLst>
        </pc:spChg>
        <pc:spChg chg="add mod">
          <ac:chgData name="Apurv Amrutkar" userId="3ecfcc68-e0e3-4e42-b31a-cb41c98f7a52" providerId="ADAL" clId="{EA26C0A1-CC1A-41A1-BF25-5E29F7A95B46}" dt="2017-11-11T06:33:30.446" v="3902" actId="1076"/>
          <ac:spMkLst>
            <pc:docMk/>
            <pc:sldMk cId="4118239105" sldId="302"/>
            <ac:spMk id="8" creationId="{A246B25A-2E3A-4293-9FE3-AB56B181CFBD}"/>
          </ac:spMkLst>
        </pc:spChg>
        <pc:spChg chg="add mod">
          <ac:chgData name="Apurv Amrutkar" userId="3ecfcc68-e0e3-4e42-b31a-cb41c98f7a52" providerId="ADAL" clId="{EA26C0A1-CC1A-41A1-BF25-5E29F7A95B46}" dt="2017-11-11T06:34:06.308" v="3911" actId="14100"/>
          <ac:spMkLst>
            <pc:docMk/>
            <pc:sldMk cId="4118239105" sldId="302"/>
            <ac:spMk id="9" creationId="{AFFCB860-876D-433F-B752-99A50FF71F88}"/>
          </ac:spMkLst>
        </pc:spChg>
        <pc:spChg chg="add mod">
          <ac:chgData name="Apurv Amrutkar" userId="3ecfcc68-e0e3-4e42-b31a-cb41c98f7a52" providerId="ADAL" clId="{EA26C0A1-CC1A-41A1-BF25-5E29F7A95B46}" dt="2017-11-11T06:33:20.175" v="3901" actId="1076"/>
          <ac:spMkLst>
            <pc:docMk/>
            <pc:sldMk cId="4118239105" sldId="302"/>
            <ac:spMk id="10" creationId="{450EC0FB-0E5A-41DA-BDDF-1F7CDFD0C800}"/>
          </ac:spMkLst>
        </pc:spChg>
        <pc:spChg chg="add mod">
          <ac:chgData name="Apurv Amrutkar" userId="3ecfcc68-e0e3-4e42-b31a-cb41c98f7a52" providerId="ADAL" clId="{EA26C0A1-CC1A-41A1-BF25-5E29F7A95B46}" dt="2017-11-11T06:33:50.920" v="3908" actId="1076"/>
          <ac:spMkLst>
            <pc:docMk/>
            <pc:sldMk cId="4118239105" sldId="302"/>
            <ac:spMk id="11" creationId="{BAE72586-AFD5-4EC9-87AA-0D0654A335CF}"/>
          </ac:spMkLst>
        </pc:spChg>
        <pc:spChg chg="add mod">
          <ac:chgData name="Apurv Amrutkar" userId="3ecfcc68-e0e3-4e42-b31a-cb41c98f7a52" providerId="ADAL" clId="{EA26C0A1-CC1A-41A1-BF25-5E29F7A95B46}" dt="2017-11-11T06:34:18.016" v="3914" actId="14100"/>
          <ac:spMkLst>
            <pc:docMk/>
            <pc:sldMk cId="4118239105" sldId="302"/>
            <ac:spMk id="12" creationId="{D7CF4259-F575-45C9-99C9-98219F86DAB1}"/>
          </ac:spMkLst>
        </pc:spChg>
        <pc:spChg chg="add mod">
          <ac:chgData name="Apurv Amrutkar" userId="3ecfcc68-e0e3-4e42-b31a-cb41c98f7a52" providerId="ADAL" clId="{EA26C0A1-CC1A-41A1-BF25-5E29F7A95B46}" dt="2017-11-11T06:34:26.685" v="3916" actId="1076"/>
          <ac:spMkLst>
            <pc:docMk/>
            <pc:sldMk cId="4118239105" sldId="302"/>
            <ac:spMk id="13" creationId="{AEEB529E-C15E-413F-9DC6-14AE0FF3E778}"/>
          </ac:spMkLst>
        </pc:spChg>
        <pc:spChg chg="add del">
          <ac:chgData name="Apurv Amrutkar" userId="3ecfcc68-e0e3-4e42-b31a-cb41c98f7a52" providerId="ADAL" clId="{EA26C0A1-CC1A-41A1-BF25-5E29F7A95B46}" dt="2017-11-11T06:35:22.862" v="3924" actId="1076"/>
          <ac:spMkLst>
            <pc:docMk/>
            <pc:sldMk cId="4118239105" sldId="302"/>
            <ac:spMk id="14" creationId="{874473D8-2EDB-49F0-B79C-66900EBFB635}"/>
          </ac:spMkLst>
        </pc:spChg>
        <pc:spChg chg="add mod">
          <ac:chgData name="Apurv Amrutkar" userId="3ecfcc68-e0e3-4e42-b31a-cb41c98f7a52" providerId="ADAL" clId="{EA26C0A1-CC1A-41A1-BF25-5E29F7A95B46}" dt="2017-11-11T07:01:18.959" v="4168" actId="1076"/>
          <ac:spMkLst>
            <pc:docMk/>
            <pc:sldMk cId="4118239105" sldId="302"/>
            <ac:spMk id="15" creationId="{671FCE8E-2263-4570-8C7C-E4E8F112F710}"/>
          </ac:spMkLst>
        </pc:spChg>
        <pc:graphicFrameChg chg="add mod">
          <ac:chgData name="Apurv Amrutkar" userId="3ecfcc68-e0e3-4e42-b31a-cb41c98f7a52" providerId="ADAL" clId="{EA26C0A1-CC1A-41A1-BF25-5E29F7A95B46}" dt="2017-11-11T06:24:00.474" v="3897" actId="1076"/>
          <ac:graphicFrameMkLst>
            <pc:docMk/>
            <pc:sldMk cId="4118239105" sldId="302"/>
            <ac:graphicFrameMk id="4" creationId="{67F289E6-9598-4A58-A7A6-ABAEADA2E23E}"/>
          </ac:graphicFrameMkLst>
        </pc:graphicFrameChg>
      </pc:sldChg>
      <pc:sldChg chg="addSp delSp modSp add">
        <pc:chgData name="Apurv Amrutkar" userId="3ecfcc68-e0e3-4e42-b31a-cb41c98f7a52" providerId="ADAL" clId="{EA26C0A1-CC1A-41A1-BF25-5E29F7A95B46}" dt="2017-11-11T07:02:02.684" v="4179" actId="14100"/>
        <pc:sldMkLst>
          <pc:docMk/>
          <pc:sldMk cId="724354269" sldId="303"/>
        </pc:sldMkLst>
        <pc:spChg chg="mod">
          <ac:chgData name="Apurv Amrutkar" userId="3ecfcc68-e0e3-4e42-b31a-cb41c98f7a52" providerId="ADAL" clId="{EA26C0A1-CC1A-41A1-BF25-5E29F7A95B46}" dt="2017-11-11T06:48:36.391" v="4066" actId="1076"/>
          <ac:spMkLst>
            <pc:docMk/>
            <pc:sldMk cId="724354269" sldId="303"/>
            <ac:spMk id="3" creationId="{719363B3-E724-492A-96BE-04F831A51BA3}"/>
          </ac:spMkLst>
        </pc:spChg>
        <pc:spChg chg="mod">
          <ac:chgData name="Apurv Amrutkar" userId="3ecfcc68-e0e3-4e42-b31a-cb41c98f7a52" providerId="ADAL" clId="{EA26C0A1-CC1A-41A1-BF25-5E29F7A95B46}" dt="2017-11-11T06:39:27.460" v="3975" actId="1076"/>
          <ac:spMkLst>
            <pc:docMk/>
            <pc:sldMk cId="724354269" sldId="303"/>
            <ac:spMk id="5" creationId="{43C962BC-A1D9-41DE-9514-DCEC057C2CD0}"/>
          </ac:spMkLst>
        </pc:spChg>
        <pc:spChg chg="mod">
          <ac:chgData name="Apurv Amrutkar" userId="3ecfcc68-e0e3-4e42-b31a-cb41c98f7a52" providerId="ADAL" clId="{EA26C0A1-CC1A-41A1-BF25-5E29F7A95B46}" dt="2017-11-11T06:39:27.460" v="3975" actId="1076"/>
          <ac:spMkLst>
            <pc:docMk/>
            <pc:sldMk cId="724354269" sldId="303"/>
            <ac:spMk id="6" creationId="{D17AD8A9-2059-49A0-B946-38793C396984}"/>
          </ac:spMkLst>
        </pc:spChg>
        <pc:spChg chg="mod">
          <ac:chgData name="Apurv Amrutkar" userId="3ecfcc68-e0e3-4e42-b31a-cb41c98f7a52" providerId="ADAL" clId="{EA26C0A1-CC1A-41A1-BF25-5E29F7A95B46}" dt="2017-11-11T07:02:02.684" v="4179" actId="14100"/>
          <ac:spMkLst>
            <pc:docMk/>
            <pc:sldMk cId="724354269" sldId="303"/>
            <ac:spMk id="7" creationId="{9307BCD0-2DEE-422D-99F4-AFA9B4B03CCB}"/>
          </ac:spMkLst>
        </pc:spChg>
        <pc:spChg chg="mod">
          <ac:chgData name="Apurv Amrutkar" userId="3ecfcc68-e0e3-4e42-b31a-cb41c98f7a52" providerId="ADAL" clId="{EA26C0A1-CC1A-41A1-BF25-5E29F7A95B46}" dt="2017-11-11T06:39:27.460" v="3975" actId="1076"/>
          <ac:spMkLst>
            <pc:docMk/>
            <pc:sldMk cId="724354269" sldId="303"/>
            <ac:spMk id="8" creationId="{A246B25A-2E3A-4293-9FE3-AB56B181CFBD}"/>
          </ac:spMkLst>
        </pc:spChg>
        <pc:spChg chg="mod">
          <ac:chgData name="Apurv Amrutkar" userId="3ecfcc68-e0e3-4e42-b31a-cb41c98f7a52" providerId="ADAL" clId="{EA26C0A1-CC1A-41A1-BF25-5E29F7A95B46}" dt="2017-11-11T06:39:27.460" v="3975" actId="1076"/>
          <ac:spMkLst>
            <pc:docMk/>
            <pc:sldMk cId="724354269" sldId="303"/>
            <ac:spMk id="9" creationId="{AFFCB860-876D-433F-B752-99A50FF71F88}"/>
          </ac:spMkLst>
        </pc:spChg>
        <pc:spChg chg="mod">
          <ac:chgData name="Apurv Amrutkar" userId="3ecfcc68-e0e3-4e42-b31a-cb41c98f7a52" providerId="ADAL" clId="{EA26C0A1-CC1A-41A1-BF25-5E29F7A95B46}" dt="2017-11-11T06:39:05.621" v="3973" actId="1076"/>
          <ac:spMkLst>
            <pc:docMk/>
            <pc:sldMk cId="724354269" sldId="303"/>
            <ac:spMk id="10" creationId="{450EC0FB-0E5A-41DA-BDDF-1F7CDFD0C800}"/>
          </ac:spMkLst>
        </pc:spChg>
        <pc:spChg chg="mod">
          <ac:chgData name="Apurv Amrutkar" userId="3ecfcc68-e0e3-4e42-b31a-cb41c98f7a52" providerId="ADAL" clId="{EA26C0A1-CC1A-41A1-BF25-5E29F7A95B46}" dt="2017-11-11T06:39:14.408" v="3974" actId="1076"/>
          <ac:spMkLst>
            <pc:docMk/>
            <pc:sldMk cId="724354269" sldId="303"/>
            <ac:spMk id="11" creationId="{BAE72586-AFD5-4EC9-87AA-0D0654A335CF}"/>
          </ac:spMkLst>
        </pc:spChg>
        <pc:spChg chg="mod">
          <ac:chgData name="Apurv Amrutkar" userId="3ecfcc68-e0e3-4e42-b31a-cb41c98f7a52" providerId="ADAL" clId="{EA26C0A1-CC1A-41A1-BF25-5E29F7A95B46}" dt="2017-11-11T06:39:27.460" v="3975" actId="1076"/>
          <ac:spMkLst>
            <pc:docMk/>
            <pc:sldMk cId="724354269" sldId="303"/>
            <ac:spMk id="12" creationId="{D7CF4259-F575-45C9-99C9-98219F86DAB1}"/>
          </ac:spMkLst>
        </pc:spChg>
        <pc:spChg chg="mod">
          <ac:chgData name="Apurv Amrutkar" userId="3ecfcc68-e0e3-4e42-b31a-cb41c98f7a52" providerId="ADAL" clId="{EA26C0A1-CC1A-41A1-BF25-5E29F7A95B46}" dt="2017-11-11T06:39:27.460" v="3975" actId="1076"/>
          <ac:spMkLst>
            <pc:docMk/>
            <pc:sldMk cId="724354269" sldId="303"/>
            <ac:spMk id="13" creationId="{AEEB529E-C15E-413F-9DC6-14AE0FF3E778}"/>
          </ac:spMkLst>
        </pc:spChg>
        <pc:spChg chg="add mod">
          <ac:chgData name="Apurv Amrutkar" userId="3ecfcc68-e0e3-4e42-b31a-cb41c98f7a52" providerId="ADAL" clId="{EA26C0A1-CC1A-41A1-BF25-5E29F7A95B46}" dt="2017-11-11T06:47:09.749" v="4019" actId="1076"/>
          <ac:spMkLst>
            <pc:docMk/>
            <pc:sldMk cId="724354269" sldId="303"/>
            <ac:spMk id="15" creationId="{F4ABD91A-6D0D-4686-8470-E1562DFD0821}"/>
          </ac:spMkLst>
        </pc:spChg>
        <pc:spChg chg="add del mod">
          <ac:chgData name="Apurv Amrutkar" userId="3ecfcc68-e0e3-4e42-b31a-cb41c98f7a52" providerId="ADAL" clId="{EA26C0A1-CC1A-41A1-BF25-5E29F7A95B46}" dt="2017-11-11T06:44:46.100" v="4007" actId="478"/>
          <ac:spMkLst>
            <pc:docMk/>
            <pc:sldMk cId="724354269" sldId="303"/>
            <ac:spMk id="16" creationId="{85DF3191-23B4-431B-8FE6-58BF892A14B6}"/>
          </ac:spMkLst>
        </pc:spChg>
        <pc:spChg chg="add mod">
          <ac:chgData name="Apurv Amrutkar" userId="3ecfcc68-e0e3-4e42-b31a-cb41c98f7a52" providerId="ADAL" clId="{EA26C0A1-CC1A-41A1-BF25-5E29F7A95B46}" dt="2017-11-11T06:47:59.685" v="4061" actId="20577"/>
          <ac:spMkLst>
            <pc:docMk/>
            <pc:sldMk cId="724354269" sldId="303"/>
            <ac:spMk id="17" creationId="{6ACACF6B-94ED-41C7-B455-F6D9728AB17B}"/>
          </ac:spMkLst>
        </pc:spChg>
        <pc:spChg chg="add del mod">
          <ac:chgData name="Apurv Amrutkar" userId="3ecfcc68-e0e3-4e42-b31a-cb41c98f7a52" providerId="ADAL" clId="{EA26C0A1-CC1A-41A1-BF25-5E29F7A95B46}" dt="2017-11-11T06:44:40.821" v="4006" actId="478"/>
          <ac:spMkLst>
            <pc:docMk/>
            <pc:sldMk cId="724354269" sldId="303"/>
            <ac:spMk id="18" creationId="{0CB7A1AA-DC7B-44AB-8B03-2D03976E9CB5}"/>
          </ac:spMkLst>
        </pc:spChg>
        <pc:spChg chg="add mod">
          <ac:chgData name="Apurv Amrutkar" userId="3ecfcc68-e0e3-4e42-b31a-cb41c98f7a52" providerId="ADAL" clId="{EA26C0A1-CC1A-41A1-BF25-5E29F7A95B46}" dt="2017-11-11T06:46:19.235" v="4018" actId="1076"/>
          <ac:spMkLst>
            <pc:docMk/>
            <pc:sldMk cId="724354269" sldId="303"/>
            <ac:spMk id="19" creationId="{1C0DBF25-4A31-48E1-89D6-30B06BD0531D}"/>
          </ac:spMkLst>
        </pc:spChg>
        <pc:spChg chg="add del mod">
          <ac:chgData name="Apurv Amrutkar" userId="3ecfcc68-e0e3-4e42-b31a-cb41c98f7a52" providerId="ADAL" clId="{EA26C0A1-CC1A-41A1-BF25-5E29F7A95B46}" dt="2017-11-11T06:44:50.405" v="4009" actId="478"/>
          <ac:spMkLst>
            <pc:docMk/>
            <pc:sldMk cId="724354269" sldId="303"/>
            <ac:spMk id="20" creationId="{ABE8669B-B827-41A9-89A2-B34945B4D117}"/>
          </ac:spMkLst>
        </pc:spChg>
        <pc:spChg chg="add del mod">
          <ac:chgData name="Apurv Amrutkar" userId="3ecfcc68-e0e3-4e42-b31a-cb41c98f7a52" providerId="ADAL" clId="{EA26C0A1-CC1A-41A1-BF25-5E29F7A95B46}" dt="2017-11-11T06:44:48.705" v="4008" actId="478"/>
          <ac:spMkLst>
            <pc:docMk/>
            <pc:sldMk cId="724354269" sldId="303"/>
            <ac:spMk id="21" creationId="{5F252A16-2D5A-4F06-A979-322CE4C13D0E}"/>
          </ac:spMkLst>
        </pc:spChg>
        <pc:spChg chg="add mod">
          <ac:chgData name="Apurv Amrutkar" userId="3ecfcc68-e0e3-4e42-b31a-cb41c98f7a52" providerId="ADAL" clId="{EA26C0A1-CC1A-41A1-BF25-5E29F7A95B46}" dt="2017-11-11T06:46:19.235" v="4018" actId="1076"/>
          <ac:spMkLst>
            <pc:docMk/>
            <pc:sldMk cId="724354269" sldId="303"/>
            <ac:spMk id="22" creationId="{E3B1696A-798B-4E7B-BE76-40FE0F569FB8}"/>
          </ac:spMkLst>
        </pc:spChg>
        <pc:spChg chg="add mod">
          <ac:chgData name="Apurv Amrutkar" userId="3ecfcc68-e0e3-4e42-b31a-cb41c98f7a52" providerId="ADAL" clId="{EA26C0A1-CC1A-41A1-BF25-5E29F7A95B46}" dt="2017-11-11T06:46:19.235" v="4018" actId="1076"/>
          <ac:spMkLst>
            <pc:docMk/>
            <pc:sldMk cId="724354269" sldId="303"/>
            <ac:spMk id="23" creationId="{965662D0-6F41-45DD-BDF5-54D5E56C7496}"/>
          </ac:spMkLst>
        </pc:spChg>
        <pc:spChg chg="add mod">
          <ac:chgData name="Apurv Amrutkar" userId="3ecfcc68-e0e3-4e42-b31a-cb41c98f7a52" providerId="ADAL" clId="{EA26C0A1-CC1A-41A1-BF25-5E29F7A95B46}" dt="2017-11-11T06:47:42.443" v="4059" actId="1076"/>
          <ac:spMkLst>
            <pc:docMk/>
            <pc:sldMk cId="724354269" sldId="303"/>
            <ac:spMk id="25" creationId="{59DB1C6C-1E0F-43B7-8042-9CF8BA6166B6}"/>
          </ac:spMkLst>
        </pc:spChg>
        <pc:spChg chg="add mod">
          <ac:chgData name="Apurv Amrutkar" userId="3ecfcc68-e0e3-4e42-b31a-cb41c98f7a52" providerId="ADAL" clId="{EA26C0A1-CC1A-41A1-BF25-5E29F7A95B46}" dt="2017-11-11T06:47:42.443" v="4059" actId="1076"/>
          <ac:spMkLst>
            <pc:docMk/>
            <pc:sldMk cId="724354269" sldId="303"/>
            <ac:spMk id="26" creationId="{8299FD62-B31A-4673-99B5-7D7CDE64731B}"/>
          </ac:spMkLst>
        </pc:spChg>
        <pc:spChg chg="add del mod">
          <ac:chgData name="Apurv Amrutkar" userId="3ecfcc68-e0e3-4e42-b31a-cb41c98f7a52" providerId="ADAL" clId="{EA26C0A1-CC1A-41A1-BF25-5E29F7A95B46}" dt="2017-11-11T06:48:42.483" v="4067" actId="478"/>
          <ac:spMkLst>
            <pc:docMk/>
            <pc:sldMk cId="724354269" sldId="303"/>
            <ac:spMk id="27" creationId="{773F0809-C2A0-464E-BD92-C37428D7B826}"/>
          </ac:spMkLst>
        </pc:spChg>
        <pc:spChg chg="add mod">
          <ac:chgData name="Apurv Amrutkar" userId="3ecfcc68-e0e3-4e42-b31a-cb41c98f7a52" providerId="ADAL" clId="{EA26C0A1-CC1A-41A1-BF25-5E29F7A95B46}" dt="2017-11-11T06:47:42.443" v="4059" actId="1076"/>
          <ac:spMkLst>
            <pc:docMk/>
            <pc:sldMk cId="724354269" sldId="303"/>
            <ac:spMk id="28" creationId="{E9B089CA-6713-46D3-A667-0D206A6065A9}"/>
          </ac:spMkLst>
        </pc:spChg>
        <pc:spChg chg="add del mod">
          <ac:chgData name="Apurv Amrutkar" userId="3ecfcc68-e0e3-4e42-b31a-cb41c98f7a52" providerId="ADAL" clId="{EA26C0A1-CC1A-41A1-BF25-5E29F7A95B46}" dt="2017-11-11T06:48:42.483" v="4067" actId="478"/>
          <ac:spMkLst>
            <pc:docMk/>
            <pc:sldMk cId="724354269" sldId="303"/>
            <ac:spMk id="29" creationId="{FB87177E-2B42-4989-BB77-36D0B0D2E377}"/>
          </ac:spMkLst>
        </pc:spChg>
        <pc:spChg chg="add del mod">
          <ac:chgData name="Apurv Amrutkar" userId="3ecfcc68-e0e3-4e42-b31a-cb41c98f7a52" providerId="ADAL" clId="{EA26C0A1-CC1A-41A1-BF25-5E29F7A95B46}" dt="2017-11-11T06:48:42.483" v="4067" actId="478"/>
          <ac:spMkLst>
            <pc:docMk/>
            <pc:sldMk cId="724354269" sldId="303"/>
            <ac:spMk id="30" creationId="{01AD223C-9017-4E88-AF8A-4F7031EFC843}"/>
          </ac:spMkLst>
        </pc:spChg>
        <pc:spChg chg="add del mod">
          <ac:chgData name="Apurv Amrutkar" userId="3ecfcc68-e0e3-4e42-b31a-cb41c98f7a52" providerId="ADAL" clId="{EA26C0A1-CC1A-41A1-BF25-5E29F7A95B46}" dt="2017-11-11T06:48:42.483" v="4067" actId="478"/>
          <ac:spMkLst>
            <pc:docMk/>
            <pc:sldMk cId="724354269" sldId="303"/>
            <ac:spMk id="31" creationId="{2DC399EF-9DA4-4036-8CB2-C4E026B286A4}"/>
          </ac:spMkLst>
        </pc:spChg>
        <pc:spChg chg="add del mod">
          <ac:chgData name="Apurv Amrutkar" userId="3ecfcc68-e0e3-4e42-b31a-cb41c98f7a52" providerId="ADAL" clId="{EA26C0A1-CC1A-41A1-BF25-5E29F7A95B46}" dt="2017-11-11T06:48:42.483" v="4067" actId="478"/>
          <ac:spMkLst>
            <pc:docMk/>
            <pc:sldMk cId="724354269" sldId="303"/>
            <ac:spMk id="32" creationId="{2B7C5061-EAB0-41CB-BFE9-3728D69CE184}"/>
          </ac:spMkLst>
        </pc:spChg>
        <pc:spChg chg="add del mod">
          <ac:chgData name="Apurv Amrutkar" userId="3ecfcc68-e0e3-4e42-b31a-cb41c98f7a52" providerId="ADAL" clId="{EA26C0A1-CC1A-41A1-BF25-5E29F7A95B46}" dt="2017-11-11T06:48:42.483" v="4067" actId="478"/>
          <ac:spMkLst>
            <pc:docMk/>
            <pc:sldMk cId="724354269" sldId="303"/>
            <ac:spMk id="33" creationId="{E4F6C17B-4681-47B4-B5B1-C9EE78A1A772}"/>
          </ac:spMkLst>
        </pc:spChg>
        <pc:spChg chg="add del mod">
          <ac:chgData name="Apurv Amrutkar" userId="3ecfcc68-e0e3-4e42-b31a-cb41c98f7a52" providerId="ADAL" clId="{EA26C0A1-CC1A-41A1-BF25-5E29F7A95B46}" dt="2017-11-11T06:48:42.483" v="4067" actId="478"/>
          <ac:spMkLst>
            <pc:docMk/>
            <pc:sldMk cId="724354269" sldId="303"/>
            <ac:spMk id="34" creationId="{394F35B4-9C2F-4241-BB65-1C9D7ADF5250}"/>
          </ac:spMkLst>
        </pc:spChg>
        <pc:spChg chg="add del mod">
          <ac:chgData name="Apurv Amrutkar" userId="3ecfcc68-e0e3-4e42-b31a-cb41c98f7a52" providerId="ADAL" clId="{EA26C0A1-CC1A-41A1-BF25-5E29F7A95B46}" dt="2017-11-11T06:48:42.483" v="4067" actId="478"/>
          <ac:spMkLst>
            <pc:docMk/>
            <pc:sldMk cId="724354269" sldId="303"/>
            <ac:spMk id="35" creationId="{C0787A03-7413-48DF-96C4-EE228CC1E655}"/>
          </ac:spMkLst>
        </pc:spChg>
        <pc:spChg chg="add del mod">
          <ac:chgData name="Apurv Amrutkar" userId="3ecfcc68-e0e3-4e42-b31a-cb41c98f7a52" providerId="ADAL" clId="{EA26C0A1-CC1A-41A1-BF25-5E29F7A95B46}" dt="2017-11-11T06:48:42.483" v="4067" actId="478"/>
          <ac:spMkLst>
            <pc:docMk/>
            <pc:sldMk cId="724354269" sldId="303"/>
            <ac:spMk id="36" creationId="{1C60D934-1861-4B22-8D4F-D0BD3E7B982C}"/>
          </ac:spMkLst>
        </pc:spChg>
        <pc:spChg chg="add del mod">
          <ac:chgData name="Apurv Amrutkar" userId="3ecfcc68-e0e3-4e42-b31a-cb41c98f7a52" providerId="ADAL" clId="{EA26C0A1-CC1A-41A1-BF25-5E29F7A95B46}" dt="2017-11-11T06:48:42.483" v="4067" actId="478"/>
          <ac:spMkLst>
            <pc:docMk/>
            <pc:sldMk cId="724354269" sldId="303"/>
            <ac:spMk id="37" creationId="{D0474859-F5BD-4C5C-9D52-EE79B58A29E2}"/>
          </ac:spMkLst>
        </pc:spChg>
        <pc:spChg chg="add del mod">
          <ac:chgData name="Apurv Amrutkar" userId="3ecfcc68-e0e3-4e42-b31a-cb41c98f7a52" providerId="ADAL" clId="{EA26C0A1-CC1A-41A1-BF25-5E29F7A95B46}" dt="2017-11-11T06:48:42.483" v="4067" actId="478"/>
          <ac:spMkLst>
            <pc:docMk/>
            <pc:sldMk cId="724354269" sldId="303"/>
            <ac:spMk id="38" creationId="{C7FD8BBD-BF9C-4936-8144-0B0393FC6D21}"/>
          </ac:spMkLst>
        </pc:spChg>
        <pc:spChg chg="add del mod">
          <ac:chgData name="Apurv Amrutkar" userId="3ecfcc68-e0e3-4e42-b31a-cb41c98f7a52" providerId="ADAL" clId="{EA26C0A1-CC1A-41A1-BF25-5E29F7A95B46}" dt="2017-11-11T06:48:32.714" v="4065" actId="478"/>
          <ac:spMkLst>
            <pc:docMk/>
            <pc:sldMk cId="724354269" sldId="303"/>
            <ac:spMk id="39" creationId="{25E3523F-5271-4726-87B2-9CEF5F8004A5}"/>
          </ac:spMkLst>
        </pc:spChg>
        <pc:spChg chg="add del mod">
          <ac:chgData name="Apurv Amrutkar" userId="3ecfcc68-e0e3-4e42-b31a-cb41c98f7a52" providerId="ADAL" clId="{EA26C0A1-CC1A-41A1-BF25-5E29F7A95B46}" dt="2017-11-11T06:48:32.714" v="4065" actId="478"/>
          <ac:spMkLst>
            <pc:docMk/>
            <pc:sldMk cId="724354269" sldId="303"/>
            <ac:spMk id="40" creationId="{794E4A1C-6621-46F5-9701-BFE73AF1C0B5}"/>
          </ac:spMkLst>
        </pc:spChg>
        <pc:spChg chg="add del mod">
          <ac:chgData name="Apurv Amrutkar" userId="3ecfcc68-e0e3-4e42-b31a-cb41c98f7a52" providerId="ADAL" clId="{EA26C0A1-CC1A-41A1-BF25-5E29F7A95B46}" dt="2017-11-11T06:48:32.714" v="4065" actId="478"/>
          <ac:spMkLst>
            <pc:docMk/>
            <pc:sldMk cId="724354269" sldId="303"/>
            <ac:spMk id="41" creationId="{47CD75D5-DBA6-46E5-8578-5D6ADD4E96FE}"/>
          </ac:spMkLst>
        </pc:spChg>
        <pc:spChg chg="add del mod">
          <ac:chgData name="Apurv Amrutkar" userId="3ecfcc68-e0e3-4e42-b31a-cb41c98f7a52" providerId="ADAL" clId="{EA26C0A1-CC1A-41A1-BF25-5E29F7A95B46}" dt="2017-11-11T06:48:32.714" v="4065" actId="478"/>
          <ac:spMkLst>
            <pc:docMk/>
            <pc:sldMk cId="724354269" sldId="303"/>
            <ac:spMk id="42" creationId="{77927998-A8B0-4464-B0B0-FF4977FED853}"/>
          </ac:spMkLst>
        </pc:spChg>
        <pc:spChg chg="add del mod">
          <ac:chgData name="Apurv Amrutkar" userId="3ecfcc68-e0e3-4e42-b31a-cb41c98f7a52" providerId="ADAL" clId="{EA26C0A1-CC1A-41A1-BF25-5E29F7A95B46}" dt="2017-11-11T06:48:32.714" v="4065" actId="478"/>
          <ac:spMkLst>
            <pc:docMk/>
            <pc:sldMk cId="724354269" sldId="303"/>
            <ac:spMk id="43" creationId="{B83B83D2-B788-463B-A015-B707FAC2A775}"/>
          </ac:spMkLst>
        </pc:spChg>
        <pc:spChg chg="add del mod">
          <ac:chgData name="Apurv Amrutkar" userId="3ecfcc68-e0e3-4e42-b31a-cb41c98f7a52" providerId="ADAL" clId="{EA26C0A1-CC1A-41A1-BF25-5E29F7A95B46}" dt="2017-11-11T06:48:32.714" v="4065" actId="478"/>
          <ac:spMkLst>
            <pc:docMk/>
            <pc:sldMk cId="724354269" sldId="303"/>
            <ac:spMk id="44" creationId="{E66CC802-E32F-4F86-B669-6C077E82CE3C}"/>
          </ac:spMkLst>
        </pc:spChg>
        <pc:spChg chg="add mod">
          <ac:chgData name="Apurv Amrutkar" userId="3ecfcc68-e0e3-4e42-b31a-cb41c98f7a52" providerId="ADAL" clId="{EA26C0A1-CC1A-41A1-BF25-5E29F7A95B46}" dt="2017-11-11T06:49:08.118" v="4101" actId="1076"/>
          <ac:spMkLst>
            <pc:docMk/>
            <pc:sldMk cId="724354269" sldId="303"/>
            <ac:spMk id="45" creationId="{C19543AB-F5E9-41C9-95CA-653FF18730D4}"/>
          </ac:spMkLst>
        </pc:spChg>
        <pc:spChg chg="add mod">
          <ac:chgData name="Apurv Amrutkar" userId="3ecfcc68-e0e3-4e42-b31a-cb41c98f7a52" providerId="ADAL" clId="{EA26C0A1-CC1A-41A1-BF25-5E29F7A95B46}" dt="2017-11-11T07:01:06.893" v="4166" actId="20577"/>
          <ac:spMkLst>
            <pc:docMk/>
            <pc:sldMk cId="724354269" sldId="303"/>
            <ac:spMk id="50" creationId="{D445687E-2D18-4210-B17D-AA1BD013722B}"/>
          </ac:spMkLst>
        </pc:spChg>
        <pc:graphicFrameChg chg="mod modGraphic">
          <ac:chgData name="Apurv Amrutkar" userId="3ecfcc68-e0e3-4e42-b31a-cb41c98f7a52" providerId="ADAL" clId="{EA26C0A1-CC1A-41A1-BF25-5E29F7A95B46}" dt="2017-11-11T06:38:59.297" v="3972" actId="14100"/>
          <ac:graphicFrameMkLst>
            <pc:docMk/>
            <pc:sldMk cId="724354269" sldId="303"/>
            <ac:graphicFrameMk id="4" creationId="{67F289E6-9598-4A58-A7A6-ABAEADA2E23E}"/>
          </ac:graphicFrameMkLst>
        </pc:graphicFrameChg>
        <pc:graphicFrameChg chg="add mod modGraphic">
          <ac:chgData name="Apurv Amrutkar" userId="3ecfcc68-e0e3-4e42-b31a-cb41c98f7a52" providerId="ADAL" clId="{EA26C0A1-CC1A-41A1-BF25-5E29F7A95B46}" dt="2017-11-11T06:46:03.331" v="4017" actId="20577"/>
          <ac:graphicFrameMkLst>
            <pc:docMk/>
            <pc:sldMk cId="724354269" sldId="303"/>
            <ac:graphicFrameMk id="14" creationId="{9D32D8AB-B5A6-4EEB-90B2-13F1598AD5BE}"/>
          </ac:graphicFrameMkLst>
        </pc:graphicFrameChg>
        <pc:graphicFrameChg chg="add mod">
          <ac:chgData name="Apurv Amrutkar" userId="3ecfcc68-e0e3-4e42-b31a-cb41c98f7a52" providerId="ADAL" clId="{EA26C0A1-CC1A-41A1-BF25-5E29F7A95B46}" dt="2017-11-11T06:47:42.443" v="4059" actId="1076"/>
          <ac:graphicFrameMkLst>
            <pc:docMk/>
            <pc:sldMk cId="724354269" sldId="303"/>
            <ac:graphicFrameMk id="24" creationId="{6E46AF68-A7FD-4575-8938-D9C97D2D06BE}"/>
          </ac:graphicFrameMkLst>
        </pc:graphicFrameChg>
        <pc:cxnChg chg="add mod">
          <ac:chgData name="Apurv Amrutkar" userId="3ecfcc68-e0e3-4e42-b31a-cb41c98f7a52" providerId="ADAL" clId="{EA26C0A1-CC1A-41A1-BF25-5E29F7A95B46}" dt="2017-11-11T06:50:53.994" v="4107" actId="1582"/>
          <ac:cxnSpMkLst>
            <pc:docMk/>
            <pc:sldMk cId="724354269" sldId="303"/>
            <ac:cxnSpMk id="47" creationId="{46964373-895F-4C36-9A93-C2218B01B749}"/>
          </ac:cxnSpMkLst>
        </pc:cxnChg>
        <pc:cxnChg chg="add mod">
          <ac:chgData name="Apurv Amrutkar" userId="3ecfcc68-e0e3-4e42-b31a-cb41c98f7a52" providerId="ADAL" clId="{EA26C0A1-CC1A-41A1-BF25-5E29F7A95B46}" dt="2017-11-11T06:50:36.658" v="4105" actId="1582"/>
          <ac:cxnSpMkLst>
            <pc:docMk/>
            <pc:sldMk cId="724354269" sldId="303"/>
            <ac:cxnSpMk id="49" creationId="{B89BAAF1-0C3B-4EBF-8407-73B812F2AEA7}"/>
          </ac:cxnSpMkLst>
        </pc:cxnChg>
      </pc:sldChg>
      <pc:sldChg chg="addSp modSp add">
        <pc:chgData name="Apurv Amrutkar" userId="3ecfcc68-e0e3-4e42-b31a-cb41c98f7a52" providerId="ADAL" clId="{EA26C0A1-CC1A-41A1-BF25-5E29F7A95B46}" dt="2017-11-11T07:03:37.532" v="4211" actId="20577"/>
        <pc:sldMkLst>
          <pc:docMk/>
          <pc:sldMk cId="2722151338" sldId="304"/>
        </pc:sldMkLst>
        <pc:spChg chg="mod">
          <ac:chgData name="Apurv Amrutkar" userId="3ecfcc68-e0e3-4e42-b31a-cb41c98f7a52" providerId="ADAL" clId="{EA26C0A1-CC1A-41A1-BF25-5E29F7A95B46}" dt="2017-11-11T07:03:14.392" v="4203" actId="20577"/>
          <ac:spMkLst>
            <pc:docMk/>
            <pc:sldMk cId="2722151338" sldId="304"/>
            <ac:spMk id="3" creationId="{719363B3-E724-492A-96BE-04F831A51BA3}"/>
          </ac:spMkLst>
        </pc:spChg>
        <pc:spChg chg="mod">
          <ac:chgData name="Apurv Amrutkar" userId="3ecfcc68-e0e3-4e42-b31a-cb41c98f7a52" providerId="ADAL" clId="{EA26C0A1-CC1A-41A1-BF25-5E29F7A95B46}" dt="2017-11-11T06:59:06.362" v="4113" actId="1076"/>
          <ac:spMkLst>
            <pc:docMk/>
            <pc:sldMk cId="2722151338" sldId="304"/>
            <ac:spMk id="5" creationId="{43C962BC-A1D9-41DE-9514-DCEC057C2CD0}"/>
          </ac:spMkLst>
        </pc:spChg>
        <pc:spChg chg="mod">
          <ac:chgData name="Apurv Amrutkar" userId="3ecfcc68-e0e3-4e42-b31a-cb41c98f7a52" providerId="ADAL" clId="{EA26C0A1-CC1A-41A1-BF25-5E29F7A95B46}" dt="2017-11-11T06:59:06.362" v="4113" actId="1076"/>
          <ac:spMkLst>
            <pc:docMk/>
            <pc:sldMk cId="2722151338" sldId="304"/>
            <ac:spMk id="6" creationId="{D17AD8A9-2059-49A0-B946-38793C396984}"/>
          </ac:spMkLst>
        </pc:spChg>
        <pc:spChg chg="mod">
          <ac:chgData name="Apurv Amrutkar" userId="3ecfcc68-e0e3-4e42-b31a-cb41c98f7a52" providerId="ADAL" clId="{EA26C0A1-CC1A-41A1-BF25-5E29F7A95B46}" dt="2017-11-11T07:01:51.737" v="4174" actId="20577"/>
          <ac:spMkLst>
            <pc:docMk/>
            <pc:sldMk cId="2722151338" sldId="304"/>
            <ac:spMk id="7" creationId="{9307BCD0-2DEE-422D-99F4-AFA9B4B03CCB}"/>
          </ac:spMkLst>
        </pc:spChg>
        <pc:spChg chg="mod">
          <ac:chgData name="Apurv Amrutkar" userId="3ecfcc68-e0e3-4e42-b31a-cb41c98f7a52" providerId="ADAL" clId="{EA26C0A1-CC1A-41A1-BF25-5E29F7A95B46}" dt="2017-11-11T06:59:06.362" v="4113" actId="1076"/>
          <ac:spMkLst>
            <pc:docMk/>
            <pc:sldMk cId="2722151338" sldId="304"/>
            <ac:spMk id="8" creationId="{A246B25A-2E3A-4293-9FE3-AB56B181CFBD}"/>
          </ac:spMkLst>
        </pc:spChg>
        <pc:spChg chg="mod">
          <ac:chgData name="Apurv Amrutkar" userId="3ecfcc68-e0e3-4e42-b31a-cb41c98f7a52" providerId="ADAL" clId="{EA26C0A1-CC1A-41A1-BF25-5E29F7A95B46}" dt="2017-11-11T06:59:06.362" v="4113" actId="1076"/>
          <ac:spMkLst>
            <pc:docMk/>
            <pc:sldMk cId="2722151338" sldId="304"/>
            <ac:spMk id="9" creationId="{AFFCB860-876D-433F-B752-99A50FF71F88}"/>
          </ac:spMkLst>
        </pc:spChg>
        <pc:spChg chg="mod">
          <ac:chgData name="Apurv Amrutkar" userId="3ecfcc68-e0e3-4e42-b31a-cb41c98f7a52" providerId="ADAL" clId="{EA26C0A1-CC1A-41A1-BF25-5E29F7A95B46}" dt="2017-11-11T06:59:06.362" v="4113" actId="1076"/>
          <ac:spMkLst>
            <pc:docMk/>
            <pc:sldMk cId="2722151338" sldId="304"/>
            <ac:spMk id="10" creationId="{450EC0FB-0E5A-41DA-BDDF-1F7CDFD0C800}"/>
          </ac:spMkLst>
        </pc:spChg>
        <pc:spChg chg="mod">
          <ac:chgData name="Apurv Amrutkar" userId="3ecfcc68-e0e3-4e42-b31a-cb41c98f7a52" providerId="ADAL" clId="{EA26C0A1-CC1A-41A1-BF25-5E29F7A95B46}" dt="2017-11-11T06:59:06.362" v="4113" actId="1076"/>
          <ac:spMkLst>
            <pc:docMk/>
            <pc:sldMk cId="2722151338" sldId="304"/>
            <ac:spMk id="11" creationId="{BAE72586-AFD5-4EC9-87AA-0D0654A335CF}"/>
          </ac:spMkLst>
        </pc:spChg>
        <pc:spChg chg="mod">
          <ac:chgData name="Apurv Amrutkar" userId="3ecfcc68-e0e3-4e42-b31a-cb41c98f7a52" providerId="ADAL" clId="{EA26C0A1-CC1A-41A1-BF25-5E29F7A95B46}" dt="2017-11-11T06:59:06.362" v="4113" actId="1076"/>
          <ac:spMkLst>
            <pc:docMk/>
            <pc:sldMk cId="2722151338" sldId="304"/>
            <ac:spMk id="12" creationId="{D7CF4259-F575-45C9-99C9-98219F86DAB1}"/>
          </ac:spMkLst>
        </pc:spChg>
        <pc:spChg chg="mod">
          <ac:chgData name="Apurv Amrutkar" userId="3ecfcc68-e0e3-4e42-b31a-cb41c98f7a52" providerId="ADAL" clId="{EA26C0A1-CC1A-41A1-BF25-5E29F7A95B46}" dt="2017-11-11T06:59:06.362" v="4113" actId="1076"/>
          <ac:spMkLst>
            <pc:docMk/>
            <pc:sldMk cId="2722151338" sldId="304"/>
            <ac:spMk id="13" creationId="{AEEB529E-C15E-413F-9DC6-14AE0FF3E778}"/>
          </ac:spMkLst>
        </pc:spChg>
        <pc:spChg chg="mod">
          <ac:chgData name="Apurv Amrutkar" userId="3ecfcc68-e0e3-4e42-b31a-cb41c98f7a52" providerId="ADAL" clId="{EA26C0A1-CC1A-41A1-BF25-5E29F7A95B46}" dt="2017-11-11T06:59:06.362" v="4113" actId="1076"/>
          <ac:spMkLst>
            <pc:docMk/>
            <pc:sldMk cId="2722151338" sldId="304"/>
            <ac:spMk id="15" creationId="{F4ABD91A-6D0D-4686-8470-E1562DFD0821}"/>
          </ac:spMkLst>
        </pc:spChg>
        <pc:spChg chg="mod">
          <ac:chgData name="Apurv Amrutkar" userId="3ecfcc68-e0e3-4e42-b31a-cb41c98f7a52" providerId="ADAL" clId="{EA26C0A1-CC1A-41A1-BF25-5E29F7A95B46}" dt="2017-11-11T07:02:32.535" v="4186" actId="1076"/>
          <ac:spMkLst>
            <pc:docMk/>
            <pc:sldMk cId="2722151338" sldId="304"/>
            <ac:spMk id="17" creationId="{6ACACF6B-94ED-41C7-B455-F6D9728AB17B}"/>
          </ac:spMkLst>
        </pc:spChg>
        <pc:spChg chg="mod">
          <ac:chgData name="Apurv Amrutkar" userId="3ecfcc68-e0e3-4e42-b31a-cb41c98f7a52" providerId="ADAL" clId="{EA26C0A1-CC1A-41A1-BF25-5E29F7A95B46}" dt="2017-11-11T06:59:06.362" v="4113" actId="1076"/>
          <ac:spMkLst>
            <pc:docMk/>
            <pc:sldMk cId="2722151338" sldId="304"/>
            <ac:spMk id="19" creationId="{1C0DBF25-4A31-48E1-89D6-30B06BD0531D}"/>
          </ac:spMkLst>
        </pc:spChg>
        <pc:spChg chg="mod">
          <ac:chgData name="Apurv Amrutkar" userId="3ecfcc68-e0e3-4e42-b31a-cb41c98f7a52" providerId="ADAL" clId="{EA26C0A1-CC1A-41A1-BF25-5E29F7A95B46}" dt="2017-11-11T06:59:06.362" v="4113" actId="1076"/>
          <ac:spMkLst>
            <pc:docMk/>
            <pc:sldMk cId="2722151338" sldId="304"/>
            <ac:spMk id="22" creationId="{E3B1696A-798B-4E7B-BE76-40FE0F569FB8}"/>
          </ac:spMkLst>
        </pc:spChg>
        <pc:spChg chg="mod">
          <ac:chgData name="Apurv Amrutkar" userId="3ecfcc68-e0e3-4e42-b31a-cb41c98f7a52" providerId="ADAL" clId="{EA26C0A1-CC1A-41A1-BF25-5E29F7A95B46}" dt="2017-11-11T06:59:06.362" v="4113" actId="1076"/>
          <ac:spMkLst>
            <pc:docMk/>
            <pc:sldMk cId="2722151338" sldId="304"/>
            <ac:spMk id="23" creationId="{965662D0-6F41-45DD-BDF5-54D5E56C7496}"/>
          </ac:spMkLst>
        </pc:spChg>
        <pc:spChg chg="mod">
          <ac:chgData name="Apurv Amrutkar" userId="3ecfcc68-e0e3-4e42-b31a-cb41c98f7a52" providerId="ADAL" clId="{EA26C0A1-CC1A-41A1-BF25-5E29F7A95B46}" dt="2017-11-11T06:59:06.362" v="4113" actId="1076"/>
          <ac:spMkLst>
            <pc:docMk/>
            <pc:sldMk cId="2722151338" sldId="304"/>
            <ac:spMk id="25" creationId="{59DB1C6C-1E0F-43B7-8042-9CF8BA6166B6}"/>
          </ac:spMkLst>
        </pc:spChg>
        <pc:spChg chg="mod">
          <ac:chgData name="Apurv Amrutkar" userId="3ecfcc68-e0e3-4e42-b31a-cb41c98f7a52" providerId="ADAL" clId="{EA26C0A1-CC1A-41A1-BF25-5E29F7A95B46}" dt="2017-11-11T06:59:06.362" v="4113" actId="1076"/>
          <ac:spMkLst>
            <pc:docMk/>
            <pc:sldMk cId="2722151338" sldId="304"/>
            <ac:spMk id="26" creationId="{8299FD62-B31A-4673-99B5-7D7CDE64731B}"/>
          </ac:spMkLst>
        </pc:spChg>
        <pc:spChg chg="add mod">
          <ac:chgData name="Apurv Amrutkar" userId="3ecfcc68-e0e3-4e42-b31a-cb41c98f7a52" providerId="ADAL" clId="{EA26C0A1-CC1A-41A1-BF25-5E29F7A95B46}" dt="2017-11-11T07:01:29.911" v="4170" actId="1076"/>
          <ac:spMkLst>
            <pc:docMk/>
            <pc:sldMk cId="2722151338" sldId="304"/>
            <ac:spMk id="27" creationId="{1AB311CE-29C5-4AD7-A52D-10D94BA017FE}"/>
          </ac:spMkLst>
        </pc:spChg>
        <pc:spChg chg="mod">
          <ac:chgData name="Apurv Amrutkar" userId="3ecfcc68-e0e3-4e42-b31a-cb41c98f7a52" providerId="ADAL" clId="{EA26C0A1-CC1A-41A1-BF25-5E29F7A95B46}" dt="2017-11-11T06:59:06.362" v="4113" actId="1076"/>
          <ac:spMkLst>
            <pc:docMk/>
            <pc:sldMk cId="2722151338" sldId="304"/>
            <ac:spMk id="28" creationId="{E9B089CA-6713-46D3-A667-0D206A6065A9}"/>
          </ac:spMkLst>
        </pc:spChg>
        <pc:spChg chg="add mod">
          <ac:chgData name="Apurv Amrutkar" userId="3ecfcc68-e0e3-4e42-b31a-cb41c98f7a52" providerId="ADAL" clId="{EA26C0A1-CC1A-41A1-BF25-5E29F7A95B46}" dt="2017-11-11T07:03:08.556" v="4188" actId="1076"/>
          <ac:spMkLst>
            <pc:docMk/>
            <pc:sldMk cId="2722151338" sldId="304"/>
            <ac:spMk id="30" creationId="{C2046D71-6AA2-4B0F-B985-851522CA9CC7}"/>
          </ac:spMkLst>
        </pc:spChg>
        <pc:spChg chg="add mod">
          <ac:chgData name="Apurv Amrutkar" userId="3ecfcc68-e0e3-4e42-b31a-cb41c98f7a52" providerId="ADAL" clId="{EA26C0A1-CC1A-41A1-BF25-5E29F7A95B46}" dt="2017-11-11T07:03:08.556" v="4188" actId="1076"/>
          <ac:spMkLst>
            <pc:docMk/>
            <pc:sldMk cId="2722151338" sldId="304"/>
            <ac:spMk id="31" creationId="{1FF78AFF-6FEF-4B80-B8F2-DDD531590C41}"/>
          </ac:spMkLst>
        </pc:spChg>
        <pc:spChg chg="add mod">
          <ac:chgData name="Apurv Amrutkar" userId="3ecfcc68-e0e3-4e42-b31a-cb41c98f7a52" providerId="ADAL" clId="{EA26C0A1-CC1A-41A1-BF25-5E29F7A95B46}" dt="2017-11-11T07:03:32.485" v="4209" actId="1076"/>
          <ac:spMkLst>
            <pc:docMk/>
            <pc:sldMk cId="2722151338" sldId="304"/>
            <ac:spMk id="32" creationId="{0AE92C13-D02D-46EE-8CC6-DB5EC19C0863}"/>
          </ac:spMkLst>
        </pc:spChg>
        <pc:spChg chg="add mod">
          <ac:chgData name="Apurv Amrutkar" userId="3ecfcc68-e0e3-4e42-b31a-cb41c98f7a52" providerId="ADAL" clId="{EA26C0A1-CC1A-41A1-BF25-5E29F7A95B46}" dt="2017-11-11T07:03:08.556" v="4188" actId="1076"/>
          <ac:spMkLst>
            <pc:docMk/>
            <pc:sldMk cId="2722151338" sldId="304"/>
            <ac:spMk id="33" creationId="{CD433644-ED6A-446D-8837-5C48785DFE7B}"/>
          </ac:spMkLst>
        </pc:spChg>
        <pc:spChg chg="add mod">
          <ac:chgData name="Apurv Amrutkar" userId="3ecfcc68-e0e3-4e42-b31a-cb41c98f7a52" providerId="ADAL" clId="{EA26C0A1-CC1A-41A1-BF25-5E29F7A95B46}" dt="2017-11-11T07:03:08.556" v="4188" actId="1076"/>
          <ac:spMkLst>
            <pc:docMk/>
            <pc:sldMk cId="2722151338" sldId="304"/>
            <ac:spMk id="34" creationId="{FB33A86C-C44A-4A99-9B84-71FE91E1C8C4}"/>
          </ac:spMkLst>
        </pc:spChg>
        <pc:spChg chg="add mod">
          <ac:chgData name="Apurv Amrutkar" userId="3ecfcc68-e0e3-4e42-b31a-cb41c98f7a52" providerId="ADAL" clId="{EA26C0A1-CC1A-41A1-BF25-5E29F7A95B46}" dt="2017-11-11T07:03:08.556" v="4188" actId="1076"/>
          <ac:spMkLst>
            <pc:docMk/>
            <pc:sldMk cId="2722151338" sldId="304"/>
            <ac:spMk id="35" creationId="{C283D65D-1698-4F76-B5F1-BDA7B73AA159}"/>
          </ac:spMkLst>
        </pc:spChg>
        <pc:spChg chg="add mod">
          <ac:chgData name="Apurv Amrutkar" userId="3ecfcc68-e0e3-4e42-b31a-cb41c98f7a52" providerId="ADAL" clId="{EA26C0A1-CC1A-41A1-BF25-5E29F7A95B46}" dt="2017-11-11T07:03:08.556" v="4188" actId="1076"/>
          <ac:spMkLst>
            <pc:docMk/>
            <pc:sldMk cId="2722151338" sldId="304"/>
            <ac:spMk id="36" creationId="{EBB07CF4-6240-45DE-96F1-851A9AC805DF}"/>
          </ac:spMkLst>
        </pc:spChg>
        <pc:spChg chg="add mod">
          <ac:chgData name="Apurv Amrutkar" userId="3ecfcc68-e0e3-4e42-b31a-cb41c98f7a52" providerId="ADAL" clId="{EA26C0A1-CC1A-41A1-BF25-5E29F7A95B46}" dt="2017-11-11T07:03:08.556" v="4188" actId="1076"/>
          <ac:spMkLst>
            <pc:docMk/>
            <pc:sldMk cId="2722151338" sldId="304"/>
            <ac:spMk id="37" creationId="{AD42B5D4-5D62-4540-BD77-67688AFA4CCA}"/>
          </ac:spMkLst>
        </pc:spChg>
        <pc:spChg chg="add mod">
          <ac:chgData name="Apurv Amrutkar" userId="3ecfcc68-e0e3-4e42-b31a-cb41c98f7a52" providerId="ADAL" clId="{EA26C0A1-CC1A-41A1-BF25-5E29F7A95B46}" dt="2017-11-11T07:03:37.532" v="4211" actId="20577"/>
          <ac:spMkLst>
            <pc:docMk/>
            <pc:sldMk cId="2722151338" sldId="304"/>
            <ac:spMk id="38" creationId="{0D571EF4-6073-45DB-BFC8-E0918B8CF563}"/>
          </ac:spMkLst>
        </pc:spChg>
        <pc:spChg chg="add mod">
          <ac:chgData name="Apurv Amrutkar" userId="3ecfcc68-e0e3-4e42-b31a-cb41c98f7a52" providerId="ADAL" clId="{EA26C0A1-CC1A-41A1-BF25-5E29F7A95B46}" dt="2017-11-11T07:03:08.556" v="4188" actId="1076"/>
          <ac:spMkLst>
            <pc:docMk/>
            <pc:sldMk cId="2722151338" sldId="304"/>
            <ac:spMk id="39" creationId="{83AEEA72-3340-4A86-8825-3E2A28CE2B2F}"/>
          </ac:spMkLst>
        </pc:spChg>
        <pc:spChg chg="mod">
          <ac:chgData name="Apurv Amrutkar" userId="3ecfcc68-e0e3-4e42-b31a-cb41c98f7a52" providerId="ADAL" clId="{EA26C0A1-CC1A-41A1-BF25-5E29F7A95B46}" dt="2017-11-11T06:59:06.362" v="4113" actId="1076"/>
          <ac:spMkLst>
            <pc:docMk/>
            <pc:sldMk cId="2722151338" sldId="304"/>
            <ac:spMk id="45" creationId="{C19543AB-F5E9-41C9-95CA-653FF18730D4}"/>
          </ac:spMkLst>
        </pc:spChg>
        <pc:graphicFrameChg chg="mod">
          <ac:chgData name="Apurv Amrutkar" userId="3ecfcc68-e0e3-4e42-b31a-cb41c98f7a52" providerId="ADAL" clId="{EA26C0A1-CC1A-41A1-BF25-5E29F7A95B46}" dt="2017-11-11T06:59:06.362" v="4113" actId="1076"/>
          <ac:graphicFrameMkLst>
            <pc:docMk/>
            <pc:sldMk cId="2722151338" sldId="304"/>
            <ac:graphicFrameMk id="4" creationId="{67F289E6-9598-4A58-A7A6-ABAEADA2E23E}"/>
          </ac:graphicFrameMkLst>
        </pc:graphicFrameChg>
        <pc:graphicFrameChg chg="mod">
          <ac:chgData name="Apurv Amrutkar" userId="3ecfcc68-e0e3-4e42-b31a-cb41c98f7a52" providerId="ADAL" clId="{EA26C0A1-CC1A-41A1-BF25-5E29F7A95B46}" dt="2017-11-11T06:59:06.362" v="4113" actId="1076"/>
          <ac:graphicFrameMkLst>
            <pc:docMk/>
            <pc:sldMk cId="2722151338" sldId="304"/>
            <ac:graphicFrameMk id="14" creationId="{9D32D8AB-B5A6-4EEB-90B2-13F1598AD5BE}"/>
          </ac:graphicFrameMkLst>
        </pc:graphicFrameChg>
        <pc:graphicFrameChg chg="mod">
          <ac:chgData name="Apurv Amrutkar" userId="3ecfcc68-e0e3-4e42-b31a-cb41c98f7a52" providerId="ADAL" clId="{EA26C0A1-CC1A-41A1-BF25-5E29F7A95B46}" dt="2017-11-11T06:59:06.362" v="4113" actId="1076"/>
          <ac:graphicFrameMkLst>
            <pc:docMk/>
            <pc:sldMk cId="2722151338" sldId="304"/>
            <ac:graphicFrameMk id="24" creationId="{6E46AF68-A7FD-4575-8938-D9C97D2D06BE}"/>
          </ac:graphicFrameMkLst>
        </pc:graphicFrameChg>
        <pc:graphicFrameChg chg="add mod">
          <ac:chgData name="Apurv Amrutkar" userId="3ecfcc68-e0e3-4e42-b31a-cb41c98f7a52" providerId="ADAL" clId="{EA26C0A1-CC1A-41A1-BF25-5E29F7A95B46}" dt="2017-11-11T07:03:08.556" v="4188" actId="1076"/>
          <ac:graphicFrameMkLst>
            <pc:docMk/>
            <pc:sldMk cId="2722151338" sldId="304"/>
            <ac:graphicFrameMk id="29" creationId="{B8E44AE9-CED3-4096-BCAE-76CA0E2C5154}"/>
          </ac:graphicFrameMkLst>
        </pc:graphicFrameChg>
        <pc:cxnChg chg="mod">
          <ac:chgData name="Apurv Amrutkar" userId="3ecfcc68-e0e3-4e42-b31a-cb41c98f7a52" providerId="ADAL" clId="{EA26C0A1-CC1A-41A1-BF25-5E29F7A95B46}" dt="2017-11-11T06:59:06.362" v="4113" actId="1076"/>
          <ac:cxnSpMkLst>
            <pc:docMk/>
            <pc:sldMk cId="2722151338" sldId="304"/>
            <ac:cxnSpMk id="47" creationId="{46964373-895F-4C36-9A93-C2218B01B749}"/>
          </ac:cxnSpMkLst>
        </pc:cxnChg>
        <pc:cxnChg chg="mod">
          <ac:chgData name="Apurv Amrutkar" userId="3ecfcc68-e0e3-4e42-b31a-cb41c98f7a52" providerId="ADAL" clId="{EA26C0A1-CC1A-41A1-BF25-5E29F7A95B46}" dt="2017-11-11T06:59:06.362" v="4113" actId="1076"/>
          <ac:cxnSpMkLst>
            <pc:docMk/>
            <pc:sldMk cId="2722151338" sldId="304"/>
            <ac:cxnSpMk id="49" creationId="{B89BAAF1-0C3B-4EBF-8407-73B812F2AEA7}"/>
          </ac:cxnSpMkLst>
        </pc:cxnChg>
      </pc:sldChg>
      <pc:sldChg chg="modSp add">
        <pc:chgData name="Apurv Amrutkar" userId="3ecfcc68-e0e3-4e42-b31a-cb41c98f7a52" providerId="ADAL" clId="{EA26C0A1-CC1A-41A1-BF25-5E29F7A95B46}" dt="2017-11-11T07:49:48.530" v="4629" actId="20577"/>
        <pc:sldMkLst>
          <pc:docMk/>
          <pc:sldMk cId="2508760743" sldId="305"/>
        </pc:sldMkLst>
        <pc:spChg chg="mod">
          <ac:chgData name="Apurv Amrutkar" userId="3ecfcc68-e0e3-4e42-b31a-cb41c98f7a52" providerId="ADAL" clId="{EA26C0A1-CC1A-41A1-BF25-5E29F7A95B46}" dt="2017-11-11T07:45:29.650" v="4233" actId="20577"/>
          <ac:spMkLst>
            <pc:docMk/>
            <pc:sldMk cId="2508760743" sldId="305"/>
            <ac:spMk id="2" creationId="{9EBF6301-C06F-4483-B31A-4D160B34C211}"/>
          </ac:spMkLst>
        </pc:spChg>
        <pc:spChg chg="mod">
          <ac:chgData name="Apurv Amrutkar" userId="3ecfcc68-e0e3-4e42-b31a-cb41c98f7a52" providerId="ADAL" clId="{EA26C0A1-CC1A-41A1-BF25-5E29F7A95B46}" dt="2017-11-11T07:49:48.530" v="4629" actId="20577"/>
          <ac:spMkLst>
            <pc:docMk/>
            <pc:sldMk cId="2508760743" sldId="305"/>
            <ac:spMk id="3" creationId="{D923F708-1DCA-4205-9C32-531FA301947C}"/>
          </ac:spMkLst>
        </pc:spChg>
      </pc:sldChg>
      <pc:sldChg chg="addSp delSp modSp add mod setBg">
        <pc:chgData name="Apurv Amrutkar" userId="3ecfcc68-e0e3-4e42-b31a-cb41c98f7a52" providerId="ADAL" clId="{EA26C0A1-CC1A-41A1-BF25-5E29F7A95B46}" dt="2017-11-11T08:18:56.108" v="4680" actId="14100"/>
        <pc:sldMkLst>
          <pc:docMk/>
          <pc:sldMk cId="639093376" sldId="306"/>
        </pc:sldMkLst>
        <pc:spChg chg="mod ord">
          <ac:chgData name="Apurv Amrutkar" userId="3ecfcc68-e0e3-4e42-b31a-cb41c98f7a52" providerId="ADAL" clId="{EA26C0A1-CC1A-41A1-BF25-5E29F7A95B46}" dt="2017-11-11T08:15:42.915" v="4655" actId="1076"/>
          <ac:spMkLst>
            <pc:docMk/>
            <pc:sldMk cId="639093376" sldId="306"/>
            <ac:spMk id="2" creationId="{73AEC6C3-9545-41C2-A7D2-FB8746C32046}"/>
          </ac:spMkLst>
        </pc:spChg>
        <pc:spChg chg="del">
          <ac:chgData name="Apurv Amrutkar" userId="3ecfcc68-e0e3-4e42-b31a-cb41c98f7a52" providerId="ADAL" clId="{EA26C0A1-CC1A-41A1-BF25-5E29F7A95B46}" dt="2017-11-11T08:11:24.116" v="4648" actId="14100"/>
          <ac:spMkLst>
            <pc:docMk/>
            <pc:sldMk cId="639093376" sldId="306"/>
            <ac:spMk id="3" creationId="{A2F481A8-E4E4-425B-9EDB-81EE452C69C5}"/>
          </ac:spMkLst>
        </pc:spChg>
        <pc:spChg chg="add del mod">
          <ac:chgData name="Apurv Amrutkar" userId="3ecfcc68-e0e3-4e42-b31a-cb41c98f7a52" providerId="ADAL" clId="{EA26C0A1-CC1A-41A1-BF25-5E29F7A95B46}" dt="2017-11-11T08:15:13.386" v="4650" actId="478"/>
          <ac:spMkLst>
            <pc:docMk/>
            <pc:sldMk cId="639093376" sldId="306"/>
            <ac:spMk id="4" creationId="{3513B357-E190-4889-9973-D56F51252C87}"/>
          </ac:spMkLst>
        </pc:spChg>
        <pc:spChg chg="add del mod">
          <ac:chgData name="Apurv Amrutkar" userId="3ecfcc68-e0e3-4e42-b31a-cb41c98f7a52" providerId="ADAL" clId="{EA26C0A1-CC1A-41A1-BF25-5E29F7A95B46}" dt="2017-11-11T08:15:13.386" v="4650" actId="478"/>
          <ac:spMkLst>
            <pc:docMk/>
            <pc:sldMk cId="639093376" sldId="306"/>
            <ac:spMk id="5" creationId="{65995857-A5BD-4F48-8AC7-076A2112F4E8}"/>
          </ac:spMkLst>
        </pc:spChg>
        <pc:spChg chg="add del mod">
          <ac:chgData name="Apurv Amrutkar" userId="3ecfcc68-e0e3-4e42-b31a-cb41c98f7a52" providerId="ADAL" clId="{EA26C0A1-CC1A-41A1-BF25-5E29F7A95B46}" dt="2017-11-11T08:15:13.386" v="4650" actId="478"/>
          <ac:spMkLst>
            <pc:docMk/>
            <pc:sldMk cId="639093376" sldId="306"/>
            <ac:spMk id="6" creationId="{756BA2C7-1064-460E-8C3B-09F23B40C2E9}"/>
          </ac:spMkLst>
        </pc:spChg>
        <pc:spChg chg="add del mod">
          <ac:chgData name="Apurv Amrutkar" userId="3ecfcc68-e0e3-4e42-b31a-cb41c98f7a52" providerId="ADAL" clId="{EA26C0A1-CC1A-41A1-BF25-5E29F7A95B46}" dt="2017-11-11T08:15:13.386" v="4650" actId="478"/>
          <ac:spMkLst>
            <pc:docMk/>
            <pc:sldMk cId="639093376" sldId="306"/>
            <ac:spMk id="7" creationId="{4DBF73FE-0DDC-4CD1-9FDF-5CE28E4AF186}"/>
          </ac:spMkLst>
        </pc:spChg>
        <pc:spChg chg="add mod">
          <ac:chgData name="Apurv Amrutkar" userId="3ecfcc68-e0e3-4e42-b31a-cb41c98f7a52" providerId="ADAL" clId="{EA26C0A1-CC1A-41A1-BF25-5E29F7A95B46}" dt="2017-11-11T08:17:06.726" v="4667" actId="14100"/>
          <ac:spMkLst>
            <pc:docMk/>
            <pc:sldMk cId="639093376" sldId="306"/>
            <ac:spMk id="9" creationId="{9EE2D449-2941-4F14-814B-32C9400F9950}"/>
          </ac:spMkLst>
        </pc:spChg>
        <pc:spChg chg="add mod">
          <ac:chgData name="Apurv Amrutkar" userId="3ecfcc68-e0e3-4e42-b31a-cb41c98f7a52" providerId="ADAL" clId="{EA26C0A1-CC1A-41A1-BF25-5E29F7A95B46}" dt="2017-11-11T08:17:25.821" v="4672" actId="14100"/>
          <ac:spMkLst>
            <pc:docMk/>
            <pc:sldMk cId="639093376" sldId="306"/>
            <ac:spMk id="16" creationId="{AD2B7276-1873-47C5-B520-98C516347676}"/>
          </ac:spMkLst>
        </pc:spChg>
        <pc:spChg chg="add">
          <ac:chgData name="Apurv Amrutkar" userId="3ecfcc68-e0e3-4e42-b31a-cb41c98f7a52" providerId="ADAL" clId="{EA26C0A1-CC1A-41A1-BF25-5E29F7A95B46}" dt="2017-11-11T08:15:36.669" v="4653" actId="26606"/>
          <ac:spMkLst>
            <pc:docMk/>
            <pc:sldMk cId="639093376" sldId="306"/>
            <ac:spMk id="17" creationId="{989BE678-777B-482A-A616-FEDC47B162E5}"/>
          </ac:spMkLst>
        </pc:spChg>
        <pc:spChg chg="add mod">
          <ac:chgData name="Apurv Amrutkar" userId="3ecfcc68-e0e3-4e42-b31a-cb41c98f7a52" providerId="ADAL" clId="{EA26C0A1-CC1A-41A1-BF25-5E29F7A95B46}" dt="2017-11-11T08:17:32.599" v="4674" actId="1076"/>
          <ac:spMkLst>
            <pc:docMk/>
            <pc:sldMk cId="639093376" sldId="306"/>
            <ac:spMk id="18" creationId="{02FAC04A-52BA-40AF-949E-F711DDDB56FB}"/>
          </ac:spMkLst>
        </pc:spChg>
        <pc:spChg chg="add mod">
          <ac:chgData name="Apurv Amrutkar" userId="3ecfcc68-e0e3-4e42-b31a-cb41c98f7a52" providerId="ADAL" clId="{EA26C0A1-CC1A-41A1-BF25-5E29F7A95B46}" dt="2017-11-11T08:18:56.108" v="4680" actId="14100"/>
          <ac:spMkLst>
            <pc:docMk/>
            <pc:sldMk cId="639093376" sldId="306"/>
            <ac:spMk id="20" creationId="{EF5E408D-B000-4546-A87A-3CF4D7A23801}"/>
          </ac:spMkLst>
        </pc:spChg>
        <pc:spChg chg="add">
          <ac:chgData name="Apurv Amrutkar" userId="3ecfcc68-e0e3-4e42-b31a-cb41c98f7a52" providerId="ADAL" clId="{EA26C0A1-CC1A-41A1-BF25-5E29F7A95B46}" dt="2017-11-11T08:15:36.669" v="4653" actId="26606"/>
          <ac:spMkLst>
            <pc:docMk/>
            <pc:sldMk cId="639093376" sldId="306"/>
            <ac:spMk id="23" creationId="{D28BE0C3-2102-4820-B88B-A448B1840D14}"/>
          </ac:spMkLst>
        </pc:spChg>
        <pc:picChg chg="add mod">
          <ac:chgData name="Apurv Amrutkar" userId="3ecfcc68-e0e3-4e42-b31a-cb41c98f7a52" providerId="ADAL" clId="{EA26C0A1-CC1A-41A1-BF25-5E29F7A95B46}" dt="2017-11-11T08:17:11.171" v="4670" actId="1076"/>
          <ac:picMkLst>
            <pc:docMk/>
            <pc:sldMk cId="639093376" sldId="306"/>
            <ac:picMk id="8" creationId="{0505E016-D4F5-4546-8B7B-D71CD5AA06C9}"/>
          </ac:picMkLst>
        </pc:picChg>
        <pc:picChg chg="add">
          <ac:chgData name="Apurv Amrutkar" userId="3ecfcc68-e0e3-4e42-b31a-cb41c98f7a52" providerId="ADAL" clId="{EA26C0A1-CC1A-41A1-BF25-5E29F7A95B46}" dt="2017-11-11T08:15:36.669" v="4653" actId="26606"/>
          <ac:picMkLst>
            <pc:docMk/>
            <pc:sldMk cId="639093376" sldId="306"/>
            <ac:picMk id="13" creationId="{DF19BAF3-7E20-4B9D-B544-BABAEEA1FA75}"/>
          </ac:picMkLst>
        </pc:picChg>
        <pc:picChg chg="add">
          <ac:chgData name="Apurv Amrutkar" userId="3ecfcc68-e0e3-4e42-b31a-cb41c98f7a52" providerId="ADAL" clId="{EA26C0A1-CC1A-41A1-BF25-5E29F7A95B46}" dt="2017-11-11T08:15:36.669" v="4653" actId="26606"/>
          <ac:picMkLst>
            <pc:docMk/>
            <pc:sldMk cId="639093376" sldId="306"/>
            <ac:picMk id="15" creationId="{950648F4-ABCD-4DF0-8641-76CFB2354721}"/>
          </ac:picMkLst>
        </pc:picChg>
        <pc:picChg chg="add">
          <ac:chgData name="Apurv Amrutkar" userId="3ecfcc68-e0e3-4e42-b31a-cb41c98f7a52" providerId="ADAL" clId="{EA26C0A1-CC1A-41A1-BF25-5E29F7A95B46}" dt="2017-11-11T08:15:36.669" v="4653" actId="26606"/>
          <ac:picMkLst>
            <pc:docMk/>
            <pc:sldMk cId="639093376" sldId="306"/>
            <ac:picMk id="19" creationId="{CF1EB4BD-9C7E-4AA3-9681-C7EB0DA6250B}"/>
          </ac:picMkLst>
        </pc:picChg>
        <pc:picChg chg="add">
          <ac:chgData name="Apurv Amrutkar" userId="3ecfcc68-e0e3-4e42-b31a-cb41c98f7a52" providerId="ADAL" clId="{EA26C0A1-CC1A-41A1-BF25-5E29F7A95B46}" dt="2017-11-11T08:15:36.669" v="4653" actId="26606"/>
          <ac:picMkLst>
            <pc:docMk/>
            <pc:sldMk cId="639093376" sldId="306"/>
            <ac:picMk id="21" creationId="{94AAE3AA-3759-4D28-B0EF-575F25A5146C}"/>
          </ac:picMkLst>
        </pc:picChg>
      </pc:sldChg>
      <pc:sldChg chg="addSp delSp modSp add mod setBg">
        <pc:chgData name="Apurv Amrutkar" userId="3ecfcc68-e0e3-4e42-b31a-cb41c98f7a52" providerId="ADAL" clId="{EA26C0A1-CC1A-41A1-BF25-5E29F7A95B46}" dt="2017-11-11T08:23:24.562" v="4746" actId="1076"/>
        <pc:sldMkLst>
          <pc:docMk/>
          <pc:sldMk cId="3398099681" sldId="307"/>
        </pc:sldMkLst>
        <pc:spChg chg="mod ord">
          <ac:chgData name="Apurv Amrutkar" userId="3ecfcc68-e0e3-4e42-b31a-cb41c98f7a52" providerId="ADAL" clId="{EA26C0A1-CC1A-41A1-BF25-5E29F7A95B46}" dt="2017-11-11T08:21:37.470" v="4726" actId="26606"/>
          <ac:spMkLst>
            <pc:docMk/>
            <pc:sldMk cId="3398099681" sldId="307"/>
            <ac:spMk id="2" creationId="{9629E5B0-1D3C-47CA-9282-343B994A74C1}"/>
          </ac:spMkLst>
        </pc:spChg>
        <pc:spChg chg="del">
          <ac:chgData name="Apurv Amrutkar" userId="3ecfcc68-e0e3-4e42-b31a-cb41c98f7a52" providerId="ADAL" clId="{EA26C0A1-CC1A-41A1-BF25-5E29F7A95B46}" dt="2017-11-11T08:19:36.294" v="4712" actId="478"/>
          <ac:spMkLst>
            <pc:docMk/>
            <pc:sldMk cId="3398099681" sldId="307"/>
            <ac:spMk id="3" creationId="{EDD2ABD0-5C30-486A-803A-697434122227}"/>
          </ac:spMkLst>
        </pc:spChg>
        <pc:spChg chg="add mod">
          <ac:chgData name="Apurv Amrutkar" userId="3ecfcc68-e0e3-4e42-b31a-cb41c98f7a52" providerId="ADAL" clId="{EA26C0A1-CC1A-41A1-BF25-5E29F7A95B46}" dt="2017-11-11T08:22:38.503" v="4732" actId="1582"/>
          <ac:spMkLst>
            <pc:docMk/>
            <pc:sldMk cId="3398099681" sldId="307"/>
            <ac:spMk id="5" creationId="{EDED2191-8C7D-428B-B46F-43773BF21D01}"/>
          </ac:spMkLst>
        </pc:spChg>
        <pc:spChg chg="add mod">
          <ac:chgData name="Apurv Amrutkar" userId="3ecfcc68-e0e3-4e42-b31a-cb41c98f7a52" providerId="ADAL" clId="{EA26C0A1-CC1A-41A1-BF25-5E29F7A95B46}" dt="2017-11-11T08:22:47.657" v="4734" actId="1076"/>
          <ac:spMkLst>
            <pc:docMk/>
            <pc:sldMk cId="3398099681" sldId="307"/>
            <ac:spMk id="12" creationId="{AC8B74B7-2517-4E0D-9995-87C1C318FA44}"/>
          </ac:spMkLst>
        </pc:spChg>
        <pc:spChg chg="add del">
          <ac:chgData name="Apurv Amrutkar" userId="3ecfcc68-e0e3-4e42-b31a-cb41c98f7a52" providerId="ADAL" clId="{EA26C0A1-CC1A-41A1-BF25-5E29F7A95B46}" dt="2017-11-11T08:21:37.470" v="4726" actId="26606"/>
          <ac:spMkLst>
            <pc:docMk/>
            <pc:sldMk cId="3398099681" sldId="307"/>
            <ac:spMk id="13" creationId="{989BE678-777B-482A-A616-FEDC47B162E5}"/>
          </ac:spMkLst>
        </pc:spChg>
        <pc:spChg chg="add mod">
          <ac:chgData name="Apurv Amrutkar" userId="3ecfcc68-e0e3-4e42-b31a-cb41c98f7a52" providerId="ADAL" clId="{EA26C0A1-CC1A-41A1-BF25-5E29F7A95B46}" dt="2017-11-11T08:22:53.044" v="4736" actId="1076"/>
          <ac:spMkLst>
            <pc:docMk/>
            <pc:sldMk cId="3398099681" sldId="307"/>
            <ac:spMk id="14" creationId="{DF6E4F7C-8C40-4547-9B1B-3D72254F1759}"/>
          </ac:spMkLst>
        </pc:spChg>
        <pc:spChg chg="add mod">
          <ac:chgData name="Apurv Amrutkar" userId="3ecfcc68-e0e3-4e42-b31a-cb41c98f7a52" providerId="ADAL" clId="{EA26C0A1-CC1A-41A1-BF25-5E29F7A95B46}" dt="2017-11-11T08:23:10.761" v="4742" actId="14100"/>
          <ac:spMkLst>
            <pc:docMk/>
            <pc:sldMk cId="3398099681" sldId="307"/>
            <ac:spMk id="16" creationId="{228A922D-FB72-4072-9D6A-554752D6073F}"/>
          </ac:spMkLst>
        </pc:spChg>
        <pc:spChg chg="add mod">
          <ac:chgData name="Apurv Amrutkar" userId="3ecfcc68-e0e3-4e42-b31a-cb41c98f7a52" providerId="ADAL" clId="{EA26C0A1-CC1A-41A1-BF25-5E29F7A95B46}" dt="2017-11-11T08:23:17.464" v="4744" actId="1076"/>
          <ac:spMkLst>
            <pc:docMk/>
            <pc:sldMk cId="3398099681" sldId="307"/>
            <ac:spMk id="18" creationId="{2849F258-AFD4-44A9-972C-93F106A52478}"/>
          </ac:spMkLst>
        </pc:spChg>
        <pc:spChg chg="add del">
          <ac:chgData name="Apurv Amrutkar" userId="3ecfcc68-e0e3-4e42-b31a-cb41c98f7a52" providerId="ADAL" clId="{EA26C0A1-CC1A-41A1-BF25-5E29F7A95B46}" dt="2017-11-11T08:21:37.470" v="4726" actId="26606"/>
          <ac:spMkLst>
            <pc:docMk/>
            <pc:sldMk cId="3398099681" sldId="307"/>
            <ac:spMk id="19" creationId="{D28BE0C3-2102-4820-B88B-A448B1840D14}"/>
          </ac:spMkLst>
        </pc:spChg>
        <pc:spChg chg="add mod">
          <ac:chgData name="Apurv Amrutkar" userId="3ecfcc68-e0e3-4e42-b31a-cb41c98f7a52" providerId="ADAL" clId="{EA26C0A1-CC1A-41A1-BF25-5E29F7A95B46}" dt="2017-11-11T08:23:24.562" v="4746" actId="1076"/>
          <ac:spMkLst>
            <pc:docMk/>
            <pc:sldMk cId="3398099681" sldId="307"/>
            <ac:spMk id="20" creationId="{A3A13735-31A6-4F37-97C0-9D7D19F1692C}"/>
          </ac:spMkLst>
        </pc:spChg>
        <pc:picChg chg="add mod">
          <ac:chgData name="Apurv Amrutkar" userId="3ecfcc68-e0e3-4e42-b31a-cb41c98f7a52" providerId="ADAL" clId="{EA26C0A1-CC1A-41A1-BF25-5E29F7A95B46}" dt="2017-11-11T08:21:45.818" v="4728" actId="14100"/>
          <ac:picMkLst>
            <pc:docMk/>
            <pc:sldMk cId="3398099681" sldId="307"/>
            <ac:picMk id="4" creationId="{3DF2A8B9-F5FB-431C-AE90-FDAE75196E99}"/>
          </ac:picMkLst>
        </pc:picChg>
        <pc:picChg chg="add del">
          <ac:chgData name="Apurv Amrutkar" userId="3ecfcc68-e0e3-4e42-b31a-cb41c98f7a52" providerId="ADAL" clId="{EA26C0A1-CC1A-41A1-BF25-5E29F7A95B46}" dt="2017-11-11T08:21:37.470" v="4726" actId="26606"/>
          <ac:picMkLst>
            <pc:docMk/>
            <pc:sldMk cId="3398099681" sldId="307"/>
            <ac:picMk id="9" creationId="{DF19BAF3-7E20-4B9D-B544-BABAEEA1FA75}"/>
          </ac:picMkLst>
        </pc:picChg>
        <pc:picChg chg="add del">
          <ac:chgData name="Apurv Amrutkar" userId="3ecfcc68-e0e3-4e42-b31a-cb41c98f7a52" providerId="ADAL" clId="{EA26C0A1-CC1A-41A1-BF25-5E29F7A95B46}" dt="2017-11-11T08:21:37.470" v="4726" actId="26606"/>
          <ac:picMkLst>
            <pc:docMk/>
            <pc:sldMk cId="3398099681" sldId="307"/>
            <ac:picMk id="11" creationId="{950648F4-ABCD-4DF0-8641-76CFB2354721}"/>
          </ac:picMkLst>
        </pc:picChg>
        <pc:picChg chg="add del">
          <ac:chgData name="Apurv Amrutkar" userId="3ecfcc68-e0e3-4e42-b31a-cb41c98f7a52" providerId="ADAL" clId="{EA26C0A1-CC1A-41A1-BF25-5E29F7A95B46}" dt="2017-11-11T08:21:37.470" v="4726" actId="26606"/>
          <ac:picMkLst>
            <pc:docMk/>
            <pc:sldMk cId="3398099681" sldId="307"/>
            <ac:picMk id="15" creationId="{CF1EB4BD-9C7E-4AA3-9681-C7EB0DA6250B}"/>
          </ac:picMkLst>
        </pc:picChg>
        <pc:picChg chg="add del">
          <ac:chgData name="Apurv Amrutkar" userId="3ecfcc68-e0e3-4e42-b31a-cb41c98f7a52" providerId="ADAL" clId="{EA26C0A1-CC1A-41A1-BF25-5E29F7A95B46}" dt="2017-11-11T08:21:37.470" v="4726" actId="26606"/>
          <ac:picMkLst>
            <pc:docMk/>
            <pc:sldMk cId="3398099681" sldId="307"/>
            <ac:picMk id="17" creationId="{94AAE3AA-3759-4D28-B0EF-575F25A5146C}"/>
          </ac:picMkLst>
        </pc:picChg>
      </pc:sldChg>
      <pc:sldChg chg="addSp delSp modSp add mod setBg setClrOvrMap">
        <pc:chgData name="Apurv Amrutkar" userId="3ecfcc68-e0e3-4e42-b31a-cb41c98f7a52" providerId="ADAL" clId="{EA26C0A1-CC1A-41A1-BF25-5E29F7A95B46}" dt="2017-11-11T08:25:07.492" v="4795" actId="14100"/>
        <pc:sldMkLst>
          <pc:docMk/>
          <pc:sldMk cId="2934373765" sldId="308"/>
        </pc:sldMkLst>
        <pc:spChg chg="mod ord">
          <ac:chgData name="Apurv Amrutkar" userId="3ecfcc68-e0e3-4e42-b31a-cb41c98f7a52" providerId="ADAL" clId="{EA26C0A1-CC1A-41A1-BF25-5E29F7A95B46}" dt="2017-11-11T08:24:57.050" v="4793" actId="26606"/>
          <ac:spMkLst>
            <pc:docMk/>
            <pc:sldMk cId="2934373765" sldId="308"/>
            <ac:spMk id="2" creationId="{8E06C25B-06D3-47DD-991F-4607FDD1FDA5}"/>
          </ac:spMkLst>
        </pc:spChg>
        <pc:spChg chg="del">
          <ac:chgData name="Apurv Amrutkar" userId="3ecfcc68-e0e3-4e42-b31a-cb41c98f7a52" providerId="ADAL" clId="{EA26C0A1-CC1A-41A1-BF25-5E29F7A95B46}" dt="2017-11-11T08:24:15.534" v="4790" actId="478"/>
          <ac:spMkLst>
            <pc:docMk/>
            <pc:sldMk cId="2934373765" sldId="308"/>
            <ac:spMk id="3" creationId="{23C554D8-6167-46FE-A04B-7FA3EF7A5852}"/>
          </ac:spMkLst>
        </pc:spChg>
        <pc:spChg chg="add">
          <ac:chgData name="Apurv Amrutkar" userId="3ecfcc68-e0e3-4e42-b31a-cb41c98f7a52" providerId="ADAL" clId="{EA26C0A1-CC1A-41A1-BF25-5E29F7A95B46}" dt="2017-11-11T08:24:57.050" v="4793" actId="26606"/>
          <ac:spMkLst>
            <pc:docMk/>
            <pc:sldMk cId="2934373765" sldId="308"/>
            <ac:spMk id="13" creationId="{4AC0CD9D-7610-4620-93B4-798CCD9AB581}"/>
          </ac:spMkLst>
        </pc:spChg>
        <pc:spChg chg="add">
          <ac:chgData name="Apurv Amrutkar" userId="3ecfcc68-e0e3-4e42-b31a-cb41c98f7a52" providerId="ADAL" clId="{EA26C0A1-CC1A-41A1-BF25-5E29F7A95B46}" dt="2017-11-11T08:24:57.050" v="4793" actId="26606"/>
          <ac:spMkLst>
            <pc:docMk/>
            <pc:sldMk cId="2934373765" sldId="308"/>
            <ac:spMk id="19" creationId="{DE4D62F9-188E-4530-84C2-24BDEE4BEB82}"/>
          </ac:spMkLst>
        </pc:spChg>
        <pc:spChg chg="add">
          <ac:chgData name="Apurv Amrutkar" userId="3ecfcc68-e0e3-4e42-b31a-cb41c98f7a52" providerId="ADAL" clId="{EA26C0A1-CC1A-41A1-BF25-5E29F7A95B46}" dt="2017-11-11T08:24:57.050" v="4793" actId="26606"/>
          <ac:spMkLst>
            <pc:docMk/>
            <pc:sldMk cId="2934373765" sldId="308"/>
            <ac:spMk id="21" creationId="{DE92A8BB-07B9-40DB-984F-2CB1A2535B9E}"/>
          </ac:spMkLst>
        </pc:spChg>
        <pc:spChg chg="add">
          <ac:chgData name="Apurv Amrutkar" userId="3ecfcc68-e0e3-4e42-b31a-cb41c98f7a52" providerId="ADAL" clId="{EA26C0A1-CC1A-41A1-BF25-5E29F7A95B46}" dt="2017-11-11T08:24:57.050" v="4793" actId="26606"/>
          <ac:spMkLst>
            <pc:docMk/>
            <pc:sldMk cId="2934373765" sldId="308"/>
            <ac:spMk id="23" creationId="{2CDDB745-6C26-4B79-9EF2-08E3E4AB9024}"/>
          </ac:spMkLst>
        </pc:spChg>
        <pc:spChg chg="add">
          <ac:chgData name="Apurv Amrutkar" userId="3ecfcc68-e0e3-4e42-b31a-cb41c98f7a52" providerId="ADAL" clId="{EA26C0A1-CC1A-41A1-BF25-5E29F7A95B46}" dt="2017-11-11T08:24:57.050" v="4793" actId="26606"/>
          <ac:spMkLst>
            <pc:docMk/>
            <pc:sldMk cId="2934373765" sldId="308"/>
            <ac:spMk id="25" creationId="{80B3FE6C-0A59-4114-88CB-3C3172D6AFF8}"/>
          </ac:spMkLst>
        </pc:spChg>
        <pc:spChg chg="add">
          <ac:chgData name="Apurv Amrutkar" userId="3ecfcc68-e0e3-4e42-b31a-cb41c98f7a52" providerId="ADAL" clId="{EA26C0A1-CC1A-41A1-BF25-5E29F7A95B46}" dt="2017-11-11T08:24:57.050" v="4793" actId="26606"/>
          <ac:spMkLst>
            <pc:docMk/>
            <pc:sldMk cId="2934373765" sldId="308"/>
            <ac:spMk id="27" creationId="{DDA3A238-516A-4076-B3C2-230D913508F2}"/>
          </ac:spMkLst>
        </pc:spChg>
        <pc:picChg chg="add mod">
          <ac:chgData name="Apurv Amrutkar" userId="3ecfcc68-e0e3-4e42-b31a-cb41c98f7a52" providerId="ADAL" clId="{EA26C0A1-CC1A-41A1-BF25-5E29F7A95B46}" dt="2017-11-11T08:25:07.492" v="4795" actId="14100"/>
          <ac:picMkLst>
            <pc:docMk/>
            <pc:sldMk cId="2934373765" sldId="308"/>
            <ac:picMk id="4" creationId="{DF7EA777-125C-426E-BB2C-2DFD2EBBF7B3}"/>
          </ac:picMkLst>
        </pc:picChg>
        <pc:picChg chg="add">
          <ac:chgData name="Apurv Amrutkar" userId="3ecfcc68-e0e3-4e42-b31a-cb41c98f7a52" providerId="ADAL" clId="{EA26C0A1-CC1A-41A1-BF25-5E29F7A95B46}" dt="2017-11-11T08:24:57.050" v="4793" actId="26606"/>
          <ac:picMkLst>
            <pc:docMk/>
            <pc:sldMk cId="2934373765" sldId="308"/>
            <ac:picMk id="9" creationId="{41B68C77-138E-4BF7-A276-BD0C78A4219F}"/>
          </ac:picMkLst>
        </pc:picChg>
        <pc:picChg chg="add">
          <ac:chgData name="Apurv Amrutkar" userId="3ecfcc68-e0e3-4e42-b31a-cb41c98f7a52" providerId="ADAL" clId="{EA26C0A1-CC1A-41A1-BF25-5E29F7A95B46}" dt="2017-11-11T08:24:57.050" v="4793" actId="26606"/>
          <ac:picMkLst>
            <pc:docMk/>
            <pc:sldMk cId="2934373765" sldId="308"/>
            <ac:picMk id="11" creationId="{7C268552-D473-46ED-B1B8-422042C4DEF1}"/>
          </ac:picMkLst>
        </pc:picChg>
        <pc:picChg chg="add">
          <ac:chgData name="Apurv Amrutkar" userId="3ecfcc68-e0e3-4e42-b31a-cb41c98f7a52" providerId="ADAL" clId="{EA26C0A1-CC1A-41A1-BF25-5E29F7A95B46}" dt="2017-11-11T08:24:57.050" v="4793" actId="26606"/>
          <ac:picMkLst>
            <pc:docMk/>
            <pc:sldMk cId="2934373765" sldId="308"/>
            <ac:picMk id="15" creationId="{B9238B3E-24AA-439A-B527-6C5DF6D72145}"/>
          </ac:picMkLst>
        </pc:picChg>
        <pc:picChg chg="add">
          <ac:chgData name="Apurv Amrutkar" userId="3ecfcc68-e0e3-4e42-b31a-cb41c98f7a52" providerId="ADAL" clId="{EA26C0A1-CC1A-41A1-BF25-5E29F7A95B46}" dt="2017-11-11T08:24:57.050" v="4793" actId="26606"/>
          <ac:picMkLst>
            <pc:docMk/>
            <pc:sldMk cId="2934373765" sldId="308"/>
            <ac:picMk id="17" creationId="{69F01145-BEA3-4CBF-AA21-10077B948CA8}"/>
          </ac:picMkLst>
        </pc:picChg>
      </pc:sldChg>
      <pc:sldChg chg="addSp delSp modSp add mod setBg setClrOvrMap">
        <pc:chgData name="Apurv Amrutkar" userId="3ecfcc68-e0e3-4e42-b31a-cb41c98f7a52" providerId="ADAL" clId="{EA26C0A1-CC1A-41A1-BF25-5E29F7A95B46}" dt="2017-11-11T08:27:19.310" v="4829" actId="14100"/>
        <pc:sldMkLst>
          <pc:docMk/>
          <pc:sldMk cId="860815317" sldId="309"/>
        </pc:sldMkLst>
        <pc:spChg chg="mod ord">
          <ac:chgData name="Apurv Amrutkar" userId="3ecfcc68-e0e3-4e42-b31a-cb41c98f7a52" providerId="ADAL" clId="{EA26C0A1-CC1A-41A1-BF25-5E29F7A95B46}" dt="2017-11-11T08:27:09.931" v="4826" actId="26606"/>
          <ac:spMkLst>
            <pc:docMk/>
            <pc:sldMk cId="860815317" sldId="309"/>
            <ac:spMk id="2" creationId="{A4C10946-A1F5-46B5-99C5-5282971228F5}"/>
          </ac:spMkLst>
        </pc:spChg>
        <pc:spChg chg="del">
          <ac:chgData name="Apurv Amrutkar" userId="3ecfcc68-e0e3-4e42-b31a-cb41c98f7a52" providerId="ADAL" clId="{EA26C0A1-CC1A-41A1-BF25-5E29F7A95B46}" dt="2017-11-11T08:26:23.495" v="4823" actId="478"/>
          <ac:spMkLst>
            <pc:docMk/>
            <pc:sldMk cId="860815317" sldId="309"/>
            <ac:spMk id="3" creationId="{3395CE4D-4A4E-40EA-9764-A7DB446CE405}"/>
          </ac:spMkLst>
        </pc:spChg>
        <pc:spChg chg="add">
          <ac:chgData name="Apurv Amrutkar" userId="3ecfcc68-e0e3-4e42-b31a-cb41c98f7a52" providerId="ADAL" clId="{EA26C0A1-CC1A-41A1-BF25-5E29F7A95B46}" dt="2017-11-11T08:27:09.931" v="4826" actId="26606"/>
          <ac:spMkLst>
            <pc:docMk/>
            <pc:sldMk cId="860815317" sldId="309"/>
            <ac:spMk id="13" creationId="{4AC0CD9D-7610-4620-93B4-798CCD9AB581}"/>
          </ac:spMkLst>
        </pc:spChg>
        <pc:spChg chg="add">
          <ac:chgData name="Apurv Amrutkar" userId="3ecfcc68-e0e3-4e42-b31a-cb41c98f7a52" providerId="ADAL" clId="{EA26C0A1-CC1A-41A1-BF25-5E29F7A95B46}" dt="2017-11-11T08:27:09.931" v="4826" actId="26606"/>
          <ac:spMkLst>
            <pc:docMk/>
            <pc:sldMk cId="860815317" sldId="309"/>
            <ac:spMk id="19" creationId="{DE4D62F9-188E-4530-84C2-24BDEE4BEB82}"/>
          </ac:spMkLst>
        </pc:spChg>
        <pc:spChg chg="add">
          <ac:chgData name="Apurv Amrutkar" userId="3ecfcc68-e0e3-4e42-b31a-cb41c98f7a52" providerId="ADAL" clId="{EA26C0A1-CC1A-41A1-BF25-5E29F7A95B46}" dt="2017-11-11T08:27:09.931" v="4826" actId="26606"/>
          <ac:spMkLst>
            <pc:docMk/>
            <pc:sldMk cId="860815317" sldId="309"/>
            <ac:spMk id="21" creationId="{20F6071B-48FA-4685-A9C9-A7B21E1C14CC}"/>
          </ac:spMkLst>
        </pc:spChg>
        <pc:spChg chg="add">
          <ac:chgData name="Apurv Amrutkar" userId="3ecfcc68-e0e3-4e42-b31a-cb41c98f7a52" providerId="ADAL" clId="{EA26C0A1-CC1A-41A1-BF25-5E29F7A95B46}" dt="2017-11-11T08:27:09.931" v="4826" actId="26606"/>
          <ac:spMkLst>
            <pc:docMk/>
            <pc:sldMk cId="860815317" sldId="309"/>
            <ac:spMk id="23" creationId="{8C56044C-1580-4C45-8AA3-F2A07478B455}"/>
          </ac:spMkLst>
        </pc:spChg>
        <pc:spChg chg="add">
          <ac:chgData name="Apurv Amrutkar" userId="3ecfcc68-e0e3-4e42-b31a-cb41c98f7a52" providerId="ADAL" clId="{EA26C0A1-CC1A-41A1-BF25-5E29F7A95B46}" dt="2017-11-11T08:27:09.931" v="4826" actId="26606"/>
          <ac:spMkLst>
            <pc:docMk/>
            <pc:sldMk cId="860815317" sldId="309"/>
            <ac:spMk id="25" creationId="{7DE548AA-7E1A-497C-8B79-C74F42ACFB16}"/>
          </ac:spMkLst>
        </pc:spChg>
        <pc:spChg chg="add">
          <ac:chgData name="Apurv Amrutkar" userId="3ecfcc68-e0e3-4e42-b31a-cb41c98f7a52" providerId="ADAL" clId="{EA26C0A1-CC1A-41A1-BF25-5E29F7A95B46}" dt="2017-11-11T08:27:09.931" v="4826" actId="26606"/>
          <ac:spMkLst>
            <pc:docMk/>
            <pc:sldMk cId="860815317" sldId="309"/>
            <ac:spMk id="27" creationId="{51A8E3CE-561F-42BE-B6A2-FBE96F9A8280}"/>
          </ac:spMkLst>
        </pc:spChg>
        <pc:picChg chg="add mod">
          <ac:chgData name="Apurv Amrutkar" userId="3ecfcc68-e0e3-4e42-b31a-cb41c98f7a52" providerId="ADAL" clId="{EA26C0A1-CC1A-41A1-BF25-5E29F7A95B46}" dt="2017-11-11T08:27:19.310" v="4829" actId="14100"/>
          <ac:picMkLst>
            <pc:docMk/>
            <pc:sldMk cId="860815317" sldId="309"/>
            <ac:picMk id="4" creationId="{138082F4-B405-4E4D-A586-A91031E1416F}"/>
          </ac:picMkLst>
        </pc:picChg>
        <pc:picChg chg="add">
          <ac:chgData name="Apurv Amrutkar" userId="3ecfcc68-e0e3-4e42-b31a-cb41c98f7a52" providerId="ADAL" clId="{EA26C0A1-CC1A-41A1-BF25-5E29F7A95B46}" dt="2017-11-11T08:27:09.931" v="4826" actId="26606"/>
          <ac:picMkLst>
            <pc:docMk/>
            <pc:sldMk cId="860815317" sldId="309"/>
            <ac:picMk id="9" creationId="{41B68C77-138E-4BF7-A276-BD0C78A4219F}"/>
          </ac:picMkLst>
        </pc:picChg>
        <pc:picChg chg="add">
          <ac:chgData name="Apurv Amrutkar" userId="3ecfcc68-e0e3-4e42-b31a-cb41c98f7a52" providerId="ADAL" clId="{EA26C0A1-CC1A-41A1-BF25-5E29F7A95B46}" dt="2017-11-11T08:27:09.931" v="4826" actId="26606"/>
          <ac:picMkLst>
            <pc:docMk/>
            <pc:sldMk cId="860815317" sldId="309"/>
            <ac:picMk id="11" creationId="{7C268552-D473-46ED-B1B8-422042C4DEF1}"/>
          </ac:picMkLst>
        </pc:picChg>
        <pc:picChg chg="add">
          <ac:chgData name="Apurv Amrutkar" userId="3ecfcc68-e0e3-4e42-b31a-cb41c98f7a52" providerId="ADAL" clId="{EA26C0A1-CC1A-41A1-BF25-5E29F7A95B46}" dt="2017-11-11T08:27:09.931" v="4826" actId="26606"/>
          <ac:picMkLst>
            <pc:docMk/>
            <pc:sldMk cId="860815317" sldId="309"/>
            <ac:picMk id="15" creationId="{B9238B3E-24AA-439A-B527-6C5DF6D72145}"/>
          </ac:picMkLst>
        </pc:picChg>
        <pc:picChg chg="add">
          <ac:chgData name="Apurv Amrutkar" userId="3ecfcc68-e0e3-4e42-b31a-cb41c98f7a52" providerId="ADAL" clId="{EA26C0A1-CC1A-41A1-BF25-5E29F7A95B46}" dt="2017-11-11T08:27:09.931" v="4826" actId="26606"/>
          <ac:picMkLst>
            <pc:docMk/>
            <pc:sldMk cId="860815317" sldId="309"/>
            <ac:picMk id="17" creationId="{69F01145-BEA3-4CBF-AA21-10077B948CA8}"/>
          </ac:picMkLst>
        </pc:picChg>
      </pc:sldChg>
      <pc:sldChg chg="modSp add">
        <pc:chgData name="Apurv Amrutkar" userId="3ecfcc68-e0e3-4e42-b31a-cb41c98f7a52" providerId="ADAL" clId="{EA26C0A1-CC1A-41A1-BF25-5E29F7A95B46}" dt="2017-11-11T08:27:42.331" v="4838" actId="20577"/>
        <pc:sldMkLst>
          <pc:docMk/>
          <pc:sldMk cId="2392239658" sldId="310"/>
        </pc:sldMkLst>
        <pc:spChg chg="mod">
          <ac:chgData name="Apurv Amrutkar" userId="3ecfcc68-e0e3-4e42-b31a-cb41c98f7a52" providerId="ADAL" clId="{EA26C0A1-CC1A-41A1-BF25-5E29F7A95B46}" dt="2017-11-11T08:27:42.331" v="4838" actId="20577"/>
          <ac:spMkLst>
            <pc:docMk/>
            <pc:sldMk cId="2392239658" sldId="310"/>
            <ac:spMk id="2" creationId="{E9BC10BB-68DB-4579-B850-BAD06D18AE27}"/>
          </ac:spMkLst>
        </pc:spChg>
      </pc:sldChg>
      <pc:sldChg chg="modSp add">
        <pc:chgData name="Apurv Amrutkar" userId="3ecfcc68-e0e3-4e42-b31a-cb41c98f7a52" providerId="ADAL" clId="{EA26C0A1-CC1A-41A1-BF25-5E29F7A95B46}" dt="2017-11-11T08:27:53.064" v="4849" actId="20577"/>
        <pc:sldMkLst>
          <pc:docMk/>
          <pc:sldMk cId="3364342670" sldId="311"/>
        </pc:sldMkLst>
        <pc:spChg chg="mod">
          <ac:chgData name="Apurv Amrutkar" userId="3ecfcc68-e0e3-4e42-b31a-cb41c98f7a52" providerId="ADAL" clId="{EA26C0A1-CC1A-41A1-BF25-5E29F7A95B46}" dt="2017-11-11T08:27:53.064" v="4849" actId="20577"/>
          <ac:spMkLst>
            <pc:docMk/>
            <pc:sldMk cId="3364342670" sldId="311"/>
            <ac:spMk id="2" creationId="{E13DF06E-4E64-41EF-ACB8-D852A5673FAB}"/>
          </ac:spMkLst>
        </pc:spChg>
      </pc:sldChg>
    </pc:docChg>
  </pc:docChgLst>
  <pc:docChgLst>
    <pc:chgData name="Apurv Amrutkar" userId="3ecfcc68-e0e3-4e42-b31a-cb41c98f7a52" providerId="ADAL" clId="{4C5158A4-FF49-406B-A099-08A49212C470}"/>
    <pc:docChg chg="undo redo custSel addSld modSld">
      <pc:chgData name="Apurv Amrutkar" userId="3ecfcc68-e0e3-4e42-b31a-cb41c98f7a52" providerId="ADAL" clId="{4C5158A4-FF49-406B-A099-08A49212C470}" dt="2017-11-12T05:22:07.040" v="508" actId="20577"/>
      <pc:docMkLst>
        <pc:docMk/>
      </pc:docMkLst>
      <pc:sldChg chg="modSp">
        <pc:chgData name="Apurv Amrutkar" userId="3ecfcc68-e0e3-4e42-b31a-cb41c98f7a52" providerId="ADAL" clId="{4C5158A4-FF49-406B-A099-08A49212C470}" dt="2017-11-12T03:00:06.273" v="2" actId="27636"/>
        <pc:sldMkLst>
          <pc:docMk/>
          <pc:sldMk cId="4063133584" sldId="300"/>
        </pc:sldMkLst>
        <pc:spChg chg="mod">
          <ac:chgData name="Apurv Amrutkar" userId="3ecfcc68-e0e3-4e42-b31a-cb41c98f7a52" providerId="ADAL" clId="{4C5158A4-FF49-406B-A099-08A49212C470}" dt="2017-11-12T03:00:06.273" v="2" actId="27636"/>
          <ac:spMkLst>
            <pc:docMk/>
            <pc:sldMk cId="4063133584" sldId="300"/>
            <ac:spMk id="3" creationId="{7BD111BA-3935-4DC1-869B-EB0986C0F705}"/>
          </ac:spMkLst>
        </pc:spChg>
      </pc:sldChg>
      <pc:sldChg chg="modSp">
        <pc:chgData name="Apurv Amrutkar" userId="3ecfcc68-e0e3-4e42-b31a-cb41c98f7a52" providerId="ADAL" clId="{4C5158A4-FF49-406B-A099-08A49212C470}" dt="2017-11-12T05:22:07.040" v="508" actId="20577"/>
        <pc:sldMkLst>
          <pc:docMk/>
          <pc:sldMk cId="2392239658" sldId="310"/>
        </pc:sldMkLst>
        <pc:spChg chg="mod">
          <ac:chgData name="Apurv Amrutkar" userId="3ecfcc68-e0e3-4e42-b31a-cb41c98f7a52" providerId="ADAL" clId="{4C5158A4-FF49-406B-A099-08A49212C470}" dt="2017-11-12T05:20:45.260" v="457" actId="20577"/>
          <ac:spMkLst>
            <pc:docMk/>
            <pc:sldMk cId="2392239658" sldId="310"/>
            <ac:spMk id="2" creationId="{E9BC10BB-68DB-4579-B850-BAD06D18AE27}"/>
          </ac:spMkLst>
        </pc:spChg>
        <pc:spChg chg="mod">
          <ac:chgData name="Apurv Amrutkar" userId="3ecfcc68-e0e3-4e42-b31a-cb41c98f7a52" providerId="ADAL" clId="{4C5158A4-FF49-406B-A099-08A49212C470}" dt="2017-11-12T05:22:07.040" v="508" actId="20577"/>
          <ac:spMkLst>
            <pc:docMk/>
            <pc:sldMk cId="2392239658" sldId="310"/>
            <ac:spMk id="3" creationId="{A7144F96-BD07-4445-A9C4-66BF2DF970BD}"/>
          </ac:spMkLst>
        </pc:spChg>
      </pc:sldChg>
      <pc:sldChg chg="modSp">
        <pc:chgData name="Apurv Amrutkar" userId="3ecfcc68-e0e3-4e42-b31a-cb41c98f7a52" providerId="ADAL" clId="{4C5158A4-FF49-406B-A099-08A49212C470}" dt="2017-11-12T03:06:52.389" v="46" actId="20577"/>
        <pc:sldMkLst>
          <pc:docMk/>
          <pc:sldMk cId="3364342670" sldId="311"/>
        </pc:sldMkLst>
        <pc:spChg chg="mod">
          <ac:chgData name="Apurv Amrutkar" userId="3ecfcc68-e0e3-4e42-b31a-cb41c98f7a52" providerId="ADAL" clId="{4C5158A4-FF49-406B-A099-08A49212C470}" dt="2017-11-12T03:06:52.389" v="46" actId="20577"/>
          <ac:spMkLst>
            <pc:docMk/>
            <pc:sldMk cId="3364342670" sldId="311"/>
            <ac:spMk id="3" creationId="{A0A5EBC7-2CBC-4383-8660-9A60ED40B107}"/>
          </ac:spMkLst>
        </pc:spChg>
      </pc:sldChg>
      <pc:sldChg chg="addSp delSp modSp add mod setBg setClrOvrMap">
        <pc:chgData name="Apurv Amrutkar" userId="3ecfcc68-e0e3-4e42-b31a-cb41c98f7a52" providerId="ADAL" clId="{4C5158A4-FF49-406B-A099-08A49212C470}" dt="2017-11-12T04:53:10.320" v="313" actId="1076"/>
        <pc:sldMkLst>
          <pc:docMk/>
          <pc:sldMk cId="2015579168" sldId="312"/>
        </pc:sldMkLst>
        <pc:spChg chg="mod">
          <ac:chgData name="Apurv Amrutkar" userId="3ecfcc68-e0e3-4e42-b31a-cb41c98f7a52" providerId="ADAL" clId="{4C5158A4-FF49-406B-A099-08A49212C470}" dt="2017-11-12T04:39:42.118" v="115" actId="20577"/>
          <ac:spMkLst>
            <pc:docMk/>
            <pc:sldMk cId="2015579168" sldId="312"/>
            <ac:spMk id="2" creationId="{A29B0C1B-2A07-497B-B4AA-1F2165719C84}"/>
          </ac:spMkLst>
        </pc:spChg>
        <pc:spChg chg="del">
          <ac:chgData name="Apurv Amrutkar" userId="3ecfcc68-e0e3-4e42-b31a-cb41c98f7a52" providerId="ADAL" clId="{4C5158A4-FF49-406B-A099-08A49212C470}" dt="2017-11-12T04:38:44.514" v="48" actId="1076"/>
          <ac:spMkLst>
            <pc:docMk/>
            <pc:sldMk cId="2015579168" sldId="312"/>
            <ac:spMk id="3" creationId="{BED406C5-D488-46B1-B201-0DBF84FA6DEB}"/>
          </ac:spMkLst>
        </pc:spChg>
        <pc:spChg chg="add mod">
          <ac:chgData name="Apurv Amrutkar" userId="3ecfcc68-e0e3-4e42-b31a-cb41c98f7a52" providerId="ADAL" clId="{4C5158A4-FF49-406B-A099-08A49212C470}" dt="2017-11-12T04:53:10.320" v="313" actId="1076"/>
          <ac:spMkLst>
            <pc:docMk/>
            <pc:sldMk cId="2015579168" sldId="312"/>
            <ac:spMk id="5" creationId="{10FBD20E-76D8-4DCD-83A2-34C46FAB9860}"/>
          </ac:spMkLst>
        </pc:spChg>
        <pc:spChg chg="add mod">
          <ac:chgData name="Apurv Amrutkar" userId="3ecfcc68-e0e3-4e42-b31a-cb41c98f7a52" providerId="ADAL" clId="{4C5158A4-FF49-406B-A099-08A49212C470}" dt="2017-11-12T04:46:03.051" v="241" actId="20577"/>
          <ac:spMkLst>
            <pc:docMk/>
            <pc:sldMk cId="2015579168" sldId="312"/>
            <ac:spMk id="9" creationId="{00000000-0000-0000-0000-000000000000}"/>
          </ac:spMkLst>
        </pc:spChg>
        <pc:spChg chg="add">
          <ac:chgData name="Apurv Amrutkar" userId="3ecfcc68-e0e3-4e42-b31a-cb41c98f7a52" providerId="ADAL" clId="{4C5158A4-FF49-406B-A099-08A49212C470}" dt="2017-11-12T04:38:53.287" v="50" actId="26606"/>
          <ac:spMkLst>
            <pc:docMk/>
            <pc:sldMk cId="2015579168" sldId="312"/>
            <ac:spMk id="12" creationId="{5F3FC718-FDE3-4EF7-921E-A5F374EAF824}"/>
          </ac:spMkLst>
        </pc:spChg>
        <pc:spChg chg="add">
          <ac:chgData name="Apurv Amrutkar" userId="3ecfcc68-e0e3-4e42-b31a-cb41c98f7a52" providerId="ADAL" clId="{4C5158A4-FF49-406B-A099-08A49212C470}" dt="2017-11-12T04:38:53.287" v="50" actId="26606"/>
          <ac:spMkLst>
            <pc:docMk/>
            <pc:sldMk cId="2015579168" sldId="312"/>
            <ac:spMk id="14" creationId="{FAA0F719-3DC8-4F08-AD8F-5A845658CB9D}"/>
          </ac:spMkLst>
        </pc:spChg>
        <pc:spChg chg="add">
          <ac:chgData name="Apurv Amrutkar" userId="3ecfcc68-e0e3-4e42-b31a-cb41c98f7a52" providerId="ADAL" clId="{4C5158A4-FF49-406B-A099-08A49212C470}" dt="2017-11-12T04:38:53.287" v="50" actId="26606"/>
          <ac:spMkLst>
            <pc:docMk/>
            <pc:sldMk cId="2015579168" sldId="312"/>
            <ac:spMk id="16" creationId="{7DCB61BE-FA0F-4EFB-BE0E-268BAD8E30D6}"/>
          </ac:spMkLst>
        </pc:spChg>
        <pc:spChg chg="add">
          <ac:chgData name="Apurv Amrutkar" userId="3ecfcc68-e0e3-4e42-b31a-cb41c98f7a52" providerId="ADAL" clId="{4C5158A4-FF49-406B-A099-08A49212C470}" dt="2017-11-12T04:38:53.287" v="50" actId="26606"/>
          <ac:spMkLst>
            <pc:docMk/>
            <pc:sldMk cId="2015579168" sldId="312"/>
            <ac:spMk id="18" creationId="{A4B31EAA-7423-46F7-9B90-4AB2B09C35C4}"/>
          </ac:spMkLst>
        </pc:spChg>
        <pc:picChg chg="add del">
          <ac:chgData name="Apurv Amrutkar" userId="3ecfcc68-e0e3-4e42-b31a-cb41c98f7a52" providerId="ADAL" clId="{4C5158A4-FF49-406B-A099-08A49212C470}" dt="2017-11-12T04:40:54.564" v="161" actId="478"/>
          <ac:picMkLst>
            <pc:docMk/>
            <pc:sldMk cId="2015579168" sldId="312"/>
            <ac:picMk id="4" creationId="{F0BA7FAB-7A95-42CB-89A2-BDE75ABAF7D7}"/>
          </ac:picMkLst>
        </pc:picChg>
        <pc:picChg chg="add del mod">
          <ac:chgData name="Apurv Amrutkar" userId="3ecfcc68-e0e3-4e42-b31a-cb41c98f7a52" providerId="ADAL" clId="{4C5158A4-FF49-406B-A099-08A49212C470}" dt="2017-11-12T04:38:53.287" v="50" actId="26606"/>
          <ac:picMkLst>
            <pc:docMk/>
            <pc:sldMk cId="2015579168" sldId="312"/>
            <ac:picMk id="6" creationId="{159FF31E-97CE-4193-BCAA-E9731045900B}"/>
          </ac:picMkLst>
        </pc:picChg>
        <pc:picChg chg="add mod">
          <ac:chgData name="Apurv Amrutkar" userId="3ecfcc68-e0e3-4e42-b31a-cb41c98f7a52" providerId="ADAL" clId="{4C5158A4-FF49-406B-A099-08A49212C470}" dt="2017-11-12T04:39:09.639" v="56" actId="14100"/>
          <ac:picMkLst>
            <pc:docMk/>
            <pc:sldMk cId="2015579168" sldId="312"/>
            <ac:picMk id="7" creationId="{159FF31E-97CE-4193-BCAA-E9731045900B}"/>
          </ac:picMkLst>
        </pc:picChg>
      </pc:sldChg>
      <pc:sldChg chg="addSp modSp add mod setBg setClrOvrMap">
        <pc:chgData name="Apurv Amrutkar" userId="3ecfcc68-e0e3-4e42-b31a-cb41c98f7a52" providerId="ADAL" clId="{4C5158A4-FF49-406B-A099-08A49212C470}" dt="2017-11-12T04:52:59.697" v="311" actId="1076"/>
        <pc:sldMkLst>
          <pc:docMk/>
          <pc:sldMk cId="252691077" sldId="313"/>
        </pc:sldMkLst>
        <pc:spChg chg="mod">
          <ac:chgData name="Apurv Amrutkar" userId="3ecfcc68-e0e3-4e42-b31a-cb41c98f7a52" providerId="ADAL" clId="{4C5158A4-FF49-406B-A099-08A49212C470}" dt="2017-11-12T04:49:58.949" v="261" actId="26606"/>
          <ac:spMkLst>
            <pc:docMk/>
            <pc:sldMk cId="252691077" sldId="313"/>
            <ac:spMk id="2" creationId="{A74B98B3-6B10-4C49-894F-888E313CD9EE}"/>
          </ac:spMkLst>
        </pc:spChg>
        <pc:spChg chg="mod">
          <ac:chgData name="Apurv Amrutkar" userId="3ecfcc68-e0e3-4e42-b31a-cb41c98f7a52" providerId="ADAL" clId="{4C5158A4-FF49-406B-A099-08A49212C470}" dt="2017-11-12T04:50:24.450" v="270" actId="27636"/>
          <ac:spMkLst>
            <pc:docMk/>
            <pc:sldMk cId="252691077" sldId="313"/>
            <ac:spMk id="3" creationId="{678E858D-246A-4AC7-AE70-0D83D66E06E1}"/>
          </ac:spMkLst>
        </pc:spChg>
        <pc:spChg chg="add">
          <ac:chgData name="Apurv Amrutkar" userId="3ecfcc68-e0e3-4e42-b31a-cb41c98f7a52" providerId="ADAL" clId="{4C5158A4-FF49-406B-A099-08A49212C470}" dt="2017-11-12T04:49:58.949" v="261" actId="26606"/>
          <ac:spMkLst>
            <pc:docMk/>
            <pc:sldMk cId="252691077" sldId="313"/>
            <ac:spMk id="9" creationId="{EE4E366E-272A-409E-840F-9A6A64A9E3FF}"/>
          </ac:spMkLst>
        </pc:spChg>
        <pc:spChg chg="add mod">
          <ac:chgData name="Apurv Amrutkar" userId="3ecfcc68-e0e3-4e42-b31a-cb41c98f7a52" providerId="ADAL" clId="{4C5158A4-FF49-406B-A099-08A49212C470}" dt="2017-11-12T04:52:59.697" v="311" actId="1076"/>
          <ac:spMkLst>
            <pc:docMk/>
            <pc:sldMk cId="252691077" sldId="313"/>
            <ac:spMk id="10" creationId="{581DD447-5E93-48A4-B77F-2F69C43812D8}"/>
          </ac:spMkLst>
        </pc:spChg>
        <pc:spChg chg="add">
          <ac:chgData name="Apurv Amrutkar" userId="3ecfcc68-e0e3-4e42-b31a-cb41c98f7a52" providerId="ADAL" clId="{4C5158A4-FF49-406B-A099-08A49212C470}" dt="2017-11-12T04:49:58.949" v="261" actId="26606"/>
          <ac:spMkLst>
            <pc:docMk/>
            <pc:sldMk cId="252691077" sldId="313"/>
            <ac:spMk id="11" creationId="{DF6CFF07-D953-4F9C-9A0E-E0A6AACB6158}"/>
          </ac:spMkLst>
        </pc:spChg>
        <pc:spChg chg="add">
          <ac:chgData name="Apurv Amrutkar" userId="3ecfcc68-e0e3-4e42-b31a-cb41c98f7a52" providerId="ADAL" clId="{4C5158A4-FF49-406B-A099-08A49212C470}" dt="2017-11-12T04:49:58.949" v="261" actId="26606"/>
          <ac:spMkLst>
            <pc:docMk/>
            <pc:sldMk cId="252691077" sldId="313"/>
            <ac:spMk id="13" creationId="{DAA4FEEE-0B5F-41BF-825D-60F9FB089568}"/>
          </ac:spMkLst>
        </pc:spChg>
        <pc:spChg chg="add">
          <ac:chgData name="Apurv Amrutkar" userId="3ecfcc68-e0e3-4e42-b31a-cb41c98f7a52" providerId="ADAL" clId="{4C5158A4-FF49-406B-A099-08A49212C470}" dt="2017-11-12T04:49:58.949" v="261" actId="26606"/>
          <ac:spMkLst>
            <pc:docMk/>
            <pc:sldMk cId="252691077" sldId="313"/>
            <ac:spMk id="15" creationId="{A721560C-E4AB-4287-A29C-3F6916794CB9}"/>
          </ac:spMkLst>
        </pc:spChg>
        <pc:picChg chg="add mod ord">
          <ac:chgData name="Apurv Amrutkar" userId="3ecfcc68-e0e3-4e42-b31a-cb41c98f7a52" providerId="ADAL" clId="{4C5158A4-FF49-406B-A099-08A49212C470}" dt="2017-11-12T04:50:32.089" v="272" actId="14100"/>
          <ac:picMkLst>
            <pc:docMk/>
            <pc:sldMk cId="252691077" sldId="313"/>
            <ac:picMk id="4" creationId="{B5E32624-06C0-488C-8648-057C462D56AF}"/>
          </ac:picMkLst>
        </pc:picChg>
      </pc:sldChg>
    </pc:docChg>
  </pc:docChgLst>
  <pc:docChgLst>
    <pc:chgData name="Apurv Amrutkar" userId="3ecfcc68-e0e3-4e42-b31a-cb41c98f7a52" providerId="ADAL" clId="{00C4DA89-6E4A-44C5-8FF3-44E69FFC1B76}"/>
    <pc:docChg chg="custSel delSld modSld">
      <pc:chgData name="Apurv Amrutkar" userId="3ecfcc68-e0e3-4e42-b31a-cb41c98f7a52" providerId="ADAL" clId="{00C4DA89-6E4A-44C5-8FF3-44E69FFC1B76}" dt="2017-11-13T03:05:05.307" v="64" actId="20577"/>
      <pc:docMkLst>
        <pc:docMk/>
      </pc:docMkLst>
      <pc:sldChg chg="addSp modSp">
        <pc:chgData name="Apurv Amrutkar" userId="3ecfcc68-e0e3-4e42-b31a-cb41c98f7a52" providerId="ADAL" clId="{00C4DA89-6E4A-44C5-8FF3-44E69FFC1B76}" dt="2017-11-13T00:56:36.954" v="24" actId="1076"/>
        <pc:sldMkLst>
          <pc:docMk/>
          <pc:sldMk cId="3198908849" sldId="259"/>
        </pc:sldMkLst>
        <pc:spChg chg="add mod">
          <ac:chgData name="Apurv Amrutkar" userId="3ecfcc68-e0e3-4e42-b31a-cb41c98f7a52" providerId="ADAL" clId="{00C4DA89-6E4A-44C5-8FF3-44E69FFC1B76}" dt="2017-11-13T00:56:36.954" v="24" actId="1076"/>
          <ac:spMkLst>
            <pc:docMk/>
            <pc:sldMk cId="3198908849" sldId="259"/>
            <ac:spMk id="15" creationId="{B1169714-AFF5-410E-B253-72B8FB292033}"/>
          </ac:spMkLst>
        </pc:spChg>
      </pc:sldChg>
      <pc:sldChg chg="addSp delSp modSp">
        <pc:chgData name="Apurv Amrutkar" userId="3ecfcc68-e0e3-4e42-b31a-cb41c98f7a52" providerId="ADAL" clId="{00C4DA89-6E4A-44C5-8FF3-44E69FFC1B76}" dt="2017-11-13T00:56:10.014" v="8" actId="1076"/>
        <pc:sldMkLst>
          <pc:docMk/>
          <pc:sldMk cId="3891315814" sldId="260"/>
        </pc:sldMkLst>
        <pc:spChg chg="add mod">
          <ac:chgData name="Apurv Amrutkar" userId="3ecfcc68-e0e3-4e42-b31a-cb41c98f7a52" providerId="ADAL" clId="{00C4DA89-6E4A-44C5-8FF3-44E69FFC1B76}" dt="2017-11-13T00:56:10.014" v="8" actId="1076"/>
          <ac:spMkLst>
            <pc:docMk/>
            <pc:sldMk cId="3891315814" sldId="260"/>
            <ac:spMk id="12" creationId="{CACCB7B4-E681-4563-A8F1-0B6158CAFB69}"/>
          </ac:spMkLst>
        </pc:spChg>
        <pc:spChg chg="del">
          <ac:chgData name="Apurv Amrutkar" userId="3ecfcc68-e0e3-4e42-b31a-cb41c98f7a52" providerId="ADAL" clId="{00C4DA89-6E4A-44C5-8FF3-44E69FFC1B76}" dt="2017-11-13T00:55:53.075" v="3" actId="478"/>
          <ac:spMkLst>
            <pc:docMk/>
            <pc:sldMk cId="3891315814" sldId="260"/>
            <ac:spMk id="17" creationId="{01AC72D3-A4E6-4277-804B-EFC9947BC30A}"/>
          </ac:spMkLst>
        </pc:spChg>
      </pc:sldChg>
      <pc:sldChg chg="modSp">
        <pc:chgData name="Apurv Amrutkar" userId="3ecfcc68-e0e3-4e42-b31a-cb41c98f7a52" providerId="ADAL" clId="{00C4DA89-6E4A-44C5-8FF3-44E69FFC1B76}" dt="2017-11-13T01:13:29.887" v="27" actId="1076"/>
        <pc:sldMkLst>
          <pc:docMk/>
          <pc:sldMk cId="3083819467" sldId="271"/>
        </pc:sldMkLst>
        <pc:spChg chg="mod">
          <ac:chgData name="Apurv Amrutkar" userId="3ecfcc68-e0e3-4e42-b31a-cb41c98f7a52" providerId="ADAL" clId="{00C4DA89-6E4A-44C5-8FF3-44E69FFC1B76}" dt="2017-11-13T01:13:29.887" v="27" actId="1076"/>
          <ac:spMkLst>
            <pc:docMk/>
            <pc:sldMk cId="3083819467" sldId="271"/>
            <ac:spMk id="177299" creationId="{A4542685-AF2A-4642-A509-2F018AC47B0E}"/>
          </ac:spMkLst>
        </pc:spChg>
      </pc:sldChg>
      <pc:sldChg chg="modSp">
        <pc:chgData name="Apurv Amrutkar" userId="3ecfcc68-e0e3-4e42-b31a-cb41c98f7a52" providerId="ADAL" clId="{00C4DA89-6E4A-44C5-8FF3-44E69FFC1B76}" dt="2017-11-13T01:19:01.056" v="28" actId="1036"/>
        <pc:sldMkLst>
          <pc:docMk/>
          <pc:sldMk cId="3902083647" sldId="272"/>
        </pc:sldMkLst>
        <pc:picChg chg="mod">
          <ac:chgData name="Apurv Amrutkar" userId="3ecfcc68-e0e3-4e42-b31a-cb41c98f7a52" providerId="ADAL" clId="{00C4DA89-6E4A-44C5-8FF3-44E69FFC1B76}" dt="2017-11-13T01:19:01.056" v="28" actId="1036"/>
          <ac:picMkLst>
            <pc:docMk/>
            <pc:sldMk cId="3902083647" sldId="272"/>
            <ac:picMk id="4" creationId="{942EBBC2-4408-4D26-85B6-F84928CFAE87}"/>
          </ac:picMkLst>
        </pc:picChg>
      </pc:sldChg>
      <pc:sldChg chg="modSp">
        <pc:chgData name="Apurv Amrutkar" userId="3ecfcc68-e0e3-4e42-b31a-cb41c98f7a52" providerId="ADAL" clId="{00C4DA89-6E4A-44C5-8FF3-44E69FFC1B76}" dt="2017-11-13T01:35:27.493" v="30" actId="1076"/>
        <pc:sldMkLst>
          <pc:docMk/>
          <pc:sldMk cId="350195625" sldId="289"/>
        </pc:sldMkLst>
        <pc:picChg chg="mod">
          <ac:chgData name="Apurv Amrutkar" userId="3ecfcc68-e0e3-4e42-b31a-cb41c98f7a52" providerId="ADAL" clId="{00C4DA89-6E4A-44C5-8FF3-44E69FFC1B76}" dt="2017-11-13T01:35:27.493" v="30" actId="1076"/>
          <ac:picMkLst>
            <pc:docMk/>
            <pc:sldMk cId="350195625" sldId="289"/>
            <ac:picMk id="11" creationId="{00000000-0000-0000-0000-000000000000}"/>
          </ac:picMkLst>
        </pc:picChg>
      </pc:sldChg>
      <pc:sldChg chg="modSp">
        <pc:chgData name="Apurv Amrutkar" userId="3ecfcc68-e0e3-4e42-b31a-cb41c98f7a52" providerId="ADAL" clId="{00C4DA89-6E4A-44C5-8FF3-44E69FFC1B76}" dt="2017-11-13T01:46:55.379" v="41" actId="6549"/>
        <pc:sldMkLst>
          <pc:docMk/>
          <pc:sldMk cId="2330963264" sldId="296"/>
        </pc:sldMkLst>
        <pc:spChg chg="mod">
          <ac:chgData name="Apurv Amrutkar" userId="3ecfcc68-e0e3-4e42-b31a-cb41c98f7a52" providerId="ADAL" clId="{00C4DA89-6E4A-44C5-8FF3-44E69FFC1B76}" dt="2017-11-13T01:46:55.379" v="41" actId="6549"/>
          <ac:spMkLst>
            <pc:docMk/>
            <pc:sldMk cId="2330963264" sldId="296"/>
            <ac:spMk id="3" creationId="{65EADD09-CB8E-4574-BE38-0ECF1214D8B0}"/>
          </ac:spMkLst>
        </pc:spChg>
      </pc:sldChg>
      <pc:sldChg chg="modSp">
        <pc:chgData name="Apurv Amrutkar" userId="3ecfcc68-e0e3-4e42-b31a-cb41c98f7a52" providerId="ADAL" clId="{00C4DA89-6E4A-44C5-8FF3-44E69FFC1B76}" dt="2017-11-13T00:31:17.627" v="2" actId="27636"/>
        <pc:sldMkLst>
          <pc:docMk/>
          <pc:sldMk cId="4063133584" sldId="300"/>
        </pc:sldMkLst>
        <pc:spChg chg="mod">
          <ac:chgData name="Apurv Amrutkar" userId="3ecfcc68-e0e3-4e42-b31a-cb41c98f7a52" providerId="ADAL" clId="{00C4DA89-6E4A-44C5-8FF3-44E69FFC1B76}" dt="2017-11-13T00:31:17.627" v="2" actId="27636"/>
          <ac:spMkLst>
            <pc:docMk/>
            <pc:sldMk cId="4063133584" sldId="300"/>
            <ac:spMk id="3" creationId="{7BD111BA-3935-4DC1-869B-EB0986C0F705}"/>
          </ac:spMkLst>
        </pc:spChg>
      </pc:sldChg>
      <pc:sldChg chg="modSp">
        <pc:chgData name="Apurv Amrutkar" userId="3ecfcc68-e0e3-4e42-b31a-cb41c98f7a52" providerId="ADAL" clId="{00C4DA89-6E4A-44C5-8FF3-44E69FFC1B76}" dt="2017-11-13T02:23:51.577" v="44" actId="20577"/>
        <pc:sldMkLst>
          <pc:docMk/>
          <pc:sldMk cId="724354269" sldId="303"/>
        </pc:sldMkLst>
        <pc:graphicFrameChg chg="mod modGraphic">
          <ac:chgData name="Apurv Amrutkar" userId="3ecfcc68-e0e3-4e42-b31a-cb41c98f7a52" providerId="ADAL" clId="{00C4DA89-6E4A-44C5-8FF3-44E69FFC1B76}" dt="2017-11-13T02:23:51.577" v="44" actId="20577"/>
          <ac:graphicFrameMkLst>
            <pc:docMk/>
            <pc:sldMk cId="724354269" sldId="303"/>
            <ac:graphicFrameMk id="14" creationId="{9D32D8AB-B5A6-4EEB-90B2-13F1598AD5BE}"/>
          </ac:graphicFrameMkLst>
        </pc:graphicFrameChg>
      </pc:sldChg>
      <pc:sldChg chg="modSp">
        <pc:chgData name="Apurv Amrutkar" userId="3ecfcc68-e0e3-4e42-b31a-cb41c98f7a52" providerId="ADAL" clId="{00C4DA89-6E4A-44C5-8FF3-44E69FFC1B76}" dt="2017-11-13T03:05:05.307" v="64" actId="20577"/>
        <pc:sldMkLst>
          <pc:docMk/>
          <pc:sldMk cId="2722151338" sldId="304"/>
        </pc:sldMkLst>
        <pc:spChg chg="mod">
          <ac:chgData name="Apurv Amrutkar" userId="3ecfcc68-e0e3-4e42-b31a-cb41c98f7a52" providerId="ADAL" clId="{00C4DA89-6E4A-44C5-8FF3-44E69FFC1B76}" dt="2017-11-13T03:05:05.307" v="64" actId="20577"/>
          <ac:spMkLst>
            <pc:docMk/>
            <pc:sldMk cId="2722151338" sldId="304"/>
            <ac:spMk id="2" creationId="{2A55BB03-38D0-4AA5-B087-B03E20A798FC}"/>
          </ac:spMkLst>
        </pc:spChg>
      </pc:sldChg>
      <pc:sldChg chg="del">
        <pc:chgData name="Apurv Amrutkar" userId="3ecfcc68-e0e3-4e42-b31a-cb41c98f7a52" providerId="ADAL" clId="{00C4DA89-6E4A-44C5-8FF3-44E69FFC1B76}" dt="2017-11-13T00:31:17.108" v="0" actId="2696"/>
        <pc:sldMkLst>
          <pc:docMk/>
          <pc:sldMk cId="2912731228" sldId="314"/>
        </pc:sldMkLst>
      </pc:sldChg>
    </pc:docChg>
  </pc:docChgLst>
  <pc:docChgLst>
    <pc:chgData name="Apurv Amrutkar" userId="3ecfcc68-e0e3-4e42-b31a-cb41c98f7a52" providerId="ADAL" clId="{A0A1D38A-22B2-4CE3-999F-C7BA0BBB7B13}"/>
    <pc:docChg chg="undo custSel modSld">
      <pc:chgData name="Apurv Amrutkar" userId="3ecfcc68-e0e3-4e42-b31a-cb41c98f7a52" providerId="ADAL" clId="{A0A1D38A-22B2-4CE3-999F-C7BA0BBB7B13}" dt="2017-11-14T20:54:25.873" v="52" actId="1076"/>
      <pc:docMkLst>
        <pc:docMk/>
      </pc:docMkLst>
      <pc:sldChg chg="addSp delSp modSp">
        <pc:chgData name="Apurv Amrutkar" userId="3ecfcc68-e0e3-4e42-b31a-cb41c98f7a52" providerId="ADAL" clId="{A0A1D38A-22B2-4CE3-999F-C7BA0BBB7B13}" dt="2017-11-14T20:54:25.873" v="52" actId="1076"/>
        <pc:sldMkLst>
          <pc:docMk/>
          <pc:sldMk cId="3498134434" sldId="276"/>
        </pc:sldMkLst>
        <pc:spChg chg="add del mod">
          <ac:chgData name="Apurv Amrutkar" userId="3ecfcc68-e0e3-4e42-b31a-cb41c98f7a52" providerId="ADAL" clId="{A0A1D38A-22B2-4CE3-999F-C7BA0BBB7B13}" dt="2017-11-14T20:52:45.069" v="11" actId="1076"/>
          <ac:spMkLst>
            <pc:docMk/>
            <pc:sldMk cId="3498134434" sldId="276"/>
            <ac:spMk id="19" creationId="{F651245A-4E1E-4682-80FD-DCDC4473F090}"/>
          </ac:spMkLst>
        </pc:spChg>
        <pc:spChg chg="mod">
          <ac:chgData name="Apurv Amrutkar" userId="3ecfcc68-e0e3-4e42-b31a-cb41c98f7a52" providerId="ADAL" clId="{A0A1D38A-22B2-4CE3-999F-C7BA0BBB7B13}" dt="2017-11-14T20:54:25.873" v="52" actId="1076"/>
          <ac:spMkLst>
            <pc:docMk/>
            <pc:sldMk cId="3498134434" sldId="276"/>
            <ac:spMk id="21" creationId="{00000000-0000-0000-0000-000000000000}"/>
          </ac:spMkLst>
        </pc:spChg>
      </pc:sldChg>
      <pc:sldChg chg="modSp">
        <pc:chgData name="Apurv Amrutkar" userId="3ecfcc68-e0e3-4e42-b31a-cb41c98f7a52" providerId="ADAL" clId="{A0A1D38A-22B2-4CE3-999F-C7BA0BBB7B13}" dt="2017-11-14T20:53:00.643" v="15" actId="1076"/>
        <pc:sldMkLst>
          <pc:docMk/>
          <pc:sldMk cId="3412334113" sldId="280"/>
        </pc:sldMkLst>
        <pc:picChg chg="mod">
          <ac:chgData name="Apurv Amrutkar" userId="3ecfcc68-e0e3-4e42-b31a-cb41c98f7a52" providerId="ADAL" clId="{A0A1D38A-22B2-4CE3-999F-C7BA0BBB7B13}" dt="2017-11-14T20:53:00.643" v="15" actId="1076"/>
          <ac:picMkLst>
            <pc:docMk/>
            <pc:sldMk cId="3412334113" sldId="280"/>
            <ac:picMk id="11266" creationId="{00000000-0000-0000-0000-000000000000}"/>
          </ac:picMkLst>
        </pc:picChg>
      </pc:sldChg>
      <pc:sldChg chg="modSp">
        <pc:chgData name="Apurv Amrutkar" userId="3ecfcc68-e0e3-4e42-b31a-cb41c98f7a52" providerId="ADAL" clId="{A0A1D38A-22B2-4CE3-999F-C7BA0BBB7B13}" dt="2017-11-14T20:52:47.165" v="13" actId="1076"/>
        <pc:sldMkLst>
          <pc:docMk/>
          <pc:sldMk cId="4063133584" sldId="300"/>
        </pc:sldMkLst>
        <pc:spChg chg="mod">
          <ac:chgData name="Apurv Amrutkar" userId="3ecfcc68-e0e3-4e42-b31a-cb41c98f7a52" providerId="ADAL" clId="{A0A1D38A-22B2-4CE3-999F-C7BA0BBB7B13}" dt="2017-11-14T20:52:47.165" v="13" actId="1076"/>
          <ac:spMkLst>
            <pc:docMk/>
            <pc:sldMk cId="4063133584" sldId="300"/>
            <ac:spMk id="3" creationId="{7BD111BA-3935-4DC1-869B-EB0986C0F705}"/>
          </ac:spMkLst>
        </pc:spChg>
      </pc:sldChg>
    </pc:docChg>
  </pc:docChgLst>
  <pc:docChgLst>
    <pc:chgData name="Apurv Amrutkar" userId="3ecfcc68-e0e3-4e42-b31a-cb41c98f7a52" providerId="ADAL" clId="{B2FFC73A-6DC3-49B8-8DA7-6E6A8D393969}"/>
    <pc:docChg chg="undo custSel addSld delSld modSld sldOrd">
      <pc:chgData name="Apurv Amrutkar" userId="3ecfcc68-e0e3-4e42-b31a-cb41c98f7a52" providerId="ADAL" clId="{B2FFC73A-6DC3-49B8-8DA7-6E6A8D393969}" dt="2017-11-16T17:47:07.995" v="974" actId="5793"/>
      <pc:docMkLst>
        <pc:docMk/>
      </pc:docMkLst>
      <pc:sldChg chg="del">
        <pc:chgData name="Apurv Amrutkar" userId="3ecfcc68-e0e3-4e42-b31a-cb41c98f7a52" providerId="ADAL" clId="{B2FFC73A-6DC3-49B8-8DA7-6E6A8D393969}" dt="2017-11-16T15:09:22.634" v="398" actId="2696"/>
        <pc:sldMkLst>
          <pc:docMk/>
          <pc:sldMk cId="2912731228" sldId="256"/>
        </pc:sldMkLst>
      </pc:sldChg>
      <pc:sldChg chg="del">
        <pc:chgData name="Apurv Amrutkar" userId="3ecfcc68-e0e3-4e42-b31a-cb41c98f7a52" providerId="ADAL" clId="{B2FFC73A-6DC3-49B8-8DA7-6E6A8D393969}" dt="2017-11-16T15:43:39.340" v="560" actId="2696"/>
        <pc:sldMkLst>
          <pc:docMk/>
          <pc:sldMk cId="3083819467" sldId="271"/>
        </pc:sldMkLst>
      </pc:sldChg>
      <pc:sldChg chg="del">
        <pc:chgData name="Apurv Amrutkar" userId="3ecfcc68-e0e3-4e42-b31a-cb41c98f7a52" providerId="ADAL" clId="{B2FFC73A-6DC3-49B8-8DA7-6E6A8D393969}" dt="2017-11-16T15:43:39.248" v="559" actId="2696"/>
        <pc:sldMkLst>
          <pc:docMk/>
          <pc:sldMk cId="3902083647" sldId="272"/>
        </pc:sldMkLst>
      </pc:sldChg>
      <pc:sldChg chg="addSp delSp modSp">
        <pc:chgData name="Apurv Amrutkar" userId="3ecfcc68-e0e3-4e42-b31a-cb41c98f7a52" providerId="ADAL" clId="{B2FFC73A-6DC3-49B8-8DA7-6E6A8D393969}" dt="2017-11-14T20:58:35.692" v="48" actId="1076"/>
        <pc:sldMkLst>
          <pc:docMk/>
          <pc:sldMk cId="3498134434" sldId="276"/>
        </pc:sldMkLst>
        <pc:spChg chg="add del mod">
          <ac:chgData name="Apurv Amrutkar" userId="3ecfcc68-e0e3-4e42-b31a-cb41c98f7a52" providerId="ADAL" clId="{B2FFC73A-6DC3-49B8-8DA7-6E6A8D393969}" dt="2017-11-14T20:57:51.435" v="19" actId="478"/>
          <ac:spMkLst>
            <pc:docMk/>
            <pc:sldMk cId="3498134434" sldId="276"/>
            <ac:spMk id="3" creationId="{EE97495A-4973-4F22-A2A8-4425ACDC3CCA}"/>
          </ac:spMkLst>
        </pc:spChg>
        <pc:spChg chg="add mod">
          <ac:chgData name="Apurv Amrutkar" userId="3ecfcc68-e0e3-4e42-b31a-cb41c98f7a52" providerId="ADAL" clId="{B2FFC73A-6DC3-49B8-8DA7-6E6A8D393969}" dt="2017-11-14T20:58:03.428" v="33" actId="1076"/>
          <ac:spMkLst>
            <pc:docMk/>
            <pc:sldMk cId="3498134434" sldId="276"/>
            <ac:spMk id="5" creationId="{D6723169-725B-4707-A482-6D5D26C3E76A}"/>
          </ac:spMkLst>
        </pc:spChg>
        <pc:spChg chg="add mod">
          <ac:chgData name="Apurv Amrutkar" userId="3ecfcc68-e0e3-4e42-b31a-cb41c98f7a52" providerId="ADAL" clId="{B2FFC73A-6DC3-49B8-8DA7-6E6A8D393969}" dt="2017-11-14T20:58:22.086" v="38" actId="1076"/>
          <ac:spMkLst>
            <pc:docMk/>
            <pc:sldMk cId="3498134434" sldId="276"/>
            <ac:spMk id="6" creationId="{7F8C5720-FF2A-408F-9C6E-72A0FB079B7C}"/>
          </ac:spMkLst>
        </pc:spChg>
        <pc:spChg chg="add mod">
          <ac:chgData name="Apurv Amrutkar" userId="3ecfcc68-e0e3-4e42-b31a-cb41c98f7a52" providerId="ADAL" clId="{B2FFC73A-6DC3-49B8-8DA7-6E6A8D393969}" dt="2017-11-14T20:58:35.692" v="48" actId="1076"/>
          <ac:spMkLst>
            <pc:docMk/>
            <pc:sldMk cId="3498134434" sldId="276"/>
            <ac:spMk id="8" creationId="{6B781B24-23A5-4360-9311-CAADCF4716E8}"/>
          </ac:spMkLst>
        </pc:spChg>
        <pc:spChg chg="add mod">
          <ac:chgData name="Apurv Amrutkar" userId="3ecfcc68-e0e3-4e42-b31a-cb41c98f7a52" providerId="ADAL" clId="{B2FFC73A-6DC3-49B8-8DA7-6E6A8D393969}" dt="2017-11-14T20:57:54.469" v="20" actId="1076"/>
          <ac:spMkLst>
            <pc:docMk/>
            <pc:sldMk cId="3498134434" sldId="276"/>
            <ac:spMk id="19" creationId="{EFD40B19-88D1-4593-91F5-7766E20F2C6E}"/>
          </ac:spMkLst>
        </pc:spChg>
      </pc:sldChg>
      <pc:sldChg chg="addSp modSp">
        <pc:chgData name="Apurv Amrutkar" userId="3ecfcc68-e0e3-4e42-b31a-cb41c98f7a52" providerId="ADAL" clId="{B2FFC73A-6DC3-49B8-8DA7-6E6A8D393969}" dt="2017-11-14T20:59:25.002" v="51" actId="2696"/>
        <pc:sldMkLst>
          <pc:docMk/>
          <pc:sldMk cId="1233050929" sldId="277"/>
        </pc:sldMkLst>
        <pc:spChg chg="add">
          <ac:chgData name="Apurv Amrutkar" userId="3ecfcc68-e0e3-4e42-b31a-cb41c98f7a52" providerId="ADAL" clId="{B2FFC73A-6DC3-49B8-8DA7-6E6A8D393969}" dt="2017-11-14T20:59:25.002" v="51" actId="2696"/>
          <ac:spMkLst>
            <pc:docMk/>
            <pc:sldMk cId="1233050929" sldId="277"/>
            <ac:spMk id="14" creationId="{12BD6337-A469-45B1-BE6B-F6174E52AC15}"/>
          </ac:spMkLst>
        </pc:spChg>
        <pc:spChg chg="add">
          <ac:chgData name="Apurv Amrutkar" userId="3ecfcc68-e0e3-4e42-b31a-cb41c98f7a52" providerId="ADAL" clId="{B2FFC73A-6DC3-49B8-8DA7-6E6A8D393969}" dt="2017-11-14T20:59:25.002" v="51" actId="2696"/>
          <ac:spMkLst>
            <pc:docMk/>
            <pc:sldMk cId="1233050929" sldId="277"/>
            <ac:spMk id="19" creationId="{F54B7B91-4E3C-424C-89E6-375769C4A368}"/>
          </ac:spMkLst>
        </pc:spChg>
        <pc:spChg chg="mod">
          <ac:chgData name="Apurv Amrutkar" userId="3ecfcc68-e0e3-4e42-b31a-cb41c98f7a52" providerId="ADAL" clId="{B2FFC73A-6DC3-49B8-8DA7-6E6A8D393969}" dt="2017-11-14T20:58:48.219" v="49" actId="1076"/>
          <ac:spMkLst>
            <pc:docMk/>
            <pc:sldMk cId="1233050929" sldId="277"/>
            <ac:spMk id="22" creationId="{00000000-0000-0000-0000-000000000000}"/>
          </ac:spMkLst>
        </pc:spChg>
        <pc:spChg chg="add">
          <ac:chgData name="Apurv Amrutkar" userId="3ecfcc68-e0e3-4e42-b31a-cb41c98f7a52" providerId="ADAL" clId="{B2FFC73A-6DC3-49B8-8DA7-6E6A8D393969}" dt="2017-11-14T20:59:25.002" v="51" actId="2696"/>
          <ac:spMkLst>
            <pc:docMk/>
            <pc:sldMk cId="1233050929" sldId="277"/>
            <ac:spMk id="23" creationId="{03BB035D-600F-4754-8697-4ED7B08AE68B}"/>
          </ac:spMkLst>
        </pc:spChg>
        <pc:spChg chg="add">
          <ac:chgData name="Apurv Amrutkar" userId="3ecfcc68-e0e3-4e42-b31a-cb41c98f7a52" providerId="ADAL" clId="{B2FFC73A-6DC3-49B8-8DA7-6E6A8D393969}" dt="2017-11-14T20:59:25.002" v="51" actId="2696"/>
          <ac:spMkLst>
            <pc:docMk/>
            <pc:sldMk cId="1233050929" sldId="277"/>
            <ac:spMk id="26" creationId="{350DAEC9-88E3-451D-AFD4-69B08E49BE5B}"/>
          </ac:spMkLst>
        </pc:spChg>
      </pc:sldChg>
      <pc:sldChg chg="addSp modSp">
        <pc:chgData name="Apurv Amrutkar" userId="3ecfcc68-e0e3-4e42-b31a-cb41c98f7a52" providerId="ADAL" clId="{B2FFC73A-6DC3-49B8-8DA7-6E6A8D393969}" dt="2017-11-14T20:59:29.028" v="52" actId="2696"/>
        <pc:sldMkLst>
          <pc:docMk/>
          <pc:sldMk cId="691181985" sldId="278"/>
        </pc:sldMkLst>
        <pc:spChg chg="mod">
          <ac:chgData name="Apurv Amrutkar" userId="3ecfcc68-e0e3-4e42-b31a-cb41c98f7a52" providerId="ADAL" clId="{B2FFC73A-6DC3-49B8-8DA7-6E6A8D393969}" dt="2017-11-14T20:59:17.482" v="50" actId="1076"/>
          <ac:spMkLst>
            <pc:docMk/>
            <pc:sldMk cId="691181985" sldId="278"/>
            <ac:spMk id="17" creationId="{00000000-0000-0000-0000-000000000000}"/>
          </ac:spMkLst>
        </pc:spChg>
        <pc:spChg chg="add">
          <ac:chgData name="Apurv Amrutkar" userId="3ecfcc68-e0e3-4e42-b31a-cb41c98f7a52" providerId="ADAL" clId="{B2FFC73A-6DC3-49B8-8DA7-6E6A8D393969}" dt="2017-11-14T20:59:29.028" v="52" actId="2696"/>
          <ac:spMkLst>
            <pc:docMk/>
            <pc:sldMk cId="691181985" sldId="278"/>
            <ac:spMk id="20" creationId="{AB53AE7D-487A-40D2-AF3E-AFC202F1CFE0}"/>
          </ac:spMkLst>
        </pc:spChg>
        <pc:spChg chg="add">
          <ac:chgData name="Apurv Amrutkar" userId="3ecfcc68-e0e3-4e42-b31a-cb41c98f7a52" providerId="ADAL" clId="{B2FFC73A-6DC3-49B8-8DA7-6E6A8D393969}" dt="2017-11-14T20:59:29.028" v="52" actId="2696"/>
          <ac:spMkLst>
            <pc:docMk/>
            <pc:sldMk cId="691181985" sldId="278"/>
            <ac:spMk id="23" creationId="{E7E2E345-022A-4CA0-BB5B-0B96BEF9071C}"/>
          </ac:spMkLst>
        </pc:spChg>
        <pc:spChg chg="add">
          <ac:chgData name="Apurv Amrutkar" userId="3ecfcc68-e0e3-4e42-b31a-cb41c98f7a52" providerId="ADAL" clId="{B2FFC73A-6DC3-49B8-8DA7-6E6A8D393969}" dt="2017-11-14T20:59:29.028" v="52" actId="2696"/>
          <ac:spMkLst>
            <pc:docMk/>
            <pc:sldMk cId="691181985" sldId="278"/>
            <ac:spMk id="24" creationId="{BDBA0F58-D8E9-4A28-86C3-F7EB527F535D}"/>
          </ac:spMkLst>
        </pc:spChg>
        <pc:spChg chg="add">
          <ac:chgData name="Apurv Amrutkar" userId="3ecfcc68-e0e3-4e42-b31a-cb41c98f7a52" providerId="ADAL" clId="{B2FFC73A-6DC3-49B8-8DA7-6E6A8D393969}" dt="2017-11-14T20:59:29.028" v="52" actId="2696"/>
          <ac:spMkLst>
            <pc:docMk/>
            <pc:sldMk cId="691181985" sldId="278"/>
            <ac:spMk id="25" creationId="{AAA3CBEA-6B9F-4201-B6E7-F57BE0E3A0CA}"/>
          </ac:spMkLst>
        </pc:spChg>
      </pc:sldChg>
      <pc:sldChg chg="addSp delSp modSp">
        <pc:chgData name="Apurv Amrutkar" userId="3ecfcc68-e0e3-4e42-b31a-cb41c98f7a52" providerId="ADAL" clId="{B2FFC73A-6DC3-49B8-8DA7-6E6A8D393969}" dt="2017-11-14T21:01:30.093" v="69" actId="1036"/>
        <pc:sldMkLst>
          <pc:docMk/>
          <pc:sldMk cId="2513817586" sldId="279"/>
        </pc:sldMkLst>
        <pc:spChg chg="mod">
          <ac:chgData name="Apurv Amrutkar" userId="3ecfcc68-e0e3-4e42-b31a-cb41c98f7a52" providerId="ADAL" clId="{B2FFC73A-6DC3-49B8-8DA7-6E6A8D393969}" dt="2017-11-14T20:59:43.477" v="53" actId="1076"/>
          <ac:spMkLst>
            <pc:docMk/>
            <pc:sldMk cId="2513817586" sldId="279"/>
            <ac:spMk id="17" creationId="{00000000-0000-0000-0000-000000000000}"/>
          </ac:spMkLst>
        </pc:spChg>
        <pc:spChg chg="del mod">
          <ac:chgData name="Apurv Amrutkar" userId="3ecfcc68-e0e3-4e42-b31a-cb41c98f7a52" providerId="ADAL" clId="{B2FFC73A-6DC3-49B8-8DA7-6E6A8D393969}" dt="2017-11-14T21:00:42.034" v="59" actId="478"/>
          <ac:spMkLst>
            <pc:docMk/>
            <pc:sldMk cId="2513817586" sldId="279"/>
            <ac:spMk id="19" creationId="{00000000-0000-0000-0000-000000000000}"/>
          </ac:spMkLst>
        </pc:spChg>
        <pc:spChg chg="mod">
          <ac:chgData name="Apurv Amrutkar" userId="3ecfcc68-e0e3-4e42-b31a-cb41c98f7a52" providerId="ADAL" clId="{B2FFC73A-6DC3-49B8-8DA7-6E6A8D393969}" dt="2017-11-14T21:00:55.025" v="62" actId="1076"/>
          <ac:spMkLst>
            <pc:docMk/>
            <pc:sldMk cId="2513817586" sldId="279"/>
            <ac:spMk id="20" creationId="{00000000-0000-0000-0000-000000000000}"/>
          </ac:spMkLst>
        </pc:spChg>
        <pc:spChg chg="mod">
          <ac:chgData name="Apurv Amrutkar" userId="3ecfcc68-e0e3-4e42-b31a-cb41c98f7a52" providerId="ADAL" clId="{B2FFC73A-6DC3-49B8-8DA7-6E6A8D393969}" dt="2017-11-14T21:01:03.636" v="64" actId="1076"/>
          <ac:spMkLst>
            <pc:docMk/>
            <pc:sldMk cId="2513817586" sldId="279"/>
            <ac:spMk id="21" creationId="{00000000-0000-0000-0000-000000000000}"/>
          </ac:spMkLst>
        </pc:spChg>
        <pc:spChg chg="add mod">
          <ac:chgData name="Apurv Amrutkar" userId="3ecfcc68-e0e3-4e42-b31a-cb41c98f7a52" providerId="ADAL" clId="{B2FFC73A-6DC3-49B8-8DA7-6E6A8D393969}" dt="2017-11-14T21:01:07.090" v="65" actId="1076"/>
          <ac:spMkLst>
            <pc:docMk/>
            <pc:sldMk cId="2513817586" sldId="279"/>
            <ac:spMk id="23" creationId="{F9398845-83E1-4ED7-8B33-6457EE9BA690}"/>
          </ac:spMkLst>
        </pc:spChg>
        <pc:spChg chg="add del">
          <ac:chgData name="Apurv Amrutkar" userId="3ecfcc68-e0e3-4e42-b31a-cb41c98f7a52" providerId="ADAL" clId="{B2FFC73A-6DC3-49B8-8DA7-6E6A8D393969}" dt="2017-11-14T21:01:13.132" v="67" actId="1036"/>
          <ac:spMkLst>
            <pc:docMk/>
            <pc:sldMk cId="2513817586" sldId="279"/>
            <ac:spMk id="26" creationId="{FDC31890-48F3-4F4E-B2B9-C11A0213DAB9}"/>
          </ac:spMkLst>
        </pc:spChg>
        <pc:spChg chg="add mod">
          <ac:chgData name="Apurv Amrutkar" userId="3ecfcc68-e0e3-4e42-b31a-cb41c98f7a52" providerId="ADAL" clId="{B2FFC73A-6DC3-49B8-8DA7-6E6A8D393969}" dt="2017-11-14T21:01:30.093" v="69" actId="1036"/>
          <ac:spMkLst>
            <pc:docMk/>
            <pc:sldMk cId="2513817586" sldId="279"/>
            <ac:spMk id="27" creationId="{62820164-8B3C-4DBF-ADC7-7CC2A2556C84}"/>
          </ac:spMkLst>
        </pc:spChg>
        <pc:spChg chg="add mod">
          <ac:chgData name="Apurv Amrutkar" userId="3ecfcc68-e0e3-4e42-b31a-cb41c98f7a52" providerId="ADAL" clId="{B2FFC73A-6DC3-49B8-8DA7-6E6A8D393969}" dt="2017-11-14T21:01:30.093" v="69" actId="1036"/>
          <ac:spMkLst>
            <pc:docMk/>
            <pc:sldMk cId="2513817586" sldId="279"/>
            <ac:spMk id="28" creationId="{A27BB980-BDA3-4EC7-82AE-57056C1DF2CE}"/>
          </ac:spMkLst>
        </pc:spChg>
        <pc:spChg chg="add mod">
          <ac:chgData name="Apurv Amrutkar" userId="3ecfcc68-e0e3-4e42-b31a-cb41c98f7a52" providerId="ADAL" clId="{B2FFC73A-6DC3-49B8-8DA7-6E6A8D393969}" dt="2017-11-14T21:01:30.093" v="69" actId="1036"/>
          <ac:spMkLst>
            <pc:docMk/>
            <pc:sldMk cId="2513817586" sldId="279"/>
            <ac:spMk id="29" creationId="{C7A247BD-5364-44C3-9054-1A66CD64316A}"/>
          </ac:spMkLst>
        </pc:spChg>
        <pc:spChg chg="add mod">
          <ac:chgData name="Apurv Amrutkar" userId="3ecfcc68-e0e3-4e42-b31a-cb41c98f7a52" providerId="ADAL" clId="{B2FFC73A-6DC3-49B8-8DA7-6E6A8D393969}" dt="2017-11-14T21:01:30.093" v="69" actId="1036"/>
          <ac:spMkLst>
            <pc:docMk/>
            <pc:sldMk cId="2513817586" sldId="279"/>
            <ac:spMk id="30" creationId="{E1F650F4-733C-4C53-9505-F88091E437FC}"/>
          </ac:spMkLst>
        </pc:spChg>
      </pc:sldChg>
      <pc:sldChg chg="addSp delSp modSp">
        <pc:chgData name="Apurv Amrutkar" userId="3ecfcc68-e0e3-4e42-b31a-cb41c98f7a52" providerId="ADAL" clId="{B2FFC73A-6DC3-49B8-8DA7-6E6A8D393969}" dt="2017-11-14T21:57:23.449" v="85" actId="2696"/>
        <pc:sldMkLst>
          <pc:docMk/>
          <pc:sldMk cId="3412334113" sldId="280"/>
        </pc:sldMkLst>
        <pc:spChg chg="mod">
          <ac:chgData name="Apurv Amrutkar" userId="3ecfcc68-e0e3-4e42-b31a-cb41c98f7a52" providerId="ADAL" clId="{B2FFC73A-6DC3-49B8-8DA7-6E6A8D393969}" dt="2017-11-14T21:10:34.971" v="73" actId="1076"/>
          <ac:spMkLst>
            <pc:docMk/>
            <pc:sldMk cId="3412334113" sldId="280"/>
            <ac:spMk id="17" creationId="{00000000-0000-0000-0000-000000000000}"/>
          </ac:spMkLst>
        </pc:spChg>
        <pc:spChg chg="del">
          <ac:chgData name="Apurv Amrutkar" userId="3ecfcc68-e0e3-4e42-b31a-cb41c98f7a52" providerId="ADAL" clId="{B2FFC73A-6DC3-49B8-8DA7-6E6A8D393969}" dt="2017-11-14T21:11:08.491" v="79" actId="478"/>
          <ac:spMkLst>
            <pc:docMk/>
            <pc:sldMk cId="3412334113" sldId="280"/>
            <ac:spMk id="19" creationId="{00000000-0000-0000-0000-000000000000}"/>
          </ac:spMkLst>
        </pc:spChg>
        <pc:spChg chg="mod">
          <ac:chgData name="Apurv Amrutkar" userId="3ecfcc68-e0e3-4e42-b31a-cb41c98f7a52" providerId="ADAL" clId="{B2FFC73A-6DC3-49B8-8DA7-6E6A8D393969}" dt="2017-11-14T21:11:14.310" v="80" actId="1076"/>
          <ac:spMkLst>
            <pc:docMk/>
            <pc:sldMk cId="3412334113" sldId="280"/>
            <ac:spMk id="20" creationId="{00000000-0000-0000-0000-000000000000}"/>
          </ac:spMkLst>
        </pc:spChg>
        <pc:spChg chg="mod">
          <ac:chgData name="Apurv Amrutkar" userId="3ecfcc68-e0e3-4e42-b31a-cb41c98f7a52" providerId="ADAL" clId="{B2FFC73A-6DC3-49B8-8DA7-6E6A8D393969}" dt="2017-11-14T21:10:43.497" v="74" actId="1076"/>
          <ac:spMkLst>
            <pc:docMk/>
            <pc:sldMk cId="3412334113" sldId="280"/>
            <ac:spMk id="21" creationId="{00000000-0000-0000-0000-000000000000}"/>
          </ac:spMkLst>
        </pc:spChg>
        <pc:spChg chg="mod">
          <ac:chgData name="Apurv Amrutkar" userId="3ecfcc68-e0e3-4e42-b31a-cb41c98f7a52" providerId="ADAL" clId="{B2FFC73A-6DC3-49B8-8DA7-6E6A8D393969}" dt="2017-11-14T21:10:30.387" v="72" actId="1076"/>
          <ac:spMkLst>
            <pc:docMk/>
            <pc:sldMk cId="3412334113" sldId="280"/>
            <ac:spMk id="23" creationId="{00000000-0000-0000-0000-000000000000}"/>
          </ac:spMkLst>
        </pc:spChg>
        <pc:spChg chg="add mod">
          <ac:chgData name="Apurv Amrutkar" userId="3ecfcc68-e0e3-4e42-b31a-cb41c98f7a52" providerId="ADAL" clId="{B2FFC73A-6DC3-49B8-8DA7-6E6A8D393969}" dt="2017-11-14T21:10:52.028" v="76" actId="1076"/>
          <ac:spMkLst>
            <pc:docMk/>
            <pc:sldMk cId="3412334113" sldId="280"/>
            <ac:spMk id="24" creationId="{1A32C9AA-E12D-4125-8E4C-9D587576E442}"/>
          </ac:spMkLst>
        </pc:spChg>
        <pc:spChg chg="add del">
          <ac:chgData name="Apurv Amrutkar" userId="3ecfcc68-e0e3-4e42-b31a-cb41c98f7a52" providerId="ADAL" clId="{B2FFC73A-6DC3-49B8-8DA7-6E6A8D393969}" dt="2017-11-14T21:57:11.209" v="84" actId="2696"/>
          <ac:spMkLst>
            <pc:docMk/>
            <pc:sldMk cId="3412334113" sldId="280"/>
            <ac:spMk id="27" creationId="{735C2000-51E9-4E7C-82B3-87518D163A09}"/>
          </ac:spMkLst>
        </pc:spChg>
        <pc:spChg chg="add">
          <ac:chgData name="Apurv Amrutkar" userId="3ecfcc68-e0e3-4e42-b31a-cb41c98f7a52" providerId="ADAL" clId="{B2FFC73A-6DC3-49B8-8DA7-6E6A8D393969}" dt="2017-11-14T21:57:23.449" v="85" actId="2696"/>
          <ac:spMkLst>
            <pc:docMk/>
            <pc:sldMk cId="3412334113" sldId="280"/>
            <ac:spMk id="28" creationId="{21F44407-7560-4D5F-84CD-08129A885DD4}"/>
          </ac:spMkLst>
        </pc:spChg>
        <pc:spChg chg="add">
          <ac:chgData name="Apurv Amrutkar" userId="3ecfcc68-e0e3-4e42-b31a-cb41c98f7a52" providerId="ADAL" clId="{B2FFC73A-6DC3-49B8-8DA7-6E6A8D393969}" dt="2017-11-14T21:57:23.449" v="85" actId="2696"/>
          <ac:spMkLst>
            <pc:docMk/>
            <pc:sldMk cId="3412334113" sldId="280"/>
            <ac:spMk id="29" creationId="{437C5598-28DC-48DF-B8BE-380A95FCCFE1}"/>
          </ac:spMkLst>
        </pc:spChg>
        <pc:spChg chg="add">
          <ac:chgData name="Apurv Amrutkar" userId="3ecfcc68-e0e3-4e42-b31a-cb41c98f7a52" providerId="ADAL" clId="{B2FFC73A-6DC3-49B8-8DA7-6E6A8D393969}" dt="2017-11-14T21:57:23.449" v="85" actId="2696"/>
          <ac:spMkLst>
            <pc:docMk/>
            <pc:sldMk cId="3412334113" sldId="280"/>
            <ac:spMk id="30" creationId="{6B0754BD-FF0F-4EBC-A0FF-F09F54DAE451}"/>
          </ac:spMkLst>
        </pc:spChg>
        <pc:spChg chg="add">
          <ac:chgData name="Apurv Amrutkar" userId="3ecfcc68-e0e3-4e42-b31a-cb41c98f7a52" providerId="ADAL" clId="{B2FFC73A-6DC3-49B8-8DA7-6E6A8D393969}" dt="2017-11-14T21:57:23.449" v="85" actId="2696"/>
          <ac:spMkLst>
            <pc:docMk/>
            <pc:sldMk cId="3412334113" sldId="280"/>
            <ac:spMk id="31" creationId="{C537ECA9-491A-49E0-8F68-903AE9ABD38E}"/>
          </ac:spMkLst>
        </pc:spChg>
        <pc:picChg chg="mod">
          <ac:chgData name="Apurv Amrutkar" userId="3ecfcc68-e0e3-4e42-b31a-cb41c98f7a52" providerId="ADAL" clId="{B2FFC73A-6DC3-49B8-8DA7-6E6A8D393969}" dt="2017-11-14T21:52:26.449" v="82" actId="1076"/>
          <ac:picMkLst>
            <pc:docMk/>
            <pc:sldMk cId="3412334113" sldId="280"/>
            <ac:picMk id="11266" creationId="{00000000-0000-0000-0000-000000000000}"/>
          </ac:picMkLst>
        </pc:picChg>
      </pc:sldChg>
      <pc:sldChg chg="addSp">
        <pc:chgData name="Apurv Amrutkar" userId="3ecfcc68-e0e3-4e42-b31a-cb41c98f7a52" providerId="ADAL" clId="{B2FFC73A-6DC3-49B8-8DA7-6E6A8D393969}" dt="2017-11-14T21:57:41.843" v="86" actId="2696"/>
        <pc:sldMkLst>
          <pc:docMk/>
          <pc:sldMk cId="759746885" sldId="281"/>
        </pc:sldMkLst>
        <pc:spChg chg="add">
          <ac:chgData name="Apurv Amrutkar" userId="3ecfcc68-e0e3-4e42-b31a-cb41c98f7a52" providerId="ADAL" clId="{B2FFC73A-6DC3-49B8-8DA7-6E6A8D393969}" dt="2017-11-14T21:57:41.843" v="86" actId="2696"/>
          <ac:spMkLst>
            <pc:docMk/>
            <pc:sldMk cId="759746885" sldId="281"/>
            <ac:spMk id="15" creationId="{9F9D76A4-1C2E-427D-875D-42C71D75BEDB}"/>
          </ac:spMkLst>
        </pc:spChg>
        <pc:spChg chg="add">
          <ac:chgData name="Apurv Amrutkar" userId="3ecfcc68-e0e3-4e42-b31a-cb41c98f7a52" providerId="ADAL" clId="{B2FFC73A-6DC3-49B8-8DA7-6E6A8D393969}" dt="2017-11-14T21:57:41.843" v="86" actId="2696"/>
          <ac:spMkLst>
            <pc:docMk/>
            <pc:sldMk cId="759746885" sldId="281"/>
            <ac:spMk id="23" creationId="{419C9FBA-0457-4D37-BC05-6B58BEE48A6C}"/>
          </ac:spMkLst>
        </pc:spChg>
        <pc:spChg chg="add">
          <ac:chgData name="Apurv Amrutkar" userId="3ecfcc68-e0e3-4e42-b31a-cb41c98f7a52" providerId="ADAL" clId="{B2FFC73A-6DC3-49B8-8DA7-6E6A8D393969}" dt="2017-11-14T21:57:41.843" v="86" actId="2696"/>
          <ac:spMkLst>
            <pc:docMk/>
            <pc:sldMk cId="759746885" sldId="281"/>
            <ac:spMk id="24" creationId="{3FC78E40-497C-40D5-B42A-C070F4474657}"/>
          </ac:spMkLst>
        </pc:spChg>
        <pc:spChg chg="add">
          <ac:chgData name="Apurv Amrutkar" userId="3ecfcc68-e0e3-4e42-b31a-cb41c98f7a52" providerId="ADAL" clId="{B2FFC73A-6DC3-49B8-8DA7-6E6A8D393969}" dt="2017-11-14T21:57:41.843" v="86" actId="2696"/>
          <ac:spMkLst>
            <pc:docMk/>
            <pc:sldMk cId="759746885" sldId="281"/>
            <ac:spMk id="25" creationId="{66EE19A3-DABF-4FE7-A899-78E316A0F2AD}"/>
          </ac:spMkLst>
        </pc:spChg>
      </pc:sldChg>
      <pc:sldChg chg="addSp modSp">
        <pc:chgData name="Apurv Amrutkar" userId="3ecfcc68-e0e3-4e42-b31a-cb41c98f7a52" providerId="ADAL" clId="{B2FFC73A-6DC3-49B8-8DA7-6E6A8D393969}" dt="2017-11-14T21:58:30.569" v="90" actId="1076"/>
        <pc:sldMkLst>
          <pc:docMk/>
          <pc:sldMk cId="3068819694" sldId="283"/>
        </pc:sldMkLst>
        <pc:spChg chg="mod">
          <ac:chgData name="Apurv Amrutkar" userId="3ecfcc68-e0e3-4e42-b31a-cb41c98f7a52" providerId="ADAL" clId="{B2FFC73A-6DC3-49B8-8DA7-6E6A8D393969}" dt="2017-11-14T21:58:30.569" v="90" actId="1076"/>
          <ac:spMkLst>
            <pc:docMk/>
            <pc:sldMk cId="3068819694" sldId="283"/>
            <ac:spMk id="3" creationId="{00000000-0000-0000-0000-000000000000}"/>
          </ac:spMkLst>
        </pc:spChg>
        <pc:spChg chg="mod">
          <ac:chgData name="Apurv Amrutkar" userId="3ecfcc68-e0e3-4e42-b31a-cb41c98f7a52" providerId="ADAL" clId="{B2FFC73A-6DC3-49B8-8DA7-6E6A8D393969}" dt="2017-11-14T21:58:23.507" v="89" actId="1076"/>
          <ac:spMkLst>
            <pc:docMk/>
            <pc:sldMk cId="3068819694" sldId="283"/>
            <ac:spMk id="4" creationId="{00000000-0000-0000-0000-000000000000}"/>
          </ac:spMkLst>
        </pc:spChg>
        <pc:spChg chg="add">
          <ac:chgData name="Apurv Amrutkar" userId="3ecfcc68-e0e3-4e42-b31a-cb41c98f7a52" providerId="ADAL" clId="{B2FFC73A-6DC3-49B8-8DA7-6E6A8D393969}" dt="2017-11-14T21:58:04.769" v="87" actId="1076"/>
          <ac:spMkLst>
            <pc:docMk/>
            <pc:sldMk cId="3068819694" sldId="283"/>
            <ac:spMk id="13" creationId="{3926FEF3-719E-4F56-B31C-2719B0AC166C}"/>
          </ac:spMkLst>
        </pc:spChg>
        <pc:spChg chg="add">
          <ac:chgData name="Apurv Amrutkar" userId="3ecfcc68-e0e3-4e42-b31a-cb41c98f7a52" providerId="ADAL" clId="{B2FFC73A-6DC3-49B8-8DA7-6E6A8D393969}" dt="2017-11-14T21:58:04.769" v="87" actId="1076"/>
          <ac:spMkLst>
            <pc:docMk/>
            <pc:sldMk cId="3068819694" sldId="283"/>
            <ac:spMk id="15" creationId="{EC29B1D2-7B59-48D3-9632-9101B7A27451}"/>
          </ac:spMkLst>
        </pc:spChg>
        <pc:spChg chg="add">
          <ac:chgData name="Apurv Amrutkar" userId="3ecfcc68-e0e3-4e42-b31a-cb41c98f7a52" providerId="ADAL" clId="{B2FFC73A-6DC3-49B8-8DA7-6E6A8D393969}" dt="2017-11-14T21:58:04.769" v="87" actId="1076"/>
          <ac:spMkLst>
            <pc:docMk/>
            <pc:sldMk cId="3068819694" sldId="283"/>
            <ac:spMk id="20" creationId="{A54E7064-C46A-4D4E-B4B3-191A092EB1D9}"/>
          </ac:spMkLst>
        </pc:spChg>
        <pc:spChg chg="add">
          <ac:chgData name="Apurv Amrutkar" userId="3ecfcc68-e0e3-4e42-b31a-cb41c98f7a52" providerId="ADAL" clId="{B2FFC73A-6DC3-49B8-8DA7-6E6A8D393969}" dt="2017-11-14T21:58:04.769" v="87" actId="1076"/>
          <ac:spMkLst>
            <pc:docMk/>
            <pc:sldMk cId="3068819694" sldId="283"/>
            <ac:spMk id="21" creationId="{23A375CF-BA01-4C77-9AE2-473A20B7E538}"/>
          </ac:spMkLst>
        </pc:spChg>
      </pc:sldChg>
      <pc:sldChg chg="addSp">
        <pc:chgData name="Apurv Amrutkar" userId="3ecfcc68-e0e3-4e42-b31a-cb41c98f7a52" providerId="ADAL" clId="{B2FFC73A-6DC3-49B8-8DA7-6E6A8D393969}" dt="2017-11-14T21:58:44.886" v="91" actId="2696"/>
        <pc:sldMkLst>
          <pc:docMk/>
          <pc:sldMk cId="2542643503" sldId="284"/>
        </pc:sldMkLst>
        <pc:spChg chg="add">
          <ac:chgData name="Apurv Amrutkar" userId="3ecfcc68-e0e3-4e42-b31a-cb41c98f7a52" providerId="ADAL" clId="{B2FFC73A-6DC3-49B8-8DA7-6E6A8D393969}" dt="2017-11-14T21:58:44.886" v="91" actId="2696"/>
          <ac:spMkLst>
            <pc:docMk/>
            <pc:sldMk cId="2542643503" sldId="284"/>
            <ac:spMk id="94" creationId="{D8B719C8-C754-43B2-A261-6B041FF911E1}"/>
          </ac:spMkLst>
        </pc:spChg>
        <pc:spChg chg="add">
          <ac:chgData name="Apurv Amrutkar" userId="3ecfcc68-e0e3-4e42-b31a-cb41c98f7a52" providerId="ADAL" clId="{B2FFC73A-6DC3-49B8-8DA7-6E6A8D393969}" dt="2017-11-14T21:58:44.886" v="91" actId="2696"/>
          <ac:spMkLst>
            <pc:docMk/>
            <pc:sldMk cId="2542643503" sldId="284"/>
            <ac:spMk id="95" creationId="{A22FC1FE-7763-439A-BF24-6A6E0BE40B28}"/>
          </ac:spMkLst>
        </pc:spChg>
        <pc:spChg chg="add">
          <ac:chgData name="Apurv Amrutkar" userId="3ecfcc68-e0e3-4e42-b31a-cb41c98f7a52" providerId="ADAL" clId="{B2FFC73A-6DC3-49B8-8DA7-6E6A8D393969}" dt="2017-11-14T21:58:44.886" v="91" actId="2696"/>
          <ac:spMkLst>
            <pc:docMk/>
            <pc:sldMk cId="2542643503" sldId="284"/>
            <ac:spMk id="96" creationId="{1DBE8F19-9F86-4F7B-9404-FF35A40BDEBC}"/>
          </ac:spMkLst>
        </pc:spChg>
        <pc:spChg chg="add">
          <ac:chgData name="Apurv Amrutkar" userId="3ecfcc68-e0e3-4e42-b31a-cb41c98f7a52" providerId="ADAL" clId="{B2FFC73A-6DC3-49B8-8DA7-6E6A8D393969}" dt="2017-11-14T21:58:44.886" v="91" actId="2696"/>
          <ac:spMkLst>
            <pc:docMk/>
            <pc:sldMk cId="2542643503" sldId="284"/>
            <ac:spMk id="97" creationId="{D7394B62-5B44-4564-BAA3-5F9193AD7D13}"/>
          </ac:spMkLst>
        </pc:spChg>
      </pc:sldChg>
      <pc:sldChg chg="addSp modSp">
        <pc:chgData name="Apurv Amrutkar" userId="3ecfcc68-e0e3-4e42-b31a-cb41c98f7a52" providerId="ADAL" clId="{B2FFC73A-6DC3-49B8-8DA7-6E6A8D393969}" dt="2017-11-14T22:17:56.819" v="94" actId="2696"/>
        <pc:sldMkLst>
          <pc:docMk/>
          <pc:sldMk cId="4071349347" sldId="285"/>
        </pc:sldMkLst>
        <pc:spChg chg="add">
          <ac:chgData name="Apurv Amrutkar" userId="3ecfcc68-e0e3-4e42-b31a-cb41c98f7a52" providerId="ADAL" clId="{B2FFC73A-6DC3-49B8-8DA7-6E6A8D393969}" dt="2017-11-14T22:17:56.819" v="94" actId="2696"/>
          <ac:spMkLst>
            <pc:docMk/>
            <pc:sldMk cId="4071349347" sldId="285"/>
            <ac:spMk id="13" creationId="{BC5DF18F-2BC4-4549-993A-21FE179BC608}"/>
          </ac:spMkLst>
        </pc:spChg>
        <pc:spChg chg="mod">
          <ac:chgData name="Apurv Amrutkar" userId="3ecfcc68-e0e3-4e42-b31a-cb41c98f7a52" providerId="ADAL" clId="{B2FFC73A-6DC3-49B8-8DA7-6E6A8D393969}" dt="2017-11-14T21:58:58.433" v="92" actId="1076"/>
          <ac:spMkLst>
            <pc:docMk/>
            <pc:sldMk cId="4071349347" sldId="285"/>
            <ac:spMk id="14" creationId="{00000000-0000-0000-0000-000000000000}"/>
          </ac:spMkLst>
        </pc:spChg>
        <pc:spChg chg="add">
          <ac:chgData name="Apurv Amrutkar" userId="3ecfcc68-e0e3-4e42-b31a-cb41c98f7a52" providerId="ADAL" clId="{B2FFC73A-6DC3-49B8-8DA7-6E6A8D393969}" dt="2017-11-14T22:17:56.819" v="94" actId="2696"/>
          <ac:spMkLst>
            <pc:docMk/>
            <pc:sldMk cId="4071349347" sldId="285"/>
            <ac:spMk id="21" creationId="{46231829-9C2F-4C6F-B2CE-44AE9733F261}"/>
          </ac:spMkLst>
        </pc:spChg>
        <pc:spChg chg="add">
          <ac:chgData name="Apurv Amrutkar" userId="3ecfcc68-e0e3-4e42-b31a-cb41c98f7a52" providerId="ADAL" clId="{B2FFC73A-6DC3-49B8-8DA7-6E6A8D393969}" dt="2017-11-14T22:17:56.819" v="94" actId="2696"/>
          <ac:spMkLst>
            <pc:docMk/>
            <pc:sldMk cId="4071349347" sldId="285"/>
            <ac:spMk id="22" creationId="{7B7C78D2-6FE5-447A-82F3-C52D13C37FF5}"/>
          </ac:spMkLst>
        </pc:spChg>
        <pc:spChg chg="add">
          <ac:chgData name="Apurv Amrutkar" userId="3ecfcc68-e0e3-4e42-b31a-cb41c98f7a52" providerId="ADAL" clId="{B2FFC73A-6DC3-49B8-8DA7-6E6A8D393969}" dt="2017-11-14T22:17:56.819" v="94" actId="2696"/>
          <ac:spMkLst>
            <pc:docMk/>
            <pc:sldMk cId="4071349347" sldId="285"/>
            <ac:spMk id="23" creationId="{5E7F4DDB-408C-4F9D-A76A-2C4262D58912}"/>
          </ac:spMkLst>
        </pc:spChg>
      </pc:sldChg>
      <pc:sldChg chg="addSp modSp">
        <pc:chgData name="Apurv Amrutkar" userId="3ecfcc68-e0e3-4e42-b31a-cb41c98f7a52" providerId="ADAL" clId="{B2FFC73A-6DC3-49B8-8DA7-6E6A8D393969}" dt="2017-11-14T22:18:01.399" v="95" actId="2696"/>
        <pc:sldMkLst>
          <pc:docMk/>
          <pc:sldMk cId="2677214053" sldId="286"/>
        </pc:sldMkLst>
        <pc:spChg chg="add">
          <ac:chgData name="Apurv Amrutkar" userId="3ecfcc68-e0e3-4e42-b31a-cb41c98f7a52" providerId="ADAL" clId="{B2FFC73A-6DC3-49B8-8DA7-6E6A8D393969}" dt="2017-11-14T22:18:01.399" v="95" actId="2696"/>
          <ac:spMkLst>
            <pc:docMk/>
            <pc:sldMk cId="2677214053" sldId="286"/>
            <ac:spMk id="13" creationId="{220C8935-1689-49F8-8A52-34558DA79C07}"/>
          </ac:spMkLst>
        </pc:spChg>
        <pc:spChg chg="mod">
          <ac:chgData name="Apurv Amrutkar" userId="3ecfcc68-e0e3-4e42-b31a-cb41c98f7a52" providerId="ADAL" clId="{B2FFC73A-6DC3-49B8-8DA7-6E6A8D393969}" dt="2017-11-14T21:59:08.177" v="93" actId="1076"/>
          <ac:spMkLst>
            <pc:docMk/>
            <pc:sldMk cId="2677214053" sldId="286"/>
            <ac:spMk id="14" creationId="{00000000-0000-0000-0000-000000000000}"/>
          </ac:spMkLst>
        </pc:spChg>
        <pc:spChg chg="add">
          <ac:chgData name="Apurv Amrutkar" userId="3ecfcc68-e0e3-4e42-b31a-cb41c98f7a52" providerId="ADAL" clId="{B2FFC73A-6DC3-49B8-8DA7-6E6A8D393969}" dt="2017-11-14T22:18:01.399" v="95" actId="2696"/>
          <ac:spMkLst>
            <pc:docMk/>
            <pc:sldMk cId="2677214053" sldId="286"/>
            <ac:spMk id="21" creationId="{9F585D59-8087-48C5-9724-C0FB71C61CD9}"/>
          </ac:spMkLst>
        </pc:spChg>
        <pc:spChg chg="add">
          <ac:chgData name="Apurv Amrutkar" userId="3ecfcc68-e0e3-4e42-b31a-cb41c98f7a52" providerId="ADAL" clId="{B2FFC73A-6DC3-49B8-8DA7-6E6A8D393969}" dt="2017-11-14T22:18:01.399" v="95" actId="2696"/>
          <ac:spMkLst>
            <pc:docMk/>
            <pc:sldMk cId="2677214053" sldId="286"/>
            <ac:spMk id="22" creationId="{056DD9C0-743C-4314-8078-5B3DBFB50788}"/>
          </ac:spMkLst>
        </pc:spChg>
        <pc:spChg chg="add">
          <ac:chgData name="Apurv Amrutkar" userId="3ecfcc68-e0e3-4e42-b31a-cb41c98f7a52" providerId="ADAL" clId="{B2FFC73A-6DC3-49B8-8DA7-6E6A8D393969}" dt="2017-11-14T22:18:01.399" v="95" actId="2696"/>
          <ac:spMkLst>
            <pc:docMk/>
            <pc:sldMk cId="2677214053" sldId="286"/>
            <ac:spMk id="23" creationId="{CB7A9D73-ABF8-48C0-B38B-15E0430E1ED0}"/>
          </ac:spMkLst>
        </pc:spChg>
      </pc:sldChg>
      <pc:sldChg chg="del">
        <pc:chgData name="Apurv Amrutkar" userId="3ecfcc68-e0e3-4e42-b31a-cb41c98f7a52" providerId="ADAL" clId="{B2FFC73A-6DC3-49B8-8DA7-6E6A8D393969}" dt="2017-11-14T22:35:51.529" v="96" actId="2696"/>
        <pc:sldMkLst>
          <pc:docMk/>
          <pc:sldMk cId="4259198497" sldId="287"/>
        </pc:sldMkLst>
      </pc:sldChg>
      <pc:sldChg chg="modSp">
        <pc:chgData name="Apurv Amrutkar" userId="3ecfcc68-e0e3-4e42-b31a-cb41c98f7a52" providerId="ADAL" clId="{B2FFC73A-6DC3-49B8-8DA7-6E6A8D393969}" dt="2017-11-16T14:59:00.024" v="159" actId="27636"/>
        <pc:sldMkLst>
          <pc:docMk/>
          <pc:sldMk cId="4063133584" sldId="300"/>
        </pc:sldMkLst>
        <pc:spChg chg="mod">
          <ac:chgData name="Apurv Amrutkar" userId="3ecfcc68-e0e3-4e42-b31a-cb41c98f7a52" providerId="ADAL" clId="{B2FFC73A-6DC3-49B8-8DA7-6E6A8D393969}" dt="2017-11-16T14:59:00.024" v="159" actId="27636"/>
          <ac:spMkLst>
            <pc:docMk/>
            <pc:sldMk cId="4063133584" sldId="300"/>
            <ac:spMk id="3" creationId="{7BD111BA-3935-4DC1-869B-EB0986C0F705}"/>
          </ac:spMkLst>
        </pc:spChg>
      </pc:sldChg>
      <pc:sldChg chg="modSp">
        <pc:chgData name="Apurv Amrutkar" userId="3ecfcc68-e0e3-4e42-b31a-cb41c98f7a52" providerId="ADAL" clId="{B2FFC73A-6DC3-49B8-8DA7-6E6A8D393969}" dt="2017-11-16T15:04:53.086" v="359" actId="20577"/>
        <pc:sldMkLst>
          <pc:docMk/>
          <pc:sldMk cId="1717076343" sldId="301"/>
        </pc:sldMkLst>
        <pc:spChg chg="mod">
          <ac:chgData name="Apurv Amrutkar" userId="3ecfcc68-e0e3-4e42-b31a-cb41c98f7a52" providerId="ADAL" clId="{B2FFC73A-6DC3-49B8-8DA7-6E6A8D393969}" dt="2017-11-16T15:04:53.086" v="359" actId="20577"/>
          <ac:spMkLst>
            <pc:docMk/>
            <pc:sldMk cId="1717076343" sldId="301"/>
            <ac:spMk id="2" creationId="{16350678-E11A-44E2-BE5F-9AFAA252F824}"/>
          </ac:spMkLst>
        </pc:spChg>
      </pc:sldChg>
      <pc:sldChg chg="modSp">
        <pc:chgData name="Apurv Amrutkar" userId="3ecfcc68-e0e3-4e42-b31a-cb41c98f7a52" providerId="ADAL" clId="{B2FFC73A-6DC3-49B8-8DA7-6E6A8D393969}" dt="2017-11-16T15:04:57.378" v="363" actId="20577"/>
        <pc:sldMkLst>
          <pc:docMk/>
          <pc:sldMk cId="4118239105" sldId="302"/>
        </pc:sldMkLst>
        <pc:spChg chg="mod">
          <ac:chgData name="Apurv Amrutkar" userId="3ecfcc68-e0e3-4e42-b31a-cb41c98f7a52" providerId="ADAL" clId="{B2FFC73A-6DC3-49B8-8DA7-6E6A8D393969}" dt="2017-11-16T15:04:57.378" v="363" actId="20577"/>
          <ac:spMkLst>
            <pc:docMk/>
            <pc:sldMk cId="4118239105" sldId="302"/>
            <ac:spMk id="2" creationId="{2A55BB03-38D0-4AA5-B087-B03E20A798FC}"/>
          </ac:spMkLst>
        </pc:spChg>
      </pc:sldChg>
      <pc:sldChg chg="modSp">
        <pc:chgData name="Apurv Amrutkar" userId="3ecfcc68-e0e3-4e42-b31a-cb41c98f7a52" providerId="ADAL" clId="{B2FFC73A-6DC3-49B8-8DA7-6E6A8D393969}" dt="2017-11-16T15:05:02.174" v="367" actId="20577"/>
        <pc:sldMkLst>
          <pc:docMk/>
          <pc:sldMk cId="724354269" sldId="303"/>
        </pc:sldMkLst>
        <pc:spChg chg="mod">
          <ac:chgData name="Apurv Amrutkar" userId="3ecfcc68-e0e3-4e42-b31a-cb41c98f7a52" providerId="ADAL" clId="{B2FFC73A-6DC3-49B8-8DA7-6E6A8D393969}" dt="2017-11-16T15:05:02.174" v="367" actId="20577"/>
          <ac:spMkLst>
            <pc:docMk/>
            <pc:sldMk cId="724354269" sldId="303"/>
            <ac:spMk id="2" creationId="{2A55BB03-38D0-4AA5-B087-B03E20A798FC}"/>
          </ac:spMkLst>
        </pc:spChg>
      </pc:sldChg>
      <pc:sldChg chg="modSp">
        <pc:chgData name="Apurv Amrutkar" userId="3ecfcc68-e0e3-4e42-b31a-cb41c98f7a52" providerId="ADAL" clId="{B2FFC73A-6DC3-49B8-8DA7-6E6A8D393969}" dt="2017-11-16T15:05:08.479" v="371" actId="20577"/>
        <pc:sldMkLst>
          <pc:docMk/>
          <pc:sldMk cId="2722151338" sldId="304"/>
        </pc:sldMkLst>
        <pc:spChg chg="mod">
          <ac:chgData name="Apurv Amrutkar" userId="3ecfcc68-e0e3-4e42-b31a-cb41c98f7a52" providerId="ADAL" clId="{B2FFC73A-6DC3-49B8-8DA7-6E6A8D393969}" dt="2017-11-16T15:05:08.479" v="371" actId="20577"/>
          <ac:spMkLst>
            <pc:docMk/>
            <pc:sldMk cId="2722151338" sldId="304"/>
            <ac:spMk id="2" creationId="{2A55BB03-38D0-4AA5-B087-B03E20A798FC}"/>
          </ac:spMkLst>
        </pc:spChg>
      </pc:sldChg>
      <pc:sldChg chg="modSp">
        <pc:chgData name="Apurv Amrutkar" userId="3ecfcc68-e0e3-4e42-b31a-cb41c98f7a52" providerId="ADAL" clId="{B2FFC73A-6DC3-49B8-8DA7-6E6A8D393969}" dt="2017-11-15T23:31:42.938" v="102" actId="14100"/>
        <pc:sldMkLst>
          <pc:docMk/>
          <pc:sldMk cId="639093376" sldId="306"/>
        </pc:sldMkLst>
        <pc:spChg chg="mod">
          <ac:chgData name="Apurv Amrutkar" userId="3ecfcc68-e0e3-4e42-b31a-cb41c98f7a52" providerId="ADAL" clId="{B2FFC73A-6DC3-49B8-8DA7-6E6A8D393969}" dt="2017-11-15T23:31:30.272" v="97" actId="1076"/>
          <ac:spMkLst>
            <pc:docMk/>
            <pc:sldMk cId="639093376" sldId="306"/>
            <ac:spMk id="9" creationId="{9EE2D449-2941-4F14-814B-32C9400F9950}"/>
          </ac:spMkLst>
        </pc:spChg>
        <pc:spChg chg="mod">
          <ac:chgData name="Apurv Amrutkar" userId="3ecfcc68-e0e3-4e42-b31a-cb41c98f7a52" providerId="ADAL" clId="{B2FFC73A-6DC3-49B8-8DA7-6E6A8D393969}" dt="2017-11-15T23:31:35.180" v="100" actId="1076"/>
          <ac:spMkLst>
            <pc:docMk/>
            <pc:sldMk cId="639093376" sldId="306"/>
            <ac:spMk id="16" creationId="{AD2B7276-1873-47C5-B520-98C516347676}"/>
          </ac:spMkLst>
        </pc:spChg>
        <pc:spChg chg="mod">
          <ac:chgData name="Apurv Amrutkar" userId="3ecfcc68-e0e3-4e42-b31a-cb41c98f7a52" providerId="ADAL" clId="{B2FFC73A-6DC3-49B8-8DA7-6E6A8D393969}" dt="2017-11-15T23:31:37.060" v="101" actId="1076"/>
          <ac:spMkLst>
            <pc:docMk/>
            <pc:sldMk cId="639093376" sldId="306"/>
            <ac:spMk id="18" creationId="{02FAC04A-52BA-40AF-949E-F711DDDB56FB}"/>
          </ac:spMkLst>
        </pc:spChg>
        <pc:spChg chg="mod">
          <ac:chgData name="Apurv Amrutkar" userId="3ecfcc68-e0e3-4e42-b31a-cb41c98f7a52" providerId="ADAL" clId="{B2FFC73A-6DC3-49B8-8DA7-6E6A8D393969}" dt="2017-11-15T23:31:42.938" v="102" actId="14100"/>
          <ac:spMkLst>
            <pc:docMk/>
            <pc:sldMk cId="639093376" sldId="306"/>
            <ac:spMk id="20" creationId="{EF5E408D-B000-4546-A87A-3CF4D7A23801}"/>
          </ac:spMkLst>
        </pc:spChg>
      </pc:sldChg>
      <pc:sldChg chg="addSp modSp">
        <pc:chgData name="Apurv Amrutkar" userId="3ecfcc68-e0e3-4e42-b31a-cb41c98f7a52" providerId="ADAL" clId="{B2FFC73A-6DC3-49B8-8DA7-6E6A8D393969}" dt="2017-11-15T23:35:01.402" v="109" actId="1076"/>
        <pc:sldMkLst>
          <pc:docMk/>
          <pc:sldMk cId="2934373765" sldId="308"/>
        </pc:sldMkLst>
        <pc:spChg chg="add mod">
          <ac:chgData name="Apurv Amrutkar" userId="3ecfcc68-e0e3-4e42-b31a-cb41c98f7a52" providerId="ADAL" clId="{B2FFC73A-6DC3-49B8-8DA7-6E6A8D393969}" dt="2017-11-15T23:34:46.712" v="105" actId="14100"/>
          <ac:spMkLst>
            <pc:docMk/>
            <pc:sldMk cId="2934373765" sldId="308"/>
            <ac:spMk id="14" creationId="{0A5FBB86-1943-4FF7-AD05-436C2B0B046F}"/>
          </ac:spMkLst>
        </pc:spChg>
        <pc:spChg chg="add mod">
          <ac:chgData name="Apurv Amrutkar" userId="3ecfcc68-e0e3-4e42-b31a-cb41c98f7a52" providerId="ADAL" clId="{B2FFC73A-6DC3-49B8-8DA7-6E6A8D393969}" dt="2017-11-15T23:35:01.402" v="109" actId="1076"/>
          <ac:spMkLst>
            <pc:docMk/>
            <pc:sldMk cId="2934373765" sldId="308"/>
            <ac:spMk id="16" creationId="{D64E0B77-777A-451F-B88D-05AAC44EB25A}"/>
          </ac:spMkLst>
        </pc:spChg>
      </pc:sldChg>
      <pc:sldChg chg="del">
        <pc:chgData name="Apurv Amrutkar" userId="3ecfcc68-e0e3-4e42-b31a-cb41c98f7a52" providerId="ADAL" clId="{B2FFC73A-6DC3-49B8-8DA7-6E6A8D393969}" dt="2017-11-16T15:18:54.708" v="437" actId="2696"/>
        <pc:sldMkLst>
          <pc:docMk/>
          <pc:sldMk cId="2392239658" sldId="310"/>
        </pc:sldMkLst>
      </pc:sldChg>
      <pc:sldChg chg="del">
        <pc:chgData name="Apurv Amrutkar" userId="3ecfcc68-e0e3-4e42-b31a-cb41c98f7a52" providerId="ADAL" clId="{B2FFC73A-6DC3-49B8-8DA7-6E6A8D393969}" dt="2017-11-16T15:18:54.692" v="436" actId="2696"/>
        <pc:sldMkLst>
          <pc:docMk/>
          <pc:sldMk cId="3364342670" sldId="311"/>
        </pc:sldMkLst>
      </pc:sldChg>
      <pc:sldChg chg="del">
        <pc:chgData name="Apurv Amrutkar" userId="3ecfcc68-e0e3-4e42-b31a-cb41c98f7a52" providerId="ADAL" clId="{B2FFC73A-6DC3-49B8-8DA7-6E6A8D393969}" dt="2017-11-16T15:18:54.677" v="435" actId="2696"/>
        <pc:sldMkLst>
          <pc:docMk/>
          <pc:sldMk cId="2015579168" sldId="312"/>
        </pc:sldMkLst>
      </pc:sldChg>
      <pc:sldChg chg="del">
        <pc:chgData name="Apurv Amrutkar" userId="3ecfcc68-e0e3-4e42-b31a-cb41c98f7a52" providerId="ADAL" clId="{B2FFC73A-6DC3-49B8-8DA7-6E6A8D393969}" dt="2017-11-16T15:18:54.347" v="434" actId="2696"/>
        <pc:sldMkLst>
          <pc:docMk/>
          <pc:sldMk cId="252691077" sldId="313"/>
        </pc:sldMkLst>
      </pc:sldChg>
      <pc:sldChg chg="del">
        <pc:chgData name="Apurv Amrutkar" userId="3ecfcc68-e0e3-4e42-b31a-cb41c98f7a52" providerId="ADAL" clId="{B2FFC73A-6DC3-49B8-8DA7-6E6A8D393969}" dt="2017-11-16T15:09:22.724" v="399" actId="2696"/>
        <pc:sldMkLst>
          <pc:docMk/>
          <pc:sldMk cId="0" sldId="315"/>
        </pc:sldMkLst>
      </pc:sldChg>
      <pc:sldChg chg="del">
        <pc:chgData name="Apurv Amrutkar" userId="3ecfcc68-e0e3-4e42-b31a-cb41c98f7a52" providerId="ADAL" clId="{B2FFC73A-6DC3-49B8-8DA7-6E6A8D393969}" dt="2017-11-16T15:09:22.794" v="400" actId="2696"/>
        <pc:sldMkLst>
          <pc:docMk/>
          <pc:sldMk cId="0" sldId="316"/>
        </pc:sldMkLst>
      </pc:sldChg>
      <pc:sldChg chg="del">
        <pc:chgData name="Apurv Amrutkar" userId="3ecfcc68-e0e3-4e42-b31a-cb41c98f7a52" providerId="ADAL" clId="{B2FFC73A-6DC3-49B8-8DA7-6E6A8D393969}" dt="2017-11-16T15:09:22.868" v="401" actId="2696"/>
        <pc:sldMkLst>
          <pc:docMk/>
          <pc:sldMk cId="0" sldId="317"/>
        </pc:sldMkLst>
      </pc:sldChg>
      <pc:sldChg chg="del">
        <pc:chgData name="Apurv Amrutkar" userId="3ecfcc68-e0e3-4e42-b31a-cb41c98f7a52" providerId="ADAL" clId="{B2FFC73A-6DC3-49B8-8DA7-6E6A8D393969}" dt="2017-11-16T15:09:22.996" v="402" actId="2696"/>
        <pc:sldMkLst>
          <pc:docMk/>
          <pc:sldMk cId="0" sldId="318"/>
        </pc:sldMkLst>
      </pc:sldChg>
      <pc:sldChg chg="del">
        <pc:chgData name="Apurv Amrutkar" userId="3ecfcc68-e0e3-4e42-b31a-cb41c98f7a52" providerId="ADAL" clId="{B2FFC73A-6DC3-49B8-8DA7-6E6A8D393969}" dt="2017-11-16T15:09:23.076" v="403" actId="2696"/>
        <pc:sldMkLst>
          <pc:docMk/>
          <pc:sldMk cId="0" sldId="319"/>
        </pc:sldMkLst>
      </pc:sldChg>
      <pc:sldChg chg="del">
        <pc:chgData name="Apurv Amrutkar" userId="3ecfcc68-e0e3-4e42-b31a-cb41c98f7a52" providerId="ADAL" clId="{B2FFC73A-6DC3-49B8-8DA7-6E6A8D393969}" dt="2017-11-16T15:09:23.177" v="404" actId="2696"/>
        <pc:sldMkLst>
          <pc:docMk/>
          <pc:sldMk cId="0" sldId="320"/>
        </pc:sldMkLst>
      </pc:sldChg>
      <pc:sldChg chg="del">
        <pc:chgData name="Apurv Amrutkar" userId="3ecfcc68-e0e3-4e42-b31a-cb41c98f7a52" providerId="ADAL" clId="{B2FFC73A-6DC3-49B8-8DA7-6E6A8D393969}" dt="2017-11-16T15:09:23.255" v="405" actId="2696"/>
        <pc:sldMkLst>
          <pc:docMk/>
          <pc:sldMk cId="0" sldId="321"/>
        </pc:sldMkLst>
      </pc:sldChg>
      <pc:sldChg chg="del">
        <pc:chgData name="Apurv Amrutkar" userId="3ecfcc68-e0e3-4e42-b31a-cb41c98f7a52" providerId="ADAL" clId="{B2FFC73A-6DC3-49B8-8DA7-6E6A8D393969}" dt="2017-11-16T15:09:23.298" v="406" actId="2696"/>
        <pc:sldMkLst>
          <pc:docMk/>
          <pc:sldMk cId="0" sldId="322"/>
        </pc:sldMkLst>
      </pc:sldChg>
      <pc:sldChg chg="del">
        <pc:chgData name="Apurv Amrutkar" userId="3ecfcc68-e0e3-4e42-b31a-cb41c98f7a52" providerId="ADAL" clId="{B2FFC73A-6DC3-49B8-8DA7-6E6A8D393969}" dt="2017-11-16T15:09:23.366" v="407" actId="2696"/>
        <pc:sldMkLst>
          <pc:docMk/>
          <pc:sldMk cId="0" sldId="323"/>
        </pc:sldMkLst>
      </pc:sldChg>
      <pc:sldChg chg="del">
        <pc:chgData name="Apurv Amrutkar" userId="3ecfcc68-e0e3-4e42-b31a-cb41c98f7a52" providerId="ADAL" clId="{B2FFC73A-6DC3-49B8-8DA7-6E6A8D393969}" dt="2017-11-16T15:09:23.426" v="408" actId="2696"/>
        <pc:sldMkLst>
          <pc:docMk/>
          <pc:sldMk cId="0" sldId="324"/>
        </pc:sldMkLst>
      </pc:sldChg>
      <pc:sldChg chg="del">
        <pc:chgData name="Apurv Amrutkar" userId="3ecfcc68-e0e3-4e42-b31a-cb41c98f7a52" providerId="ADAL" clId="{B2FFC73A-6DC3-49B8-8DA7-6E6A8D393969}" dt="2017-11-16T15:09:23.520" v="409" actId="2696"/>
        <pc:sldMkLst>
          <pc:docMk/>
          <pc:sldMk cId="0" sldId="325"/>
        </pc:sldMkLst>
      </pc:sldChg>
      <pc:sldChg chg="del">
        <pc:chgData name="Apurv Amrutkar" userId="3ecfcc68-e0e3-4e42-b31a-cb41c98f7a52" providerId="ADAL" clId="{B2FFC73A-6DC3-49B8-8DA7-6E6A8D393969}" dt="2017-11-16T15:09:23.591" v="410" actId="2696"/>
        <pc:sldMkLst>
          <pc:docMk/>
          <pc:sldMk cId="0" sldId="326"/>
        </pc:sldMkLst>
      </pc:sldChg>
      <pc:sldChg chg="del">
        <pc:chgData name="Apurv Amrutkar" userId="3ecfcc68-e0e3-4e42-b31a-cb41c98f7a52" providerId="ADAL" clId="{B2FFC73A-6DC3-49B8-8DA7-6E6A8D393969}" dt="2017-11-16T15:09:23.669" v="411" actId="2696"/>
        <pc:sldMkLst>
          <pc:docMk/>
          <pc:sldMk cId="0" sldId="327"/>
        </pc:sldMkLst>
      </pc:sldChg>
      <pc:sldChg chg="del">
        <pc:chgData name="Apurv Amrutkar" userId="3ecfcc68-e0e3-4e42-b31a-cb41c98f7a52" providerId="ADAL" clId="{B2FFC73A-6DC3-49B8-8DA7-6E6A8D393969}" dt="2017-11-16T15:09:23.836" v="413" actId="2696"/>
        <pc:sldMkLst>
          <pc:docMk/>
          <pc:sldMk cId="0" sldId="328"/>
        </pc:sldMkLst>
      </pc:sldChg>
      <pc:sldChg chg="del">
        <pc:chgData name="Apurv Amrutkar" userId="3ecfcc68-e0e3-4e42-b31a-cb41c98f7a52" providerId="ADAL" clId="{B2FFC73A-6DC3-49B8-8DA7-6E6A8D393969}" dt="2017-11-16T15:09:23.734" v="412" actId="2696"/>
        <pc:sldMkLst>
          <pc:docMk/>
          <pc:sldMk cId="0" sldId="329"/>
        </pc:sldMkLst>
      </pc:sldChg>
      <pc:sldChg chg="addSp delSp modSp add mod setBg setClrOvrMap">
        <pc:chgData name="Apurv Amrutkar" userId="3ecfcc68-e0e3-4e42-b31a-cb41c98f7a52" providerId="ADAL" clId="{B2FFC73A-6DC3-49B8-8DA7-6E6A8D393969}" dt="2017-11-16T01:22:28.932" v="156" actId="1582"/>
        <pc:sldMkLst>
          <pc:docMk/>
          <pc:sldMk cId="1898765630" sldId="330"/>
        </pc:sldMkLst>
        <pc:spChg chg="mod ord">
          <ac:chgData name="Apurv Amrutkar" userId="3ecfcc68-e0e3-4e42-b31a-cb41c98f7a52" providerId="ADAL" clId="{B2FFC73A-6DC3-49B8-8DA7-6E6A8D393969}" dt="2017-11-16T01:21:37.021" v="147" actId="26606"/>
          <ac:spMkLst>
            <pc:docMk/>
            <pc:sldMk cId="1898765630" sldId="330"/>
            <ac:spMk id="2" creationId="{CC742946-F0C2-4449-AFF9-DB276724DD5B}"/>
          </ac:spMkLst>
        </pc:spChg>
        <pc:spChg chg="del">
          <ac:chgData name="Apurv Amrutkar" userId="3ecfcc68-e0e3-4e42-b31a-cb41c98f7a52" providerId="ADAL" clId="{B2FFC73A-6DC3-49B8-8DA7-6E6A8D393969}" dt="2017-11-16T01:21:21.955" v="145" actId="478"/>
          <ac:spMkLst>
            <pc:docMk/>
            <pc:sldMk cId="1898765630" sldId="330"/>
            <ac:spMk id="3" creationId="{409DFC70-4DFF-42E7-8AEF-C841E302A754}"/>
          </ac:spMkLst>
        </pc:spChg>
        <pc:spChg chg="add mod">
          <ac:chgData name="Apurv Amrutkar" userId="3ecfcc68-e0e3-4e42-b31a-cb41c98f7a52" providerId="ADAL" clId="{B2FFC73A-6DC3-49B8-8DA7-6E6A8D393969}" dt="2017-11-16T01:22:28.932" v="156" actId="1582"/>
          <ac:spMkLst>
            <pc:docMk/>
            <pc:sldMk cId="1898765630" sldId="330"/>
            <ac:spMk id="5" creationId="{26408A8B-8E7B-4FC3-91EF-EFA07066E1C6}"/>
          </ac:spMkLst>
        </pc:spChg>
        <pc:spChg chg="add">
          <ac:chgData name="Apurv Amrutkar" userId="3ecfcc68-e0e3-4e42-b31a-cb41c98f7a52" providerId="ADAL" clId="{B2FFC73A-6DC3-49B8-8DA7-6E6A8D393969}" dt="2017-11-16T01:21:37.021" v="147" actId="26606"/>
          <ac:spMkLst>
            <pc:docMk/>
            <pc:sldMk cId="1898765630" sldId="330"/>
            <ac:spMk id="13" creationId="{4AC0CD9D-7610-4620-93B4-798CCD9AB581}"/>
          </ac:spMkLst>
        </pc:spChg>
        <pc:spChg chg="add">
          <ac:chgData name="Apurv Amrutkar" userId="3ecfcc68-e0e3-4e42-b31a-cb41c98f7a52" providerId="ADAL" clId="{B2FFC73A-6DC3-49B8-8DA7-6E6A8D393969}" dt="2017-11-16T01:21:37.021" v="147" actId="26606"/>
          <ac:spMkLst>
            <pc:docMk/>
            <pc:sldMk cId="1898765630" sldId="330"/>
            <ac:spMk id="19" creationId="{DE4D62F9-188E-4530-84C2-24BDEE4BEB82}"/>
          </ac:spMkLst>
        </pc:spChg>
        <pc:spChg chg="add">
          <ac:chgData name="Apurv Amrutkar" userId="3ecfcc68-e0e3-4e42-b31a-cb41c98f7a52" providerId="ADAL" clId="{B2FFC73A-6DC3-49B8-8DA7-6E6A8D393969}" dt="2017-11-16T01:21:37.021" v="147" actId="26606"/>
          <ac:spMkLst>
            <pc:docMk/>
            <pc:sldMk cId="1898765630" sldId="330"/>
            <ac:spMk id="21" creationId="{757B325C-3E35-45CF-9D07-3BCB281F3B9C}"/>
          </ac:spMkLst>
        </pc:spChg>
        <pc:spChg chg="add">
          <ac:chgData name="Apurv Amrutkar" userId="3ecfcc68-e0e3-4e42-b31a-cb41c98f7a52" providerId="ADAL" clId="{B2FFC73A-6DC3-49B8-8DA7-6E6A8D393969}" dt="2017-11-16T01:21:37.021" v="147" actId="26606"/>
          <ac:spMkLst>
            <pc:docMk/>
            <pc:sldMk cId="1898765630" sldId="330"/>
            <ac:spMk id="23" creationId="{C24BEC42-AFF3-40D1-93A2-A27A42E1E23C}"/>
          </ac:spMkLst>
        </pc:spChg>
        <pc:spChg chg="add">
          <ac:chgData name="Apurv Amrutkar" userId="3ecfcc68-e0e3-4e42-b31a-cb41c98f7a52" providerId="ADAL" clId="{B2FFC73A-6DC3-49B8-8DA7-6E6A8D393969}" dt="2017-11-16T01:21:37.021" v="147" actId="26606"/>
          <ac:spMkLst>
            <pc:docMk/>
            <pc:sldMk cId="1898765630" sldId="330"/>
            <ac:spMk id="25" creationId="{F98810A7-E114-447A-A7D6-69B27CFB5650}"/>
          </ac:spMkLst>
        </pc:spChg>
        <pc:spChg chg="add">
          <ac:chgData name="Apurv Amrutkar" userId="3ecfcc68-e0e3-4e42-b31a-cb41c98f7a52" providerId="ADAL" clId="{B2FFC73A-6DC3-49B8-8DA7-6E6A8D393969}" dt="2017-11-16T01:21:37.021" v="147" actId="26606"/>
          <ac:spMkLst>
            <pc:docMk/>
            <pc:sldMk cId="1898765630" sldId="330"/>
            <ac:spMk id="27" creationId="{608F427C-1EC9-4280-9367-F2B3AA063E82}"/>
          </ac:spMkLst>
        </pc:spChg>
        <pc:picChg chg="add mod">
          <ac:chgData name="Apurv Amrutkar" userId="3ecfcc68-e0e3-4e42-b31a-cb41c98f7a52" providerId="ADAL" clId="{B2FFC73A-6DC3-49B8-8DA7-6E6A8D393969}" dt="2017-11-16T01:21:51.757" v="153" actId="14100"/>
          <ac:picMkLst>
            <pc:docMk/>
            <pc:sldMk cId="1898765630" sldId="330"/>
            <ac:picMk id="4" creationId="{C0D5955F-F755-43DD-AFE4-3045236825BC}"/>
          </ac:picMkLst>
        </pc:picChg>
        <pc:picChg chg="add">
          <ac:chgData name="Apurv Amrutkar" userId="3ecfcc68-e0e3-4e42-b31a-cb41c98f7a52" providerId="ADAL" clId="{B2FFC73A-6DC3-49B8-8DA7-6E6A8D393969}" dt="2017-11-16T01:21:37.021" v="147" actId="26606"/>
          <ac:picMkLst>
            <pc:docMk/>
            <pc:sldMk cId="1898765630" sldId="330"/>
            <ac:picMk id="9" creationId="{41B68C77-138E-4BF7-A276-BD0C78A4219F}"/>
          </ac:picMkLst>
        </pc:picChg>
        <pc:picChg chg="add">
          <ac:chgData name="Apurv Amrutkar" userId="3ecfcc68-e0e3-4e42-b31a-cb41c98f7a52" providerId="ADAL" clId="{B2FFC73A-6DC3-49B8-8DA7-6E6A8D393969}" dt="2017-11-16T01:21:37.021" v="147" actId="26606"/>
          <ac:picMkLst>
            <pc:docMk/>
            <pc:sldMk cId="1898765630" sldId="330"/>
            <ac:picMk id="11" creationId="{7C268552-D473-46ED-B1B8-422042C4DEF1}"/>
          </ac:picMkLst>
        </pc:picChg>
        <pc:picChg chg="add">
          <ac:chgData name="Apurv Amrutkar" userId="3ecfcc68-e0e3-4e42-b31a-cb41c98f7a52" providerId="ADAL" clId="{B2FFC73A-6DC3-49B8-8DA7-6E6A8D393969}" dt="2017-11-16T01:21:37.021" v="147" actId="26606"/>
          <ac:picMkLst>
            <pc:docMk/>
            <pc:sldMk cId="1898765630" sldId="330"/>
            <ac:picMk id="15" creationId="{B9238B3E-24AA-439A-B527-6C5DF6D72145}"/>
          </ac:picMkLst>
        </pc:picChg>
        <pc:picChg chg="add">
          <ac:chgData name="Apurv Amrutkar" userId="3ecfcc68-e0e3-4e42-b31a-cb41c98f7a52" providerId="ADAL" clId="{B2FFC73A-6DC3-49B8-8DA7-6E6A8D393969}" dt="2017-11-16T01:21:37.021" v="147" actId="26606"/>
          <ac:picMkLst>
            <pc:docMk/>
            <pc:sldMk cId="1898765630" sldId="330"/>
            <ac:picMk id="17" creationId="{69F01145-BEA3-4CBF-AA21-10077B948CA8}"/>
          </ac:picMkLst>
        </pc:picChg>
      </pc:sldChg>
      <pc:sldChg chg="modSp add">
        <pc:chgData name="Apurv Amrutkar" userId="3ecfcc68-e0e3-4e42-b31a-cb41c98f7a52" providerId="ADAL" clId="{B2FFC73A-6DC3-49B8-8DA7-6E6A8D393969}" dt="2017-11-16T15:21:23.105" v="544" actId="20577"/>
        <pc:sldMkLst>
          <pc:docMk/>
          <pc:sldMk cId="3424689234" sldId="331"/>
        </pc:sldMkLst>
        <pc:spChg chg="mod">
          <ac:chgData name="Apurv Amrutkar" userId="3ecfcc68-e0e3-4e42-b31a-cb41c98f7a52" providerId="ADAL" clId="{B2FFC73A-6DC3-49B8-8DA7-6E6A8D393969}" dt="2017-11-16T15:21:23.105" v="544" actId="20577"/>
          <ac:spMkLst>
            <pc:docMk/>
            <pc:sldMk cId="3424689234" sldId="331"/>
            <ac:spMk id="3" creationId="{00000000-0000-0000-0000-000000000000}"/>
          </ac:spMkLst>
        </pc:spChg>
      </pc:sldChg>
      <pc:sldChg chg="add del">
        <pc:chgData name="Apurv Amrutkar" userId="3ecfcc68-e0e3-4e42-b31a-cb41c98f7a52" providerId="ADAL" clId="{B2FFC73A-6DC3-49B8-8DA7-6E6A8D393969}" dt="2017-11-16T15:00:44.122" v="191" actId="5793"/>
        <pc:sldMkLst>
          <pc:docMk/>
          <pc:sldMk cId="1597221950" sldId="332"/>
        </pc:sldMkLst>
      </pc:sldChg>
      <pc:sldChg chg="modSp add">
        <pc:chgData name="Apurv Amrutkar" userId="3ecfcc68-e0e3-4e42-b31a-cb41c98f7a52" providerId="ADAL" clId="{B2FFC73A-6DC3-49B8-8DA7-6E6A8D393969}" dt="2017-11-16T15:21:12.472" v="530" actId="20577"/>
        <pc:sldMkLst>
          <pc:docMk/>
          <pc:sldMk cId="3284191214" sldId="332"/>
        </pc:sldMkLst>
        <pc:spChg chg="mod">
          <ac:chgData name="Apurv Amrutkar" userId="3ecfcc68-e0e3-4e42-b31a-cb41c98f7a52" providerId="ADAL" clId="{B2FFC73A-6DC3-49B8-8DA7-6E6A8D393969}" dt="2017-11-16T15:21:12.472" v="530" actId="20577"/>
          <ac:spMkLst>
            <pc:docMk/>
            <pc:sldMk cId="3284191214" sldId="332"/>
            <ac:spMk id="3" creationId="{00000000-0000-0000-0000-000000000000}"/>
          </ac:spMkLst>
        </pc:spChg>
      </pc:sldChg>
      <pc:sldChg chg="modSp add">
        <pc:chgData name="Apurv Amrutkar" userId="3ecfcc68-e0e3-4e42-b31a-cb41c98f7a52" providerId="ADAL" clId="{B2FFC73A-6DC3-49B8-8DA7-6E6A8D393969}" dt="2017-11-16T15:21:02.518" v="516" actId="20577"/>
        <pc:sldMkLst>
          <pc:docMk/>
          <pc:sldMk cId="1793762803" sldId="333"/>
        </pc:sldMkLst>
        <pc:spChg chg="mod">
          <ac:chgData name="Apurv Amrutkar" userId="3ecfcc68-e0e3-4e42-b31a-cb41c98f7a52" providerId="ADAL" clId="{B2FFC73A-6DC3-49B8-8DA7-6E6A8D393969}" dt="2017-11-16T15:21:02.518" v="516" actId="20577"/>
          <ac:spMkLst>
            <pc:docMk/>
            <pc:sldMk cId="1793762803" sldId="333"/>
            <ac:spMk id="3" creationId="{00000000-0000-0000-0000-000000000000}"/>
          </ac:spMkLst>
        </pc:spChg>
      </pc:sldChg>
      <pc:sldChg chg="modSp add">
        <pc:chgData name="Apurv Amrutkar" userId="3ecfcc68-e0e3-4e42-b31a-cb41c98f7a52" providerId="ADAL" clId="{B2FFC73A-6DC3-49B8-8DA7-6E6A8D393969}" dt="2017-11-16T15:20:48.750" v="502" actId="20577"/>
        <pc:sldMkLst>
          <pc:docMk/>
          <pc:sldMk cId="1479794984" sldId="334"/>
        </pc:sldMkLst>
        <pc:spChg chg="mod">
          <ac:chgData name="Apurv Amrutkar" userId="3ecfcc68-e0e3-4e42-b31a-cb41c98f7a52" providerId="ADAL" clId="{B2FFC73A-6DC3-49B8-8DA7-6E6A8D393969}" dt="2017-11-16T15:20:48.750" v="502" actId="20577"/>
          <ac:spMkLst>
            <pc:docMk/>
            <pc:sldMk cId="1479794984" sldId="334"/>
            <ac:spMk id="3" creationId="{00000000-0000-0000-0000-000000000000}"/>
          </ac:spMkLst>
        </pc:spChg>
      </pc:sldChg>
      <pc:sldChg chg="modSp add">
        <pc:chgData name="Apurv Amrutkar" userId="3ecfcc68-e0e3-4e42-b31a-cb41c98f7a52" providerId="ADAL" clId="{B2FFC73A-6DC3-49B8-8DA7-6E6A8D393969}" dt="2017-11-16T15:20:33.183" v="486" actId="20577"/>
        <pc:sldMkLst>
          <pc:docMk/>
          <pc:sldMk cId="29497915" sldId="335"/>
        </pc:sldMkLst>
        <pc:spChg chg="mod">
          <ac:chgData name="Apurv Amrutkar" userId="3ecfcc68-e0e3-4e42-b31a-cb41c98f7a52" providerId="ADAL" clId="{B2FFC73A-6DC3-49B8-8DA7-6E6A8D393969}" dt="2017-11-16T15:20:33.183" v="486" actId="20577"/>
          <ac:spMkLst>
            <pc:docMk/>
            <pc:sldMk cId="29497915" sldId="335"/>
            <ac:spMk id="3" creationId="{00000000-0000-0000-0000-000000000000}"/>
          </ac:spMkLst>
        </pc:spChg>
      </pc:sldChg>
      <pc:sldChg chg="modSp add">
        <pc:chgData name="Apurv Amrutkar" userId="3ecfcc68-e0e3-4e42-b31a-cb41c98f7a52" providerId="ADAL" clId="{B2FFC73A-6DC3-49B8-8DA7-6E6A8D393969}" dt="2017-11-16T15:20:18.634" v="472" actId="20577"/>
        <pc:sldMkLst>
          <pc:docMk/>
          <pc:sldMk cId="4224338971" sldId="336"/>
        </pc:sldMkLst>
        <pc:spChg chg="mod">
          <ac:chgData name="Apurv Amrutkar" userId="3ecfcc68-e0e3-4e42-b31a-cb41c98f7a52" providerId="ADAL" clId="{B2FFC73A-6DC3-49B8-8DA7-6E6A8D393969}" dt="2017-11-16T15:20:18.634" v="472" actId="20577"/>
          <ac:spMkLst>
            <pc:docMk/>
            <pc:sldMk cId="4224338971" sldId="336"/>
            <ac:spMk id="3" creationId="{00000000-0000-0000-0000-000000000000}"/>
          </ac:spMkLst>
        </pc:spChg>
      </pc:sldChg>
      <pc:sldChg chg="modSp add">
        <pc:chgData name="Apurv Amrutkar" userId="3ecfcc68-e0e3-4e42-b31a-cb41c98f7a52" providerId="ADAL" clId="{B2FFC73A-6DC3-49B8-8DA7-6E6A8D393969}" dt="2017-11-16T15:20:08.179" v="458" actId="20577"/>
        <pc:sldMkLst>
          <pc:docMk/>
          <pc:sldMk cId="1780733641" sldId="337"/>
        </pc:sldMkLst>
        <pc:spChg chg="mod">
          <ac:chgData name="Apurv Amrutkar" userId="3ecfcc68-e0e3-4e42-b31a-cb41c98f7a52" providerId="ADAL" clId="{B2FFC73A-6DC3-49B8-8DA7-6E6A8D393969}" dt="2017-11-16T15:20:08.179" v="458" actId="20577"/>
          <ac:spMkLst>
            <pc:docMk/>
            <pc:sldMk cId="1780733641" sldId="337"/>
            <ac:spMk id="3" creationId="{00000000-0000-0000-0000-000000000000}"/>
          </ac:spMkLst>
        </pc:spChg>
      </pc:sldChg>
      <pc:sldChg chg="modSp add">
        <pc:chgData name="Apurv Amrutkar" userId="3ecfcc68-e0e3-4e42-b31a-cb41c98f7a52" providerId="ADAL" clId="{B2FFC73A-6DC3-49B8-8DA7-6E6A8D393969}" dt="2017-11-16T15:06:57.237" v="397" actId="20577"/>
        <pc:sldMkLst>
          <pc:docMk/>
          <pc:sldMk cId="1544678566" sldId="338"/>
        </pc:sldMkLst>
        <pc:spChg chg="mod">
          <ac:chgData name="Apurv Amrutkar" userId="3ecfcc68-e0e3-4e42-b31a-cb41c98f7a52" providerId="ADAL" clId="{B2FFC73A-6DC3-49B8-8DA7-6E6A8D393969}" dt="2017-11-16T15:06:57.237" v="397" actId="20577"/>
          <ac:spMkLst>
            <pc:docMk/>
            <pc:sldMk cId="1544678566" sldId="338"/>
            <ac:spMk id="3" creationId="{00000000-0000-0000-0000-000000000000}"/>
          </ac:spMkLst>
        </pc:spChg>
      </pc:sldChg>
      <pc:sldChg chg="addSp delSp modSp add del setBg delDesignElem">
        <pc:chgData name="Apurv Amrutkar" userId="3ecfcc68-e0e3-4e42-b31a-cb41c98f7a52" providerId="ADAL" clId="{B2FFC73A-6DC3-49B8-8DA7-6E6A8D393969}" dt="2017-11-16T15:10:14.528" v="428" actId="5793"/>
        <pc:sldMkLst>
          <pc:docMk/>
          <pc:sldMk cId="2912731228" sldId="339"/>
        </pc:sldMkLst>
        <pc:spChg chg="mod">
          <ac:chgData name="Apurv Amrutkar" userId="3ecfcc68-e0e3-4e42-b31a-cb41c98f7a52" providerId="ADAL" clId="{B2FFC73A-6DC3-49B8-8DA7-6E6A8D393969}" dt="2017-11-16T15:10:08.253" v="424" actId="1076"/>
          <ac:spMkLst>
            <pc:docMk/>
            <pc:sldMk cId="2912731228" sldId="339"/>
            <ac:spMk id="2" creationId="{382D089B-D3C8-4B04-AB9D-A3C2120EF4D1}"/>
          </ac:spMkLst>
        </pc:spChg>
        <pc:spChg chg="add del">
          <ac:chgData name="Apurv Amrutkar" userId="3ecfcc68-e0e3-4e42-b31a-cb41c98f7a52" providerId="ADAL" clId="{B2FFC73A-6DC3-49B8-8DA7-6E6A8D393969}" dt="2017-11-16T15:10:14.528" v="428" actId="5793"/>
          <ac:spMkLst>
            <pc:docMk/>
            <pc:sldMk cId="2912731228" sldId="339"/>
            <ac:spMk id="7" creationId="{DE27238C-8EAF-4098-86E6-7723B7DAE601}"/>
          </ac:spMkLst>
        </pc:spChg>
        <pc:spChg chg="add del">
          <ac:chgData name="Apurv Amrutkar" userId="3ecfcc68-e0e3-4e42-b31a-cb41c98f7a52" providerId="ADAL" clId="{B2FFC73A-6DC3-49B8-8DA7-6E6A8D393969}" dt="2017-11-16T15:10:14.528" v="428" actId="5793"/>
          <ac:spMkLst>
            <pc:docMk/>
            <pc:sldMk cId="2912731228" sldId="339"/>
            <ac:spMk id="9" creationId="{992F97B1-1891-4FCC-9E5F-BA97EDB48F89}"/>
          </ac:spMkLst>
        </pc:spChg>
        <pc:spChg chg="add del">
          <ac:chgData name="Apurv Amrutkar" userId="3ecfcc68-e0e3-4e42-b31a-cb41c98f7a52" providerId="ADAL" clId="{B2FFC73A-6DC3-49B8-8DA7-6E6A8D393969}" dt="2017-11-16T15:10:14.528" v="428" actId="5793"/>
          <ac:spMkLst>
            <pc:docMk/>
            <pc:sldMk cId="2912731228" sldId="339"/>
            <ac:spMk id="11" creationId="{78C6C821-FEE1-4EB6-9590-C021440C77DE}"/>
          </ac:spMkLst>
        </pc:spChg>
        <pc:spChg chg="add del">
          <ac:chgData name="Apurv Amrutkar" userId="3ecfcc68-e0e3-4e42-b31a-cb41c98f7a52" providerId="ADAL" clId="{B2FFC73A-6DC3-49B8-8DA7-6E6A8D393969}" dt="2017-11-16T15:10:14.528" v="428" actId="5793"/>
          <ac:spMkLst>
            <pc:docMk/>
            <pc:sldMk cId="2912731228" sldId="339"/>
            <ac:spMk id="13" creationId="{B61A74B3-E247-44D4-8C48-FAE8E2056401}"/>
          </ac:spMkLst>
        </pc:spChg>
      </pc:sldChg>
      <pc:sldChg chg="modSp">
        <pc:chgData name="Apurv Amrutkar" userId="3ecfcc68-e0e3-4e42-b31a-cb41c98f7a52" providerId="ADAL" clId="{B2FFC73A-6DC3-49B8-8DA7-6E6A8D393969}" dt="2017-11-16T15:23:37.671" v="554" actId="255"/>
        <pc:sldMkLst>
          <pc:docMk/>
          <pc:sldMk cId="1803982556" sldId="340"/>
        </pc:sldMkLst>
        <pc:spChg chg="mod">
          <ac:chgData name="Apurv Amrutkar" userId="3ecfcc68-e0e3-4e42-b31a-cb41c98f7a52" providerId="ADAL" clId="{B2FFC73A-6DC3-49B8-8DA7-6E6A8D393969}" dt="2017-11-16T15:23:37.671" v="554" actId="255"/>
          <ac:spMkLst>
            <pc:docMk/>
            <pc:sldMk cId="1803982556" sldId="340"/>
            <ac:spMk id="3" creationId="{00000000-0000-0000-0000-000000000000}"/>
          </ac:spMkLst>
        </pc:spChg>
      </pc:sldChg>
      <pc:sldChg chg="add del">
        <pc:chgData name="Apurv Amrutkar" userId="3ecfcc68-e0e3-4e42-b31a-cb41c98f7a52" providerId="ADAL" clId="{B2FFC73A-6DC3-49B8-8DA7-6E6A8D393969}" dt="2017-11-16T15:10:09.265" v="425" actId="5793"/>
        <pc:sldMkLst>
          <pc:docMk/>
          <pc:sldMk cId="3310954271" sldId="340"/>
        </pc:sldMkLst>
      </pc:sldChg>
      <pc:sldChg chg="add del">
        <pc:chgData name="Apurv Amrutkar" userId="3ecfcc68-e0e3-4e42-b31a-cb41c98f7a52" providerId="ADAL" clId="{B2FFC73A-6DC3-49B8-8DA7-6E6A8D393969}" dt="2017-11-16T15:10:09.265" v="425" actId="5793"/>
        <pc:sldMkLst>
          <pc:docMk/>
          <pc:sldMk cId="302875251" sldId="341"/>
        </pc:sldMkLst>
      </pc:sldChg>
      <pc:sldChg chg="add del">
        <pc:chgData name="Apurv Amrutkar" userId="3ecfcc68-e0e3-4e42-b31a-cb41c98f7a52" providerId="ADAL" clId="{B2FFC73A-6DC3-49B8-8DA7-6E6A8D393969}" dt="2017-11-16T15:10:09.265" v="425" actId="5793"/>
        <pc:sldMkLst>
          <pc:docMk/>
          <pc:sldMk cId="1323299048" sldId="342"/>
        </pc:sldMkLst>
      </pc:sldChg>
      <pc:sldChg chg="ord">
        <pc:chgData name="Apurv Amrutkar" userId="3ecfcc68-e0e3-4e42-b31a-cb41c98f7a52" providerId="ADAL" clId="{B2FFC73A-6DC3-49B8-8DA7-6E6A8D393969}" dt="2017-11-16T15:23:24.297" v="552" actId="5793"/>
        <pc:sldMkLst>
          <pc:docMk/>
          <pc:sldMk cId="2229716390" sldId="342"/>
        </pc:sldMkLst>
      </pc:sldChg>
      <pc:sldChg chg="add del">
        <pc:chgData name="Apurv Amrutkar" userId="3ecfcc68-e0e3-4e42-b31a-cb41c98f7a52" providerId="ADAL" clId="{B2FFC73A-6DC3-49B8-8DA7-6E6A8D393969}" dt="2017-11-16T15:10:09.265" v="425" actId="5793"/>
        <pc:sldMkLst>
          <pc:docMk/>
          <pc:sldMk cId="58876208" sldId="343"/>
        </pc:sldMkLst>
      </pc:sldChg>
      <pc:sldChg chg="add del">
        <pc:chgData name="Apurv Amrutkar" userId="3ecfcc68-e0e3-4e42-b31a-cb41c98f7a52" providerId="ADAL" clId="{B2FFC73A-6DC3-49B8-8DA7-6E6A8D393969}" dt="2017-11-16T15:10:09.265" v="425" actId="5793"/>
        <pc:sldMkLst>
          <pc:docMk/>
          <pc:sldMk cId="3740364447" sldId="344"/>
        </pc:sldMkLst>
      </pc:sldChg>
      <pc:sldChg chg="add del">
        <pc:chgData name="Apurv Amrutkar" userId="3ecfcc68-e0e3-4e42-b31a-cb41c98f7a52" providerId="ADAL" clId="{B2FFC73A-6DC3-49B8-8DA7-6E6A8D393969}" dt="2017-11-16T15:10:09.265" v="425" actId="5793"/>
        <pc:sldMkLst>
          <pc:docMk/>
          <pc:sldMk cId="3152368882" sldId="345"/>
        </pc:sldMkLst>
      </pc:sldChg>
      <pc:sldChg chg="modSp">
        <pc:chgData name="Apurv Amrutkar" userId="3ecfcc68-e0e3-4e42-b31a-cb41c98f7a52" providerId="ADAL" clId="{B2FFC73A-6DC3-49B8-8DA7-6E6A8D393969}" dt="2017-11-16T15:46:25.639" v="574" actId="20577"/>
        <pc:sldMkLst>
          <pc:docMk/>
          <pc:sldMk cId="266981187" sldId="346"/>
        </pc:sldMkLst>
        <pc:spChg chg="mod">
          <ac:chgData name="Apurv Amrutkar" userId="3ecfcc68-e0e3-4e42-b31a-cb41c98f7a52" providerId="ADAL" clId="{B2FFC73A-6DC3-49B8-8DA7-6E6A8D393969}" dt="2017-11-16T15:46:25.639" v="574" actId="20577"/>
          <ac:spMkLst>
            <pc:docMk/>
            <pc:sldMk cId="266981187" sldId="346"/>
            <ac:spMk id="3" creationId="{00000000-0000-0000-0000-000000000000}"/>
          </ac:spMkLst>
        </pc:spChg>
      </pc:sldChg>
      <pc:sldChg chg="add del">
        <pc:chgData name="Apurv Amrutkar" userId="3ecfcc68-e0e3-4e42-b31a-cb41c98f7a52" providerId="ADAL" clId="{B2FFC73A-6DC3-49B8-8DA7-6E6A8D393969}" dt="2017-11-16T15:10:09.265" v="425" actId="5793"/>
        <pc:sldMkLst>
          <pc:docMk/>
          <pc:sldMk cId="2815355448" sldId="346"/>
        </pc:sldMkLst>
      </pc:sldChg>
      <pc:sldChg chg="add del">
        <pc:chgData name="Apurv Amrutkar" userId="3ecfcc68-e0e3-4e42-b31a-cb41c98f7a52" providerId="ADAL" clId="{B2FFC73A-6DC3-49B8-8DA7-6E6A8D393969}" dt="2017-11-16T15:10:09.265" v="425" actId="5793"/>
        <pc:sldMkLst>
          <pc:docMk/>
          <pc:sldMk cId="3307104396" sldId="347"/>
        </pc:sldMkLst>
      </pc:sldChg>
      <pc:sldChg chg="modSp">
        <pc:chgData name="Apurv Amrutkar" userId="3ecfcc68-e0e3-4e42-b31a-cb41c98f7a52" providerId="ADAL" clId="{B2FFC73A-6DC3-49B8-8DA7-6E6A8D393969}" dt="2017-11-16T17:17:16.963" v="655" actId="20577"/>
        <pc:sldMkLst>
          <pc:docMk/>
          <pc:sldMk cId="920856163" sldId="348"/>
        </pc:sldMkLst>
        <pc:spChg chg="mod">
          <ac:chgData name="Apurv Amrutkar" userId="3ecfcc68-e0e3-4e42-b31a-cb41c98f7a52" providerId="ADAL" clId="{B2FFC73A-6DC3-49B8-8DA7-6E6A8D393969}" dt="2017-11-16T17:17:16.963" v="655" actId="20577"/>
          <ac:spMkLst>
            <pc:docMk/>
            <pc:sldMk cId="920856163" sldId="348"/>
            <ac:spMk id="3" creationId="{00000000-0000-0000-0000-000000000000}"/>
          </ac:spMkLst>
        </pc:spChg>
      </pc:sldChg>
      <pc:sldChg chg="add del">
        <pc:chgData name="Apurv Amrutkar" userId="3ecfcc68-e0e3-4e42-b31a-cb41c98f7a52" providerId="ADAL" clId="{B2FFC73A-6DC3-49B8-8DA7-6E6A8D393969}" dt="2017-11-16T15:10:09.265" v="425" actId="5793"/>
        <pc:sldMkLst>
          <pc:docMk/>
          <pc:sldMk cId="3385264704" sldId="348"/>
        </pc:sldMkLst>
      </pc:sldChg>
      <pc:sldChg chg="add del">
        <pc:chgData name="Apurv Amrutkar" userId="3ecfcc68-e0e3-4e42-b31a-cb41c98f7a52" providerId="ADAL" clId="{B2FFC73A-6DC3-49B8-8DA7-6E6A8D393969}" dt="2017-11-16T15:10:09.265" v="425" actId="5793"/>
        <pc:sldMkLst>
          <pc:docMk/>
          <pc:sldMk cId="3535592432" sldId="349"/>
        </pc:sldMkLst>
      </pc:sldChg>
      <pc:sldChg chg="modSp add">
        <pc:chgData name="Apurv Amrutkar" userId="3ecfcc68-e0e3-4e42-b31a-cb41c98f7a52" providerId="ADAL" clId="{B2FFC73A-6DC3-49B8-8DA7-6E6A8D393969}" dt="2017-11-16T17:47:07.995" v="974" actId="5793"/>
        <pc:sldMkLst>
          <pc:docMk/>
          <pc:sldMk cId="2205888019" sldId="350"/>
        </pc:sldMkLst>
        <pc:spChg chg="mod">
          <ac:chgData name="Apurv Amrutkar" userId="3ecfcc68-e0e3-4e42-b31a-cb41c98f7a52" providerId="ADAL" clId="{B2FFC73A-6DC3-49B8-8DA7-6E6A8D393969}" dt="2017-11-16T17:47:07.995" v="974" actId="5793"/>
          <ac:spMkLst>
            <pc:docMk/>
            <pc:sldMk cId="2205888019" sldId="350"/>
            <ac:spMk id="3" creationId="{A7144F96-BD07-4445-A9C4-66BF2DF970BD}"/>
          </ac:spMkLst>
        </pc:spChg>
      </pc:sldChg>
      <pc:sldChg chg="add del">
        <pc:chgData name="Apurv Amrutkar" userId="3ecfcc68-e0e3-4e42-b31a-cb41c98f7a52" providerId="ADAL" clId="{B2FFC73A-6DC3-49B8-8DA7-6E6A8D393969}" dt="2017-11-16T15:10:09.265" v="425" actId="5793"/>
        <pc:sldMkLst>
          <pc:docMk/>
          <pc:sldMk cId="2254471626" sldId="350"/>
        </pc:sldMkLst>
      </pc:sldChg>
      <pc:sldChg chg="add del">
        <pc:chgData name="Apurv Amrutkar" userId="3ecfcc68-e0e3-4e42-b31a-cb41c98f7a52" providerId="ADAL" clId="{B2FFC73A-6DC3-49B8-8DA7-6E6A8D393969}" dt="2017-11-16T15:18:45.804" v="432" actId="5793"/>
        <pc:sldMkLst>
          <pc:docMk/>
          <pc:sldMk cId="3539700038" sldId="350"/>
        </pc:sldMkLst>
      </pc:sldChg>
      <pc:sldChg chg="add del">
        <pc:chgData name="Apurv Amrutkar" userId="3ecfcc68-e0e3-4e42-b31a-cb41c98f7a52" providerId="ADAL" clId="{B2FFC73A-6DC3-49B8-8DA7-6E6A8D393969}" dt="2017-11-16T15:18:45.918" v="433" actId="5793"/>
        <pc:sldMkLst>
          <pc:docMk/>
          <pc:sldMk cId="540322705" sldId="351"/>
        </pc:sldMkLst>
      </pc:sldChg>
      <pc:sldChg chg="addSp delSp add del setBg delDesignElem">
        <pc:chgData name="Apurv Amrutkar" userId="3ecfcc68-e0e3-4e42-b31a-cb41c98f7a52" providerId="ADAL" clId="{B2FFC73A-6DC3-49B8-8DA7-6E6A8D393969}" dt="2017-11-16T15:10:06.348" v="422" actId="5793"/>
        <pc:sldMkLst>
          <pc:docMk/>
          <pc:sldMk cId="2912731228" sldId="351"/>
        </pc:sldMkLst>
        <pc:spChg chg="add del">
          <ac:chgData name="Apurv Amrutkar" userId="3ecfcc68-e0e3-4e42-b31a-cb41c98f7a52" providerId="ADAL" clId="{B2FFC73A-6DC3-49B8-8DA7-6E6A8D393969}" dt="2017-11-16T15:10:02.159" v="420" actId="5793"/>
          <ac:spMkLst>
            <pc:docMk/>
            <pc:sldMk cId="2912731228" sldId="351"/>
            <ac:spMk id="7" creationId="{DE27238C-8EAF-4098-86E6-7723B7DAE601}"/>
          </ac:spMkLst>
        </pc:spChg>
        <pc:spChg chg="add del">
          <ac:chgData name="Apurv Amrutkar" userId="3ecfcc68-e0e3-4e42-b31a-cb41c98f7a52" providerId="ADAL" clId="{B2FFC73A-6DC3-49B8-8DA7-6E6A8D393969}" dt="2017-11-16T15:10:02.159" v="420" actId="5793"/>
          <ac:spMkLst>
            <pc:docMk/>
            <pc:sldMk cId="2912731228" sldId="351"/>
            <ac:spMk id="9" creationId="{992F97B1-1891-4FCC-9E5F-BA97EDB48F89}"/>
          </ac:spMkLst>
        </pc:spChg>
        <pc:spChg chg="add del">
          <ac:chgData name="Apurv Amrutkar" userId="3ecfcc68-e0e3-4e42-b31a-cb41c98f7a52" providerId="ADAL" clId="{B2FFC73A-6DC3-49B8-8DA7-6E6A8D393969}" dt="2017-11-16T15:10:02.159" v="420" actId="5793"/>
          <ac:spMkLst>
            <pc:docMk/>
            <pc:sldMk cId="2912731228" sldId="351"/>
            <ac:spMk id="11" creationId="{78C6C821-FEE1-4EB6-9590-C021440C77DE}"/>
          </ac:spMkLst>
        </pc:spChg>
        <pc:spChg chg="add del">
          <ac:chgData name="Apurv Amrutkar" userId="3ecfcc68-e0e3-4e42-b31a-cb41c98f7a52" providerId="ADAL" clId="{B2FFC73A-6DC3-49B8-8DA7-6E6A8D393969}" dt="2017-11-16T15:10:02.159" v="420" actId="5793"/>
          <ac:spMkLst>
            <pc:docMk/>
            <pc:sldMk cId="2912731228" sldId="351"/>
            <ac:spMk id="13" creationId="{B61A74B3-E247-44D4-8C48-FAE8E2056401}"/>
          </ac:spMkLst>
        </pc:spChg>
      </pc:sldChg>
      <pc:sldChg chg="add del">
        <pc:chgData name="Apurv Amrutkar" userId="3ecfcc68-e0e3-4e42-b31a-cb41c98f7a52" providerId="ADAL" clId="{B2FFC73A-6DC3-49B8-8DA7-6E6A8D393969}" dt="2017-11-16T15:18:45.804" v="432" actId="5793"/>
        <pc:sldMkLst>
          <pc:docMk/>
          <pc:sldMk cId="1895660806" sldId="352"/>
        </pc:sldMkLst>
      </pc:sldChg>
      <pc:sldChg chg="modSp add">
        <pc:chgData name="Apurv Amrutkar" userId="3ecfcc68-e0e3-4e42-b31a-cb41c98f7a52" providerId="ADAL" clId="{B2FFC73A-6DC3-49B8-8DA7-6E6A8D393969}" dt="2017-11-16T17:42:48.757" v="681" actId="20577"/>
        <pc:sldMkLst>
          <pc:docMk/>
          <pc:sldMk cId="2341410714" sldId="352"/>
        </pc:sldMkLst>
        <pc:spChg chg="mod">
          <ac:chgData name="Apurv Amrutkar" userId="3ecfcc68-e0e3-4e42-b31a-cb41c98f7a52" providerId="ADAL" clId="{B2FFC73A-6DC3-49B8-8DA7-6E6A8D393969}" dt="2017-11-16T17:42:48.757" v="681" actId="20577"/>
          <ac:spMkLst>
            <pc:docMk/>
            <pc:sldMk cId="2341410714" sldId="352"/>
            <ac:spMk id="3" creationId="{A0A5EBC7-2CBC-4383-8660-9A60ED40B107}"/>
          </ac:spMkLst>
        </pc:spChg>
      </pc:sldChg>
      <pc:sldChg chg="add">
        <pc:chgData name="Apurv Amrutkar" userId="3ecfcc68-e0e3-4e42-b31a-cb41c98f7a52" providerId="ADAL" clId="{B2FFC73A-6DC3-49B8-8DA7-6E6A8D393969}" dt="2017-11-16T15:18:45.918" v="433" actId="5793"/>
        <pc:sldMkLst>
          <pc:docMk/>
          <pc:sldMk cId="2829820399" sldId="353"/>
        </pc:sldMkLst>
      </pc:sldChg>
      <pc:sldChg chg="addSp delSp add del setBg delDesignElem">
        <pc:chgData name="Apurv Amrutkar" userId="3ecfcc68-e0e3-4e42-b31a-cb41c98f7a52" providerId="ADAL" clId="{B2FFC73A-6DC3-49B8-8DA7-6E6A8D393969}" dt="2017-11-16T15:18:45.804" v="432" actId="5793"/>
        <pc:sldMkLst>
          <pc:docMk/>
          <pc:sldMk cId="3450602593" sldId="353"/>
        </pc:sldMkLst>
        <pc:spChg chg="add del">
          <ac:chgData name="Apurv Amrutkar" userId="3ecfcc68-e0e3-4e42-b31a-cb41c98f7a52" providerId="ADAL" clId="{B2FFC73A-6DC3-49B8-8DA7-6E6A8D393969}" dt="2017-11-16T15:18:45.804" v="432" actId="5793"/>
          <ac:spMkLst>
            <pc:docMk/>
            <pc:sldMk cId="3450602593" sldId="353"/>
            <ac:spMk id="12" creationId="{5F3FC718-FDE3-4EF7-921E-A5F374EAF824}"/>
          </ac:spMkLst>
        </pc:spChg>
        <pc:spChg chg="add del">
          <ac:chgData name="Apurv Amrutkar" userId="3ecfcc68-e0e3-4e42-b31a-cb41c98f7a52" providerId="ADAL" clId="{B2FFC73A-6DC3-49B8-8DA7-6E6A8D393969}" dt="2017-11-16T15:18:45.804" v="432" actId="5793"/>
          <ac:spMkLst>
            <pc:docMk/>
            <pc:sldMk cId="3450602593" sldId="353"/>
            <ac:spMk id="14" creationId="{FAA0F719-3DC8-4F08-AD8F-5A845658CB9D}"/>
          </ac:spMkLst>
        </pc:spChg>
        <pc:spChg chg="add del">
          <ac:chgData name="Apurv Amrutkar" userId="3ecfcc68-e0e3-4e42-b31a-cb41c98f7a52" providerId="ADAL" clId="{B2FFC73A-6DC3-49B8-8DA7-6E6A8D393969}" dt="2017-11-16T15:18:45.804" v="432" actId="5793"/>
          <ac:spMkLst>
            <pc:docMk/>
            <pc:sldMk cId="3450602593" sldId="353"/>
            <ac:spMk id="16" creationId="{7DCB61BE-FA0F-4EFB-BE0E-268BAD8E30D6}"/>
          </ac:spMkLst>
        </pc:spChg>
        <pc:spChg chg="add del">
          <ac:chgData name="Apurv Amrutkar" userId="3ecfcc68-e0e3-4e42-b31a-cb41c98f7a52" providerId="ADAL" clId="{B2FFC73A-6DC3-49B8-8DA7-6E6A8D393969}" dt="2017-11-16T15:18:45.804" v="432" actId="5793"/>
          <ac:spMkLst>
            <pc:docMk/>
            <pc:sldMk cId="3450602593" sldId="353"/>
            <ac:spMk id="18" creationId="{A4B31EAA-7423-46F7-9B90-4AB2B09C35C4}"/>
          </ac:spMkLst>
        </pc:spChg>
      </pc:sldChg>
      <pc:sldChg chg="addSp delSp add del setBg delDesignElem">
        <pc:chgData name="Apurv Amrutkar" userId="3ecfcc68-e0e3-4e42-b31a-cb41c98f7a52" providerId="ADAL" clId="{B2FFC73A-6DC3-49B8-8DA7-6E6A8D393969}" dt="2017-11-16T15:18:45.804" v="432" actId="5793"/>
        <pc:sldMkLst>
          <pc:docMk/>
          <pc:sldMk cId="1457381047" sldId="354"/>
        </pc:sldMkLst>
        <pc:spChg chg="add del">
          <ac:chgData name="Apurv Amrutkar" userId="3ecfcc68-e0e3-4e42-b31a-cb41c98f7a52" providerId="ADAL" clId="{B2FFC73A-6DC3-49B8-8DA7-6E6A8D393969}" dt="2017-11-16T15:18:45.804" v="432" actId="5793"/>
          <ac:spMkLst>
            <pc:docMk/>
            <pc:sldMk cId="1457381047" sldId="354"/>
            <ac:spMk id="9" creationId="{EE4E366E-272A-409E-840F-9A6A64A9E3FF}"/>
          </ac:spMkLst>
        </pc:spChg>
        <pc:spChg chg="add del">
          <ac:chgData name="Apurv Amrutkar" userId="3ecfcc68-e0e3-4e42-b31a-cb41c98f7a52" providerId="ADAL" clId="{B2FFC73A-6DC3-49B8-8DA7-6E6A8D393969}" dt="2017-11-16T15:18:45.804" v="432" actId="5793"/>
          <ac:spMkLst>
            <pc:docMk/>
            <pc:sldMk cId="1457381047" sldId="354"/>
            <ac:spMk id="11" creationId="{DF6CFF07-D953-4F9C-9A0E-E0A6AACB6158}"/>
          </ac:spMkLst>
        </pc:spChg>
        <pc:spChg chg="add del">
          <ac:chgData name="Apurv Amrutkar" userId="3ecfcc68-e0e3-4e42-b31a-cb41c98f7a52" providerId="ADAL" clId="{B2FFC73A-6DC3-49B8-8DA7-6E6A8D393969}" dt="2017-11-16T15:18:45.804" v="432" actId="5793"/>
          <ac:spMkLst>
            <pc:docMk/>
            <pc:sldMk cId="1457381047" sldId="354"/>
            <ac:spMk id="13" creationId="{DAA4FEEE-0B5F-41BF-825D-60F9FB089568}"/>
          </ac:spMkLst>
        </pc:spChg>
        <pc:spChg chg="add del">
          <ac:chgData name="Apurv Amrutkar" userId="3ecfcc68-e0e3-4e42-b31a-cb41c98f7a52" providerId="ADAL" clId="{B2FFC73A-6DC3-49B8-8DA7-6E6A8D393969}" dt="2017-11-16T15:18:45.804" v="432" actId="5793"/>
          <ac:spMkLst>
            <pc:docMk/>
            <pc:sldMk cId="1457381047" sldId="354"/>
            <ac:spMk id="15" creationId="{A721560C-E4AB-4287-A29C-3F6916794CB9}"/>
          </ac:spMkLst>
        </pc:spChg>
      </pc:sldChg>
      <pc:sldChg chg="add">
        <pc:chgData name="Apurv Amrutkar" userId="3ecfcc68-e0e3-4e42-b31a-cb41c98f7a52" providerId="ADAL" clId="{B2FFC73A-6DC3-49B8-8DA7-6E6A8D393969}" dt="2017-11-16T15:18:45.918" v="433" actId="5793"/>
        <pc:sldMkLst>
          <pc:docMk/>
          <pc:sldMk cId="3463025563" sldId="354"/>
        </pc:sldMkLst>
      </pc:sldChg>
      <pc:sldChg chg="delSp add">
        <pc:chgData name="Apurv Amrutkar" userId="3ecfcc68-e0e3-4e42-b31a-cb41c98f7a52" providerId="ADAL" clId="{B2FFC73A-6DC3-49B8-8DA7-6E6A8D393969}" dt="2017-11-16T15:26:57.662" v="558" actId="478"/>
        <pc:sldMkLst>
          <pc:docMk/>
          <pc:sldMk cId="56172709" sldId="355"/>
        </pc:sldMkLst>
        <pc:spChg chg="del">
          <ac:chgData name="Apurv Amrutkar" userId="3ecfcc68-e0e3-4e42-b31a-cb41c98f7a52" providerId="ADAL" clId="{B2FFC73A-6DC3-49B8-8DA7-6E6A8D393969}" dt="2017-11-16T15:26:57.662" v="558" actId="478"/>
          <ac:spMkLst>
            <pc:docMk/>
            <pc:sldMk cId="56172709" sldId="355"/>
            <ac:spMk id="2" creationId="{00000000-0000-0000-0000-000000000000}"/>
          </ac:spMkLst>
        </pc:spChg>
      </pc:sldChg>
      <pc:sldChg chg="add del">
        <pc:chgData name="Apurv Amrutkar" userId="3ecfcc68-e0e3-4e42-b31a-cb41c98f7a52" providerId="ADAL" clId="{B2FFC73A-6DC3-49B8-8DA7-6E6A8D393969}" dt="2017-11-16T15:18:45.804" v="432" actId="5793"/>
        <pc:sldMkLst>
          <pc:docMk/>
          <pc:sldMk cId="1902903767" sldId="355"/>
        </pc:sldMkLst>
      </pc:sldChg>
      <pc:sldChg chg="modSp add">
        <pc:chgData name="Apurv Amrutkar" userId="3ecfcc68-e0e3-4e42-b31a-cb41c98f7a52" providerId="ADAL" clId="{B2FFC73A-6DC3-49B8-8DA7-6E6A8D393969}" dt="2017-11-16T15:19:21.498" v="440" actId="255"/>
        <pc:sldMkLst>
          <pc:docMk/>
          <pc:sldMk cId="2254123051" sldId="356"/>
        </pc:sldMkLst>
        <pc:spChg chg="mod">
          <ac:chgData name="Apurv Amrutkar" userId="3ecfcc68-e0e3-4e42-b31a-cb41c98f7a52" providerId="ADAL" clId="{B2FFC73A-6DC3-49B8-8DA7-6E6A8D393969}" dt="2017-11-16T15:19:21.498" v="440" actId="255"/>
          <ac:spMkLst>
            <pc:docMk/>
            <pc:sldMk cId="2254123051" sldId="356"/>
            <ac:spMk id="3" creationId="{00000000-0000-0000-0000-000000000000}"/>
          </ac:spMkLst>
        </pc:spChg>
      </pc:sldChg>
      <pc:sldChg chg="modSp add">
        <pc:chgData name="Apurv Amrutkar" userId="3ecfcc68-e0e3-4e42-b31a-cb41c98f7a52" providerId="ADAL" clId="{B2FFC73A-6DC3-49B8-8DA7-6E6A8D393969}" dt="2017-11-16T15:19:47.695" v="444" actId="255"/>
        <pc:sldMkLst>
          <pc:docMk/>
          <pc:sldMk cId="1631911278" sldId="357"/>
        </pc:sldMkLst>
        <pc:spChg chg="mod">
          <ac:chgData name="Apurv Amrutkar" userId="3ecfcc68-e0e3-4e42-b31a-cb41c98f7a52" providerId="ADAL" clId="{B2FFC73A-6DC3-49B8-8DA7-6E6A8D393969}" dt="2017-11-16T15:19:47.695" v="444" actId="255"/>
          <ac:spMkLst>
            <pc:docMk/>
            <pc:sldMk cId="1631911278" sldId="357"/>
            <ac:spMk id="3" creationId="{00000000-0000-0000-0000-000000000000}"/>
          </ac:spMkLst>
        </pc:spChg>
      </pc:sldChg>
      <pc:sldChg chg="modSp add">
        <pc:chgData name="Apurv Amrutkar" userId="3ecfcc68-e0e3-4e42-b31a-cb41c98f7a52" providerId="ADAL" clId="{B2FFC73A-6DC3-49B8-8DA7-6E6A8D393969}" dt="2017-11-16T15:22:01.048" v="548" actId="255"/>
        <pc:sldMkLst>
          <pc:docMk/>
          <pc:sldMk cId="3776836262" sldId="358"/>
        </pc:sldMkLst>
        <pc:spChg chg="mod">
          <ac:chgData name="Apurv Amrutkar" userId="3ecfcc68-e0e3-4e42-b31a-cb41c98f7a52" providerId="ADAL" clId="{B2FFC73A-6DC3-49B8-8DA7-6E6A8D393969}" dt="2017-11-16T15:22:01.048" v="548" actId="255"/>
          <ac:spMkLst>
            <pc:docMk/>
            <pc:sldMk cId="3776836262" sldId="358"/>
            <ac:spMk id="3" creationId="{00000000-0000-0000-0000-000000000000}"/>
          </ac:spMkLst>
        </pc:spChg>
      </pc:sldChg>
      <pc:sldChg chg="modSp add">
        <pc:chgData name="Apurv Amrutkar" userId="3ecfcc68-e0e3-4e42-b31a-cb41c98f7a52" providerId="ADAL" clId="{B2FFC73A-6DC3-49B8-8DA7-6E6A8D393969}" dt="2017-11-16T15:22:22.159" v="551" actId="255"/>
        <pc:sldMkLst>
          <pc:docMk/>
          <pc:sldMk cId="1483533876" sldId="359"/>
        </pc:sldMkLst>
        <pc:spChg chg="mod">
          <ac:chgData name="Apurv Amrutkar" userId="3ecfcc68-e0e3-4e42-b31a-cb41c98f7a52" providerId="ADAL" clId="{B2FFC73A-6DC3-49B8-8DA7-6E6A8D393969}" dt="2017-11-16T15:22:22.159" v="551" actId="255"/>
          <ac:spMkLst>
            <pc:docMk/>
            <pc:sldMk cId="1483533876" sldId="359"/>
            <ac:spMk id="3" creationId="{00000000-0000-0000-0000-000000000000}"/>
          </ac:spMkLst>
        </pc:spChg>
      </pc:sldChg>
      <pc:sldChg chg="modSp add">
        <pc:chgData name="Apurv Amrutkar" userId="3ecfcc68-e0e3-4e42-b31a-cb41c98f7a52" providerId="ADAL" clId="{B2FFC73A-6DC3-49B8-8DA7-6E6A8D393969}" dt="2017-11-16T15:23:54.664" v="557" actId="255"/>
        <pc:sldMkLst>
          <pc:docMk/>
          <pc:sldMk cId="2604139416" sldId="360"/>
        </pc:sldMkLst>
        <pc:spChg chg="mod">
          <ac:chgData name="Apurv Amrutkar" userId="3ecfcc68-e0e3-4e42-b31a-cb41c98f7a52" providerId="ADAL" clId="{B2FFC73A-6DC3-49B8-8DA7-6E6A8D393969}" dt="2017-11-16T15:23:54.664" v="557" actId="255"/>
          <ac:spMkLst>
            <pc:docMk/>
            <pc:sldMk cId="2604139416" sldId="360"/>
            <ac:spMk id="3" creationId="{00000000-0000-0000-0000-000000000000}"/>
          </ac:spMkLst>
        </pc:spChg>
      </pc:sldChg>
      <pc:sldChg chg="add">
        <pc:chgData name="Apurv Amrutkar" userId="3ecfcc68-e0e3-4e42-b31a-cb41c98f7a52" providerId="ADAL" clId="{B2FFC73A-6DC3-49B8-8DA7-6E6A8D393969}" dt="2017-11-16T15:43:42.806" v="562" actId="5793"/>
        <pc:sldMkLst>
          <pc:docMk/>
          <pc:sldMk cId="3083819467" sldId="361"/>
        </pc:sldMkLst>
      </pc:sldChg>
      <pc:sldChg chg="delSp add setBg delDesignElem">
        <pc:chgData name="Apurv Amrutkar" userId="3ecfcc68-e0e3-4e42-b31a-cb41c98f7a52" providerId="ADAL" clId="{B2FFC73A-6DC3-49B8-8DA7-6E6A8D393969}" dt="2017-11-16T15:43:42.806" v="562" actId="5793"/>
        <pc:sldMkLst>
          <pc:docMk/>
          <pc:sldMk cId="3902083647" sldId="362"/>
        </pc:sldMkLst>
        <pc:spChg chg="del">
          <ac:chgData name="Apurv Amrutkar" userId="3ecfcc68-e0e3-4e42-b31a-cb41c98f7a52" providerId="ADAL" clId="{B2FFC73A-6DC3-49B8-8DA7-6E6A8D393969}" dt="2017-11-16T15:43:42.806" v="562" actId="5793"/>
          <ac:spMkLst>
            <pc:docMk/>
            <pc:sldMk cId="3902083647" sldId="362"/>
            <ac:spMk id="13" creationId="{4AC0CD9D-7610-4620-93B4-798CCD9AB581}"/>
          </ac:spMkLst>
        </pc:spChg>
        <pc:spChg chg="del">
          <ac:chgData name="Apurv Amrutkar" userId="3ecfcc68-e0e3-4e42-b31a-cb41c98f7a52" providerId="ADAL" clId="{B2FFC73A-6DC3-49B8-8DA7-6E6A8D393969}" dt="2017-11-16T15:43:42.806" v="562" actId="5793"/>
          <ac:spMkLst>
            <pc:docMk/>
            <pc:sldMk cId="3902083647" sldId="362"/>
            <ac:spMk id="19" creationId="{DE4D62F9-188E-4530-84C2-24BDEE4BEB82}"/>
          </ac:spMkLst>
        </pc:spChg>
        <pc:spChg chg="del">
          <ac:chgData name="Apurv Amrutkar" userId="3ecfcc68-e0e3-4e42-b31a-cb41c98f7a52" providerId="ADAL" clId="{B2FFC73A-6DC3-49B8-8DA7-6E6A8D393969}" dt="2017-11-16T15:43:42.806" v="562" actId="5793"/>
          <ac:spMkLst>
            <pc:docMk/>
            <pc:sldMk cId="3902083647" sldId="362"/>
            <ac:spMk id="21" creationId="{D27CF008-4B18-436D-B2D5-C1346C12438E}"/>
          </ac:spMkLst>
        </pc:spChg>
        <pc:spChg chg="del">
          <ac:chgData name="Apurv Amrutkar" userId="3ecfcc68-e0e3-4e42-b31a-cb41c98f7a52" providerId="ADAL" clId="{B2FFC73A-6DC3-49B8-8DA7-6E6A8D393969}" dt="2017-11-16T15:43:42.806" v="562" actId="5793"/>
          <ac:spMkLst>
            <pc:docMk/>
            <pc:sldMk cId="3902083647" sldId="362"/>
            <ac:spMk id="23" creationId="{CE22DAD8-5F67-4B73-ADA9-06EF381F7AD6}"/>
          </ac:spMkLst>
        </pc:spChg>
        <pc:spChg chg="del">
          <ac:chgData name="Apurv Amrutkar" userId="3ecfcc68-e0e3-4e42-b31a-cb41c98f7a52" providerId="ADAL" clId="{B2FFC73A-6DC3-49B8-8DA7-6E6A8D393969}" dt="2017-11-16T15:43:42.806" v="562" actId="5793"/>
          <ac:spMkLst>
            <pc:docMk/>
            <pc:sldMk cId="3902083647" sldId="362"/>
            <ac:spMk id="25" creationId="{E4F17063-EDA4-417B-946F-BA357F3B390D}"/>
          </ac:spMkLst>
        </pc:spChg>
        <pc:spChg chg="del">
          <ac:chgData name="Apurv Amrutkar" userId="3ecfcc68-e0e3-4e42-b31a-cb41c98f7a52" providerId="ADAL" clId="{B2FFC73A-6DC3-49B8-8DA7-6E6A8D393969}" dt="2017-11-16T15:43:42.806" v="562" actId="5793"/>
          <ac:spMkLst>
            <pc:docMk/>
            <pc:sldMk cId="3902083647" sldId="362"/>
            <ac:spMk id="27" creationId="{D36F3EEA-55D4-4677-80E7-92D00B8F343B}"/>
          </ac:spMkLst>
        </pc:spChg>
        <pc:picChg chg="del">
          <ac:chgData name="Apurv Amrutkar" userId="3ecfcc68-e0e3-4e42-b31a-cb41c98f7a52" providerId="ADAL" clId="{B2FFC73A-6DC3-49B8-8DA7-6E6A8D393969}" dt="2017-11-16T15:43:42.806" v="562" actId="5793"/>
          <ac:picMkLst>
            <pc:docMk/>
            <pc:sldMk cId="3902083647" sldId="362"/>
            <ac:picMk id="9" creationId="{41B68C77-138E-4BF7-A276-BD0C78A4219F}"/>
          </ac:picMkLst>
        </pc:picChg>
        <pc:picChg chg="del">
          <ac:chgData name="Apurv Amrutkar" userId="3ecfcc68-e0e3-4e42-b31a-cb41c98f7a52" providerId="ADAL" clId="{B2FFC73A-6DC3-49B8-8DA7-6E6A8D393969}" dt="2017-11-16T15:43:42.806" v="562" actId="5793"/>
          <ac:picMkLst>
            <pc:docMk/>
            <pc:sldMk cId="3902083647" sldId="362"/>
            <ac:picMk id="11" creationId="{7C268552-D473-46ED-B1B8-422042C4DEF1}"/>
          </ac:picMkLst>
        </pc:picChg>
        <pc:picChg chg="del">
          <ac:chgData name="Apurv Amrutkar" userId="3ecfcc68-e0e3-4e42-b31a-cb41c98f7a52" providerId="ADAL" clId="{B2FFC73A-6DC3-49B8-8DA7-6E6A8D393969}" dt="2017-11-16T15:43:42.806" v="562" actId="5793"/>
          <ac:picMkLst>
            <pc:docMk/>
            <pc:sldMk cId="3902083647" sldId="362"/>
            <ac:picMk id="15" creationId="{B9238B3E-24AA-439A-B527-6C5DF6D72145}"/>
          </ac:picMkLst>
        </pc:picChg>
        <pc:picChg chg="del">
          <ac:chgData name="Apurv Amrutkar" userId="3ecfcc68-e0e3-4e42-b31a-cb41c98f7a52" providerId="ADAL" clId="{B2FFC73A-6DC3-49B8-8DA7-6E6A8D393969}" dt="2017-11-16T15:43:42.806" v="562" actId="5793"/>
          <ac:picMkLst>
            <pc:docMk/>
            <pc:sldMk cId="3902083647" sldId="362"/>
            <ac:picMk id="17" creationId="{69F01145-BEA3-4CBF-AA21-10077B948CA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326C7-D1AF-44CD-9606-96BA40AEB7A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BF530-9FCE-4EA9-9743-C32322B7D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72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assembly/?term=E.col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ubeysakshi22.wixsite.com/bdb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E27238C-8EAF-4098-86E6-7723B7DAE6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xmlns="" id="{992F97B1-1891-4FCC-9E5F-BA97EDB48F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78C6C821-FEE1-4EB6-9590-C021440C77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61A74B3-E247-44D4-8C48-FAE8E20564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D089B-D3C8-4B04-AB9D-A3C2120EF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9" y="771525"/>
            <a:ext cx="9029701" cy="13066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Dynamic DBG: Adding Dynamic Edges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50" y="3243262"/>
            <a:ext cx="7658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6AAC90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Group 10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AAC90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srgbClr val="6AAC90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6AAC90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Presented By: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6AAC90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Amrutkar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AC90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6AAC90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Apurv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AAC90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6AAC90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Baldha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AC90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6AAC90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Keyur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AAC90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6AAC90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Dubey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AC90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6AAC90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Sakshi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AAC90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1548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A7D00-6EB1-4D12-90AE-B5BC2AD2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Bruijn</a:t>
            </a:r>
            <a:r>
              <a:rPr lang="en-US" dirty="0"/>
              <a:t> Graph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D78156A-8358-40AA-A252-0DE3D04280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6700" y="2300923"/>
          <a:ext cx="494347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496">
                  <a:extLst>
                    <a:ext uri="{9D8B030D-6E8A-4147-A177-3AD203B41FA5}">
                      <a16:colId xmlns:a16="http://schemas.microsoft.com/office/drawing/2014/main" xmlns="" val="1790088143"/>
                    </a:ext>
                  </a:extLst>
                </a:gridCol>
                <a:gridCol w="770996">
                  <a:extLst>
                    <a:ext uri="{9D8B030D-6E8A-4147-A177-3AD203B41FA5}">
                      <a16:colId xmlns:a16="http://schemas.microsoft.com/office/drawing/2014/main" xmlns="" val="1809751369"/>
                    </a:ext>
                  </a:extLst>
                </a:gridCol>
                <a:gridCol w="770996">
                  <a:extLst>
                    <a:ext uri="{9D8B030D-6E8A-4147-A177-3AD203B41FA5}">
                      <a16:colId xmlns:a16="http://schemas.microsoft.com/office/drawing/2014/main" xmlns="" val="1600067338"/>
                    </a:ext>
                  </a:extLst>
                </a:gridCol>
                <a:gridCol w="770996">
                  <a:extLst>
                    <a:ext uri="{9D8B030D-6E8A-4147-A177-3AD203B41FA5}">
                      <a16:colId xmlns:a16="http://schemas.microsoft.com/office/drawing/2014/main" xmlns="" val="1628913168"/>
                    </a:ext>
                  </a:extLst>
                </a:gridCol>
                <a:gridCol w="770996">
                  <a:extLst>
                    <a:ext uri="{9D8B030D-6E8A-4147-A177-3AD203B41FA5}">
                      <a16:colId xmlns:a16="http://schemas.microsoft.com/office/drawing/2014/main" xmlns="" val="2488806062"/>
                    </a:ext>
                  </a:extLst>
                </a:gridCol>
                <a:gridCol w="770996">
                  <a:extLst>
                    <a:ext uri="{9D8B030D-6E8A-4147-A177-3AD203B41FA5}">
                      <a16:colId xmlns:a16="http://schemas.microsoft.com/office/drawing/2014/main" xmlns="" val="3217947312"/>
                    </a:ext>
                  </a:extLst>
                </a:gridCol>
              </a:tblGrid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K-tuples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3308877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ACGT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8599269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CGTT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3624583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GTTA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151417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TTAC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3706756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TACG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7223969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CGTG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06316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GTGA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1337561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TGAT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1798479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GATT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2283719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ATTA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19622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3E67D5-3369-437D-A7DD-BD1BC0A3862C}"/>
              </a:ext>
            </a:extLst>
          </p:cNvPr>
          <p:cNvSpPr txBox="1"/>
          <p:nvPr/>
        </p:nvSpPr>
        <p:spPr>
          <a:xfrm>
            <a:off x="2528284" y="193159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4E5CC9C-7420-40CA-9173-B0BA5B3C35A5}"/>
              </a:ext>
            </a:extLst>
          </p:cNvPr>
          <p:cNvSpPr/>
          <p:nvPr/>
        </p:nvSpPr>
        <p:spPr>
          <a:xfrm>
            <a:off x="6096000" y="3632093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ACGT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D3BAEB7-0D37-462B-A1FF-F497958CDFEB}"/>
              </a:ext>
            </a:extLst>
          </p:cNvPr>
          <p:cNvSpPr/>
          <p:nvPr/>
        </p:nvSpPr>
        <p:spPr>
          <a:xfrm>
            <a:off x="7679690" y="3510597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CGTT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265158C1-BD7B-46F4-8E5E-D21CE0F9CF3C}"/>
              </a:ext>
            </a:extLst>
          </p:cNvPr>
          <p:cNvSpPr/>
          <p:nvPr/>
        </p:nvSpPr>
        <p:spPr>
          <a:xfrm>
            <a:off x="8661400" y="4063132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GTTA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00FA1E4-E97F-42C6-BB40-BAD7D496F595}"/>
              </a:ext>
            </a:extLst>
          </p:cNvPr>
          <p:cNvSpPr/>
          <p:nvPr/>
        </p:nvSpPr>
        <p:spPr>
          <a:xfrm>
            <a:off x="8046720" y="4761801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TTAC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231E906-BE76-4E2A-87D8-73947D09B5F5}"/>
              </a:ext>
            </a:extLst>
          </p:cNvPr>
          <p:cNvSpPr/>
          <p:nvPr/>
        </p:nvSpPr>
        <p:spPr>
          <a:xfrm>
            <a:off x="6624320" y="4761801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TACG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258AF34-45D7-486B-8E72-D72E7EA55457}"/>
              </a:ext>
            </a:extLst>
          </p:cNvPr>
          <p:cNvSpPr/>
          <p:nvPr/>
        </p:nvSpPr>
        <p:spPr>
          <a:xfrm>
            <a:off x="6865620" y="2803714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CGTG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630CA159-E86B-4627-9791-1A9D93F0E6CF}"/>
              </a:ext>
            </a:extLst>
          </p:cNvPr>
          <p:cNvSpPr/>
          <p:nvPr/>
        </p:nvSpPr>
        <p:spPr>
          <a:xfrm>
            <a:off x="8229600" y="2747074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GTGA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19CB6EFD-F6F1-4AF1-98A7-A221C627094E}"/>
              </a:ext>
            </a:extLst>
          </p:cNvPr>
          <p:cNvSpPr/>
          <p:nvPr/>
        </p:nvSpPr>
        <p:spPr>
          <a:xfrm>
            <a:off x="9545320" y="2813452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TGAT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4B3FCA7-B834-4E57-9C61-33A633388564}"/>
              </a:ext>
            </a:extLst>
          </p:cNvPr>
          <p:cNvSpPr/>
          <p:nvPr/>
        </p:nvSpPr>
        <p:spPr>
          <a:xfrm>
            <a:off x="9845040" y="3969321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GATT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0F97FFF-1B33-4041-B3E9-0F6DA2223FB3}"/>
              </a:ext>
            </a:extLst>
          </p:cNvPr>
          <p:cNvSpPr/>
          <p:nvPr/>
        </p:nvSpPr>
        <p:spPr>
          <a:xfrm>
            <a:off x="9525000" y="5310103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ATTA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F09B6519-2739-4C24-AE0F-B4AB7603F625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959600" y="3713797"/>
            <a:ext cx="720090" cy="12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A827E59F-9F07-428D-A05C-5FFD62044A47}"/>
              </a:ext>
            </a:extLst>
          </p:cNvPr>
          <p:cNvCxnSpPr>
            <a:stCxn id="7" idx="6"/>
            <a:endCxn id="8" idx="0"/>
          </p:cNvCxnSpPr>
          <p:nvPr/>
        </p:nvCxnSpPr>
        <p:spPr>
          <a:xfrm>
            <a:off x="8543290" y="3713797"/>
            <a:ext cx="549910" cy="34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5BFEE8E5-DFDD-479B-BA20-EC47A723A3A1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8478520" y="4469532"/>
            <a:ext cx="614680" cy="29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09EB83A6-B5DF-4F24-BB81-0D7845359C0B}"/>
              </a:ext>
            </a:extLst>
          </p:cNvPr>
          <p:cNvCxnSpPr>
            <a:stCxn id="9" idx="2"/>
            <a:endCxn id="10" idx="6"/>
          </p:cNvCxnSpPr>
          <p:nvPr/>
        </p:nvCxnSpPr>
        <p:spPr>
          <a:xfrm flipH="1">
            <a:off x="7487920" y="4965001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A0B4CCE-7D2E-4277-ACAC-E329FB390414}"/>
              </a:ext>
            </a:extLst>
          </p:cNvPr>
          <p:cNvCxnSpPr>
            <a:stCxn id="10" idx="0"/>
            <a:endCxn id="6" idx="4"/>
          </p:cNvCxnSpPr>
          <p:nvPr/>
        </p:nvCxnSpPr>
        <p:spPr>
          <a:xfrm flipH="1" flipV="1">
            <a:off x="6527800" y="4038493"/>
            <a:ext cx="528320" cy="72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12E551DF-2B81-44BD-84CA-52FAE7624AB9}"/>
              </a:ext>
            </a:extLst>
          </p:cNvPr>
          <p:cNvCxnSpPr>
            <a:stCxn id="6" idx="0"/>
            <a:endCxn id="11" idx="4"/>
          </p:cNvCxnSpPr>
          <p:nvPr/>
        </p:nvCxnSpPr>
        <p:spPr>
          <a:xfrm flipV="1">
            <a:off x="6527800" y="3210114"/>
            <a:ext cx="769620" cy="42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3A4866B7-5FE0-453D-BB0C-47AE55695D20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7729220" y="2950274"/>
            <a:ext cx="500380" cy="5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239996C3-0C22-4C70-A876-E14A3B1F7BDF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9093200" y="2950274"/>
            <a:ext cx="452120" cy="6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12B6B71-198F-4826-92C0-28F5B9DE492A}"/>
              </a:ext>
            </a:extLst>
          </p:cNvPr>
          <p:cNvCxnSpPr>
            <a:stCxn id="13" idx="4"/>
          </p:cNvCxnSpPr>
          <p:nvPr/>
        </p:nvCxnSpPr>
        <p:spPr>
          <a:xfrm>
            <a:off x="9977120" y="3219852"/>
            <a:ext cx="41148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5F23CF19-6DB2-4EC4-94C2-60DAEF8C2434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9956800" y="4375721"/>
            <a:ext cx="320040" cy="93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EA1C4F3-617C-410C-A22B-2F617ED78C50}"/>
              </a:ext>
            </a:extLst>
          </p:cNvPr>
          <p:cNvCxnSpPr>
            <a:stCxn id="15" idx="2"/>
            <a:endCxn id="9" idx="5"/>
          </p:cNvCxnSpPr>
          <p:nvPr/>
        </p:nvCxnSpPr>
        <p:spPr>
          <a:xfrm flipH="1" flipV="1">
            <a:off x="8783849" y="5108685"/>
            <a:ext cx="741151" cy="40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0D0D615-2B25-422F-81B4-3659CD320FA7}"/>
              </a:ext>
            </a:extLst>
          </p:cNvPr>
          <p:cNvSpPr txBox="1"/>
          <p:nvPr/>
        </p:nvSpPr>
        <p:spPr>
          <a:xfrm>
            <a:off x="6530340" y="3170003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D3D85A4-A7AA-4DDA-8B26-44E09C8F5A20}"/>
              </a:ext>
            </a:extLst>
          </p:cNvPr>
          <p:cNvSpPr txBox="1"/>
          <p:nvPr/>
        </p:nvSpPr>
        <p:spPr>
          <a:xfrm>
            <a:off x="7738110" y="267260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7688E65-906A-4FF9-BA98-C1B20159A3DE}"/>
              </a:ext>
            </a:extLst>
          </p:cNvPr>
          <p:cNvSpPr txBox="1"/>
          <p:nvPr/>
        </p:nvSpPr>
        <p:spPr>
          <a:xfrm>
            <a:off x="7279640" y="344239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DC7562B-479B-41C7-BE66-F65F4B357F54}"/>
              </a:ext>
            </a:extLst>
          </p:cNvPr>
          <p:cNvSpPr txBox="1"/>
          <p:nvPr/>
        </p:nvSpPr>
        <p:spPr>
          <a:xfrm>
            <a:off x="8703945" y="357697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80137AB-D6EB-4848-9A9A-68E176A8BEC0}"/>
              </a:ext>
            </a:extLst>
          </p:cNvPr>
          <p:cNvSpPr txBox="1"/>
          <p:nvPr/>
        </p:nvSpPr>
        <p:spPr>
          <a:xfrm>
            <a:off x="9184640" y="261904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5669280-B8C6-4226-A008-7C0A41F06521}"/>
              </a:ext>
            </a:extLst>
          </p:cNvPr>
          <p:cNvSpPr txBox="1"/>
          <p:nvPr/>
        </p:nvSpPr>
        <p:spPr>
          <a:xfrm>
            <a:off x="10137775" y="3325931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8171A8B-4348-4C7E-8AC4-FEBE74B11266}"/>
              </a:ext>
            </a:extLst>
          </p:cNvPr>
          <p:cNvSpPr txBox="1"/>
          <p:nvPr/>
        </p:nvSpPr>
        <p:spPr>
          <a:xfrm>
            <a:off x="10116820" y="467413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B293F9C-FCC4-4044-9A5D-4BE566659670}"/>
              </a:ext>
            </a:extLst>
          </p:cNvPr>
          <p:cNvSpPr txBox="1"/>
          <p:nvPr/>
        </p:nvSpPr>
        <p:spPr>
          <a:xfrm>
            <a:off x="6812597" y="4264751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E4099AE-E416-4760-A44C-57E05BE72AAB}"/>
              </a:ext>
            </a:extLst>
          </p:cNvPr>
          <p:cNvSpPr txBox="1"/>
          <p:nvPr/>
        </p:nvSpPr>
        <p:spPr>
          <a:xfrm>
            <a:off x="7667625" y="4643252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5632D2F-4357-453C-A29B-8D6373AED395}"/>
              </a:ext>
            </a:extLst>
          </p:cNvPr>
          <p:cNvSpPr txBox="1"/>
          <p:nvPr/>
        </p:nvSpPr>
        <p:spPr>
          <a:xfrm>
            <a:off x="8480742" y="4321964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B59D80-E563-421D-B98E-14625A46239A}"/>
              </a:ext>
            </a:extLst>
          </p:cNvPr>
          <p:cNvSpPr txBox="1"/>
          <p:nvPr/>
        </p:nvSpPr>
        <p:spPr>
          <a:xfrm>
            <a:off x="9038590" y="5004753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4D1DCC2-332E-489E-91FC-CF986957080B}"/>
              </a:ext>
            </a:extLst>
          </p:cNvPr>
          <p:cNvSpPr txBox="1"/>
          <p:nvPr/>
        </p:nvSpPr>
        <p:spPr>
          <a:xfrm>
            <a:off x="7650769" y="2116439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Bruijn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xmlns="" val="219442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B40700-1407-494C-96E0-516FEF28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808CB0-8797-4165-AA5A-10A6921F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function is used to convert a string into a numeric hash value.</a:t>
            </a:r>
          </a:p>
          <a:p>
            <a:pPr lvl="1"/>
            <a:r>
              <a:rPr lang="en-US" dirty="0"/>
              <a:t>Example - hash(`</a:t>
            </a:r>
            <a:r>
              <a:rPr lang="en-US" dirty="0" err="1"/>
              <a:t>abcd</a:t>
            </a:r>
            <a:r>
              <a:rPr lang="en-US" dirty="0"/>
              <a:t>`)=5</a:t>
            </a:r>
          </a:p>
          <a:p>
            <a:r>
              <a:rPr lang="en-US" dirty="0"/>
              <a:t>We exploit the fact that if two strings, in our case k-tuples, are equal, their hash values are also equal, and would require less bits to store.</a:t>
            </a:r>
          </a:p>
          <a:p>
            <a:r>
              <a:rPr lang="en-US" dirty="0"/>
              <a:t>String matching gets reduced to computing the hash value of the search query</a:t>
            </a:r>
          </a:p>
          <a:p>
            <a:r>
              <a:rPr lang="en-US" dirty="0"/>
              <a:t>We convert our k-tuple(node) strings using the hash function in a number between 1 to n, where n is the size of the k-tuple list.</a:t>
            </a:r>
          </a:p>
          <a:p>
            <a:r>
              <a:rPr lang="en-US" dirty="0"/>
              <a:t>We use a combination of Rabin-Karp and minimal perfect hashing to achieve our goal</a:t>
            </a:r>
          </a:p>
        </p:txBody>
      </p:sp>
    </p:spTree>
    <p:extLst>
      <p:ext uri="{BB962C8B-B14F-4D97-AF65-F5344CB8AC3E}">
        <p14:creationId xmlns:p14="http://schemas.microsoft.com/office/powerpoint/2010/main" xmlns="" val="288427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E7D96-71C6-4C5D-9A1B-B1B3E1DD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 Karp Hashing Function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27BD9-AA52-4794-AFC6-0AF9B6F67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 = subset of all possible strings</a:t>
                </a:r>
              </a:p>
              <a:p>
                <a:r>
                  <a:rPr lang="en-US" dirty="0"/>
                  <a:t>k = length of the string in the subset</a:t>
                </a:r>
              </a:p>
              <a:p>
                <a:r>
                  <a:rPr lang="en-US" dirty="0"/>
                  <a:t>P = prime number</a:t>
                </a:r>
              </a:p>
              <a:p>
                <a:r>
                  <a:rPr lang="en-US" dirty="0"/>
                  <a:t>r = base (random number)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DD27BD9-AA52-4794-AFC6-0AF9B6F67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4709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0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9" name="Picture 72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0" name="Oval 74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1" name="Picture 76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2" name="Picture 78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3" name="Rectangle 80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4" name="Rectangle 82">
            <a:extLst>
              <a:ext uri="{FF2B5EF4-FFF2-40B4-BE49-F238E27FC236}">
                <a16:creationId xmlns:a16="http://schemas.microsoft.com/office/drawing/2014/main" xmlns="" id="{B0487C8F-7D6C-4EAF-A9A5-45D8E94FC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035" name="Rectangle 84">
            <a:extLst>
              <a:ext uri="{FF2B5EF4-FFF2-40B4-BE49-F238E27FC236}">
                <a16:creationId xmlns:a16="http://schemas.microsoft.com/office/drawing/2014/main" xmlns="" id="{1578DA0F-394A-417D-892B-8253831A25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026" name="Picture 2" descr="Image result for rabin karp">
            <a:extLst>
              <a:ext uri="{FF2B5EF4-FFF2-40B4-BE49-F238E27FC236}">
                <a16:creationId xmlns:a16="http://schemas.microsoft.com/office/drawing/2014/main" xmlns="" id="{CE8F33CF-0BAF-4C43-8552-8A1624CF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9014" y="643467"/>
            <a:ext cx="795397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387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79B89-9270-419E-8C6B-65425659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Rabin Karp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EBF166-9FC4-40A3-9C98-2A07F385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 of strings and very few hash values, there are possibilities of different strings having the same hash value</a:t>
            </a:r>
          </a:p>
          <a:p>
            <a:r>
              <a:rPr lang="en-US" dirty="0"/>
              <a:t>Many collisions can occur in Rabin Karp</a:t>
            </a:r>
          </a:p>
          <a:p>
            <a:r>
              <a:rPr lang="en-US" dirty="0"/>
              <a:t>Outputs a huge integer value, but we need a value between 1 to 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Solution – we add minimal perfect hashing on top of Rabin Karp by making it injective using Las Vegas Algorithm.</a:t>
            </a:r>
          </a:p>
        </p:txBody>
      </p:sp>
    </p:spTree>
    <p:extLst>
      <p:ext uri="{BB962C8B-B14F-4D97-AF65-F5344CB8AC3E}">
        <p14:creationId xmlns:p14="http://schemas.microsoft.com/office/powerpoint/2010/main" xmlns="" val="90557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36DE42-03C7-4A80-892E-5FA118B3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Perfect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5A8A1C-B492-4A22-B3E0-A7727AA3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hash table with no collisions can be built with a technique called as Perfect Hashing, but only possible when we know all the keys in advance.</a:t>
            </a:r>
          </a:p>
          <a:p>
            <a:r>
              <a:rPr lang="en-US" dirty="0"/>
              <a:t>A minimal perfect hash function is actually a perfect hash function which maps ‘n’ keys to ‘n’ consecutive integers which in our case are the numbers from ‘1’ to ‘n’</a:t>
            </a:r>
          </a:p>
          <a:p>
            <a:r>
              <a:rPr lang="en-US" dirty="0"/>
              <a:t>2 Levels of hash functions:</a:t>
            </a:r>
          </a:p>
          <a:p>
            <a:pPr lvl="1"/>
            <a:r>
              <a:rPr lang="en-US" dirty="0"/>
              <a:t>Level 1 - H(key), gets a position in an intermediate array, A*</a:t>
            </a:r>
          </a:p>
          <a:p>
            <a:pPr lvl="1"/>
            <a:r>
              <a:rPr lang="en-US" dirty="0"/>
              <a:t>Level 2 - F(d, key), uses the extra information from A* to find the unique position for the key</a:t>
            </a:r>
          </a:p>
          <a:p>
            <a:r>
              <a:rPr lang="en-US" dirty="0"/>
              <a:t>We construct the intermediate table A* by incrementing ‘d’ in F(d, key).</a:t>
            </a:r>
          </a:p>
        </p:txBody>
      </p:sp>
    </p:spTree>
    <p:extLst>
      <p:ext uri="{BB962C8B-B14F-4D97-AF65-F5344CB8AC3E}">
        <p14:creationId xmlns:p14="http://schemas.microsoft.com/office/powerpoint/2010/main" xmlns="" val="14040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49094-3E97-42AF-BDD0-6428BF44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Perfect Hashing - Steps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73945-7047-4D2E-9DC2-E3FB4D9AC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 : place the keys into buckets according to the first hash function, H.</a:t>
                </a:r>
              </a:p>
              <a:p>
                <a:r>
                  <a:rPr lang="en-US" dirty="0"/>
                  <a:t>Step 2 : process the buckets largest first and try to place all the keys it contains in an empty slot of the value table using F(d=1, key). </a:t>
                </a:r>
              </a:p>
              <a:p>
                <a:pPr lvl="1"/>
                <a:r>
                  <a:rPr lang="en-US" dirty="0"/>
                  <a:t>If that is unsuccessful, we keep trying with successively larger values of ‘d’</a:t>
                </a:r>
              </a:p>
              <a:p>
                <a:r>
                  <a:rPr lang="en-US" dirty="0"/>
                  <a:t>Minimal Perfect Hash function – G</a:t>
                </a:r>
              </a:p>
              <a:p>
                <a:r>
                  <a:rPr lang="en-US" dirty="0"/>
                  <a:t>Overall Hash function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𝑅𝐾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773945-7047-4D2E-9DC2-E3FB4D9AC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2953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inimal perfect hash">
            <a:extLst>
              <a:ext uri="{FF2B5EF4-FFF2-40B4-BE49-F238E27FC236}">
                <a16:creationId xmlns:a16="http://schemas.microsoft.com/office/drawing/2014/main" xmlns="" id="{DAA619B9-0D4C-4548-B90A-16BB83582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249" y="666749"/>
            <a:ext cx="7429501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2799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BDC999-E568-45ED-BFEB-B13D0D49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8711F8-757A-43C3-B5AE-0645D65D8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  <a:p>
            <a:r>
              <a:rPr lang="en-US" dirty="0"/>
              <a:t>Same hash value for string or k-tuples as membership queries, not present in the graph</a:t>
            </a:r>
          </a:p>
          <a:p>
            <a:r>
              <a:rPr lang="en-US" dirty="0"/>
              <a:t>False positive occur if we only have the IN and OUT matrices to check for the presence of the k-tuple or even an edge</a:t>
            </a:r>
          </a:p>
          <a:p>
            <a:endParaRPr lang="en-US" dirty="0"/>
          </a:p>
          <a:p>
            <a:r>
              <a:rPr lang="en-US" dirty="0"/>
              <a:t>Solution – creation of forest of rooted tree components, storing string of the roots</a:t>
            </a:r>
          </a:p>
        </p:txBody>
      </p:sp>
    </p:spTree>
    <p:extLst>
      <p:ext uri="{BB962C8B-B14F-4D97-AF65-F5344CB8AC3E}">
        <p14:creationId xmlns:p14="http://schemas.microsoft.com/office/powerpoint/2010/main" xmlns="" val="263157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B0505-202B-4F2F-A852-D6707FD8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DFFD0-6E80-4DB7-BDDF-75FD9EC3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a </a:t>
            </a:r>
            <a:r>
              <a:rPr lang="en-US" dirty="0" err="1"/>
              <a:t>susbset</a:t>
            </a:r>
            <a:r>
              <a:rPr lang="en-US" dirty="0"/>
              <a:t> of nodes for which we store the </a:t>
            </a:r>
            <a:r>
              <a:rPr lang="en-US" b="1" dirty="0"/>
              <a:t>plain-text k-tuple</a:t>
            </a:r>
            <a:r>
              <a:rPr lang="en-US" dirty="0"/>
              <a:t> and connect all the other vertices which are </a:t>
            </a:r>
            <a:r>
              <a:rPr lang="en-US" dirty="0" err="1"/>
              <a:t>unsampled</a:t>
            </a:r>
            <a:r>
              <a:rPr lang="en-US" dirty="0"/>
              <a:t> to the ones which are sampled</a:t>
            </a:r>
          </a:p>
          <a:p>
            <a:r>
              <a:rPr lang="en-US" dirty="0"/>
              <a:t>Partition the vertices into a forest of trees which are rooted components</a:t>
            </a:r>
          </a:p>
          <a:p>
            <a:r>
              <a:rPr lang="en-US" dirty="0"/>
              <a:t>Variant maintained – </a:t>
            </a:r>
          </a:p>
          <a:p>
            <a:pPr lvl="1"/>
            <a:r>
              <a:rPr lang="en-US" dirty="0"/>
              <a:t>Height maximum of length 3*k log σ</a:t>
            </a:r>
          </a:p>
          <a:p>
            <a:pPr lvl="1"/>
            <a:r>
              <a:rPr lang="en-US" dirty="0"/>
              <a:t>Height minimum of length k log σ</a:t>
            </a:r>
          </a:p>
          <a:p>
            <a:r>
              <a:rPr lang="en-US" dirty="0"/>
              <a:t>In each forest component after the root vertex for all other vertices we store a pointer to its parent in the tree</a:t>
            </a:r>
          </a:p>
        </p:txBody>
      </p:sp>
    </p:spTree>
    <p:extLst>
      <p:ext uri="{BB962C8B-B14F-4D97-AF65-F5344CB8AC3E}">
        <p14:creationId xmlns:p14="http://schemas.microsoft.com/office/powerpoint/2010/main" xmlns="" val="71069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1400" dirty="0"/>
              <a:t>Problem Statement</a:t>
            </a:r>
          </a:p>
          <a:p>
            <a:r>
              <a:rPr lang="en-US" sz="1400" dirty="0"/>
              <a:t>Proposed Solution</a:t>
            </a:r>
          </a:p>
          <a:p>
            <a:r>
              <a:rPr lang="en-US" sz="1400" dirty="0"/>
              <a:t>Algorithm</a:t>
            </a:r>
          </a:p>
          <a:p>
            <a:r>
              <a:rPr lang="en-US" sz="1400" dirty="0"/>
              <a:t>Data Set</a:t>
            </a:r>
          </a:p>
          <a:p>
            <a:r>
              <a:rPr lang="en-US" sz="1400" dirty="0"/>
              <a:t>Experimentation &amp; Results</a:t>
            </a:r>
          </a:p>
          <a:p>
            <a:r>
              <a:rPr lang="en-US" sz="1400" dirty="0"/>
              <a:t>Website</a:t>
            </a:r>
          </a:p>
          <a:p>
            <a:pPr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79373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16683C-193C-4C67-AA4D-96CF574A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Sequence: ACGTTACGTGATTAC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7BC47C7-F16C-4A76-BE68-49284924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8897027"/>
              </p:ext>
            </p:extLst>
          </p:nvPr>
        </p:nvGraphicFramePr>
        <p:xfrm>
          <a:off x="114935" y="706458"/>
          <a:ext cx="168656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3714357702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xmlns="" val="1286826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547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23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551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404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778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487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CGTG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3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GTGA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49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TGAT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651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349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189788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xmlns="" id="{FF00D2BF-F277-420D-BFA1-9AE06FF3D522}"/>
              </a:ext>
            </a:extLst>
          </p:cNvPr>
          <p:cNvSpPr/>
          <p:nvPr/>
        </p:nvSpPr>
        <p:spPr>
          <a:xfrm>
            <a:off x="3027680" y="2177710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ACGT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9DC927A-BA8D-41F0-AC72-889BE7B97CFC}"/>
              </a:ext>
            </a:extLst>
          </p:cNvPr>
          <p:cNvSpPr/>
          <p:nvPr/>
        </p:nvSpPr>
        <p:spPr>
          <a:xfrm>
            <a:off x="4611370" y="2056214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CGTT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15676F0-EEDA-4E53-AA7B-6BFC46754BBB}"/>
              </a:ext>
            </a:extLst>
          </p:cNvPr>
          <p:cNvSpPr/>
          <p:nvPr/>
        </p:nvSpPr>
        <p:spPr>
          <a:xfrm>
            <a:off x="5593080" y="2608749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01C27C8-7D0B-440D-9D22-1F57CEFEEE36}"/>
              </a:ext>
            </a:extLst>
          </p:cNvPr>
          <p:cNvSpPr/>
          <p:nvPr/>
        </p:nvSpPr>
        <p:spPr>
          <a:xfrm>
            <a:off x="4978400" y="3307418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TTAC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2FC278FA-1FFA-401A-AD08-9988D0337134}"/>
              </a:ext>
            </a:extLst>
          </p:cNvPr>
          <p:cNvSpPr/>
          <p:nvPr/>
        </p:nvSpPr>
        <p:spPr>
          <a:xfrm>
            <a:off x="3556000" y="3307418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TACG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EB1B129-1CE2-4E6F-901F-709F2FE31A89}"/>
              </a:ext>
            </a:extLst>
          </p:cNvPr>
          <p:cNvSpPr/>
          <p:nvPr/>
        </p:nvSpPr>
        <p:spPr>
          <a:xfrm>
            <a:off x="3797300" y="1349331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CGTG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8AD7DBE-4B39-4783-8B31-2A2986A07FCB}"/>
              </a:ext>
            </a:extLst>
          </p:cNvPr>
          <p:cNvSpPr/>
          <p:nvPr/>
        </p:nvSpPr>
        <p:spPr>
          <a:xfrm>
            <a:off x="5161280" y="1292691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GTGA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AE2268A-8E48-40DD-A1B7-8E4FCEBB453C}"/>
              </a:ext>
            </a:extLst>
          </p:cNvPr>
          <p:cNvSpPr/>
          <p:nvPr/>
        </p:nvSpPr>
        <p:spPr>
          <a:xfrm>
            <a:off x="6477000" y="1359069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TGAT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7A1407CC-9AD3-4722-87E4-26C5B8F1C1D1}"/>
              </a:ext>
            </a:extLst>
          </p:cNvPr>
          <p:cNvSpPr/>
          <p:nvPr/>
        </p:nvSpPr>
        <p:spPr>
          <a:xfrm>
            <a:off x="6776720" y="2514938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2DA3E958-D593-4574-8FBF-70D180097247}"/>
              </a:ext>
            </a:extLst>
          </p:cNvPr>
          <p:cNvSpPr/>
          <p:nvPr/>
        </p:nvSpPr>
        <p:spPr>
          <a:xfrm>
            <a:off x="6456680" y="3855720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ATTA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8E59F10-9BD9-4E1B-83F0-458A00583DE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891280" y="2259414"/>
            <a:ext cx="720090" cy="12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C6018C45-0623-437E-99D4-887E8F3587BD}"/>
              </a:ext>
            </a:extLst>
          </p:cNvPr>
          <p:cNvCxnSpPr>
            <a:stCxn id="9" idx="6"/>
            <a:endCxn id="10" idx="0"/>
          </p:cNvCxnSpPr>
          <p:nvPr/>
        </p:nvCxnSpPr>
        <p:spPr>
          <a:xfrm>
            <a:off x="5474970" y="2259414"/>
            <a:ext cx="549910" cy="34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526A564-8BBD-410D-9622-5049CAE2D703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5410200" y="3015149"/>
            <a:ext cx="614680" cy="29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C17DDD6-4781-4CEF-B44D-5122EB7AD571}"/>
              </a:ext>
            </a:extLst>
          </p:cNvPr>
          <p:cNvCxnSpPr>
            <a:stCxn id="11" idx="2"/>
            <a:endCxn id="12" idx="6"/>
          </p:cNvCxnSpPr>
          <p:nvPr/>
        </p:nvCxnSpPr>
        <p:spPr>
          <a:xfrm flipH="1">
            <a:off x="4419600" y="3510618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CC2C227-2A49-42D6-90DC-6FF746717C9F}"/>
              </a:ext>
            </a:extLst>
          </p:cNvPr>
          <p:cNvCxnSpPr>
            <a:stCxn id="12" idx="0"/>
            <a:endCxn id="6" idx="4"/>
          </p:cNvCxnSpPr>
          <p:nvPr/>
        </p:nvCxnSpPr>
        <p:spPr>
          <a:xfrm flipH="1" flipV="1">
            <a:off x="3459480" y="2584110"/>
            <a:ext cx="528320" cy="72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9A0067A4-37F9-47C8-A01D-E48B5D4494FB}"/>
              </a:ext>
            </a:extLst>
          </p:cNvPr>
          <p:cNvCxnSpPr>
            <a:stCxn id="6" idx="0"/>
            <a:endCxn id="13" idx="4"/>
          </p:cNvCxnSpPr>
          <p:nvPr/>
        </p:nvCxnSpPr>
        <p:spPr>
          <a:xfrm flipV="1">
            <a:off x="3459480" y="1755731"/>
            <a:ext cx="769620" cy="42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3AC2C7E6-D966-49DC-8926-7F25FFAC1D86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4660900" y="1495891"/>
            <a:ext cx="500380" cy="5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B7D2706-2D9C-45D9-B4F6-E50C7BDDBF4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024880" y="1495891"/>
            <a:ext cx="452120" cy="6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4C99F08-C3F0-4016-915E-358B8B127BA2}"/>
              </a:ext>
            </a:extLst>
          </p:cNvPr>
          <p:cNvCxnSpPr>
            <a:stCxn id="15" idx="4"/>
          </p:cNvCxnSpPr>
          <p:nvPr/>
        </p:nvCxnSpPr>
        <p:spPr>
          <a:xfrm>
            <a:off x="6908800" y="1765469"/>
            <a:ext cx="41148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CD6A416D-1B02-4C54-817B-D2949B8FBCEC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 flipH="1">
            <a:off x="6888480" y="2921338"/>
            <a:ext cx="320040" cy="93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50E91A82-A7EA-44A7-82EB-A4C454B8FAC8}"/>
              </a:ext>
            </a:extLst>
          </p:cNvPr>
          <p:cNvCxnSpPr>
            <a:stCxn id="17" idx="2"/>
            <a:endCxn id="11" idx="5"/>
          </p:cNvCxnSpPr>
          <p:nvPr/>
        </p:nvCxnSpPr>
        <p:spPr>
          <a:xfrm flipH="1" flipV="1">
            <a:off x="5715529" y="3654302"/>
            <a:ext cx="741151" cy="40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D8020253-58C3-4960-AD3A-727381CA8D85}"/>
              </a:ext>
            </a:extLst>
          </p:cNvPr>
          <p:cNvSpPr/>
          <p:nvPr/>
        </p:nvSpPr>
        <p:spPr>
          <a:xfrm>
            <a:off x="8026400" y="2703448"/>
            <a:ext cx="55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D19A6414-040D-4C2B-A55E-BE9DF927313D}"/>
              </a:ext>
            </a:extLst>
          </p:cNvPr>
          <p:cNvSpPr/>
          <p:nvPr/>
        </p:nvSpPr>
        <p:spPr>
          <a:xfrm>
            <a:off x="9156700" y="1391920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ACGT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4AF4B40-5A46-4CD6-AB36-51AF0B8F89B5}"/>
              </a:ext>
            </a:extLst>
          </p:cNvPr>
          <p:cNvSpPr/>
          <p:nvPr/>
        </p:nvSpPr>
        <p:spPr>
          <a:xfrm>
            <a:off x="11112500" y="1336800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GTGA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71759563-3774-4AC0-BFC7-387D9F24B82F}"/>
              </a:ext>
            </a:extLst>
          </p:cNvPr>
          <p:cNvSpPr/>
          <p:nvPr/>
        </p:nvSpPr>
        <p:spPr>
          <a:xfrm>
            <a:off x="9177020" y="2177710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64386EBF-F76F-429E-93DD-01285D3C3BB7}"/>
              </a:ext>
            </a:extLst>
          </p:cNvPr>
          <p:cNvCxnSpPr>
            <a:stCxn id="53" idx="0"/>
            <a:endCxn id="51" idx="4"/>
          </p:cNvCxnSpPr>
          <p:nvPr/>
        </p:nvCxnSpPr>
        <p:spPr>
          <a:xfrm flipV="1">
            <a:off x="9382760" y="1798320"/>
            <a:ext cx="205740" cy="3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1A3F0F31-E6EF-408D-A66D-BA9658AE957B}"/>
              </a:ext>
            </a:extLst>
          </p:cNvPr>
          <p:cNvSpPr/>
          <p:nvPr/>
        </p:nvSpPr>
        <p:spPr>
          <a:xfrm>
            <a:off x="8933180" y="2878453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D602D4CE-291C-4683-BC19-F9FA383CC58D}"/>
              </a:ext>
            </a:extLst>
          </p:cNvPr>
          <p:cNvSpPr/>
          <p:nvPr/>
        </p:nvSpPr>
        <p:spPr>
          <a:xfrm>
            <a:off x="8585200" y="3643121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F141BB8E-874C-4E0B-87A7-A968EBEE5A5E}"/>
              </a:ext>
            </a:extLst>
          </p:cNvPr>
          <p:cNvSpPr/>
          <p:nvPr/>
        </p:nvSpPr>
        <p:spPr>
          <a:xfrm>
            <a:off x="8305800" y="4389119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258C29CC-6501-4E5C-AF08-EA30A09610CD}"/>
              </a:ext>
            </a:extLst>
          </p:cNvPr>
          <p:cNvSpPr/>
          <p:nvPr/>
        </p:nvSpPr>
        <p:spPr>
          <a:xfrm>
            <a:off x="9908540" y="2177710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15051E8A-4618-46CA-9884-98A2D6EEC5E1}"/>
              </a:ext>
            </a:extLst>
          </p:cNvPr>
          <p:cNvSpPr/>
          <p:nvPr/>
        </p:nvSpPr>
        <p:spPr>
          <a:xfrm>
            <a:off x="11094720" y="2259414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0D332217-BBF8-4E6D-938B-375B802E5588}"/>
              </a:ext>
            </a:extLst>
          </p:cNvPr>
          <p:cNvSpPr/>
          <p:nvPr/>
        </p:nvSpPr>
        <p:spPr>
          <a:xfrm>
            <a:off x="10657840" y="2931540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CEBDD5B4-67CC-4880-AD71-C3D5CE75A688}"/>
              </a:ext>
            </a:extLst>
          </p:cNvPr>
          <p:cNvSpPr/>
          <p:nvPr/>
        </p:nvSpPr>
        <p:spPr>
          <a:xfrm>
            <a:off x="10256520" y="3892166"/>
            <a:ext cx="675640" cy="402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6FAADC5D-4E09-402D-92AD-367CAA05F3D2}"/>
              </a:ext>
            </a:extLst>
          </p:cNvPr>
          <p:cNvCxnSpPr>
            <a:stCxn id="59" idx="0"/>
            <a:endCxn id="53" idx="4"/>
          </p:cNvCxnSpPr>
          <p:nvPr/>
        </p:nvCxnSpPr>
        <p:spPr>
          <a:xfrm flipV="1">
            <a:off x="9138920" y="2584110"/>
            <a:ext cx="243840" cy="29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AF5DAF28-F092-413A-A0F9-4D00D80FD31D}"/>
              </a:ext>
            </a:extLst>
          </p:cNvPr>
          <p:cNvCxnSpPr>
            <a:stCxn id="60" idx="0"/>
            <a:endCxn id="59" idx="3"/>
          </p:cNvCxnSpPr>
          <p:nvPr/>
        </p:nvCxnSpPr>
        <p:spPr>
          <a:xfrm flipV="1">
            <a:off x="8790940" y="3225337"/>
            <a:ext cx="202500" cy="41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C40F5DAB-D68C-43D0-97AD-138F5B6B95EE}"/>
              </a:ext>
            </a:extLst>
          </p:cNvPr>
          <p:cNvCxnSpPr>
            <a:stCxn id="61" idx="0"/>
            <a:endCxn id="60" idx="3"/>
          </p:cNvCxnSpPr>
          <p:nvPr/>
        </p:nvCxnSpPr>
        <p:spPr>
          <a:xfrm flipV="1">
            <a:off x="8511540" y="3990005"/>
            <a:ext cx="133920" cy="39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02B8D8BA-21F8-439C-A0C2-E7ED37718D90}"/>
              </a:ext>
            </a:extLst>
          </p:cNvPr>
          <p:cNvCxnSpPr>
            <a:stCxn id="64" idx="0"/>
          </p:cNvCxnSpPr>
          <p:nvPr/>
        </p:nvCxnSpPr>
        <p:spPr>
          <a:xfrm flipH="1" flipV="1">
            <a:off x="9725660" y="1798320"/>
            <a:ext cx="388620" cy="3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D325832B-A9A8-4726-8946-DD30E8B9763B}"/>
              </a:ext>
            </a:extLst>
          </p:cNvPr>
          <p:cNvCxnSpPr>
            <a:stCxn id="65" idx="0"/>
            <a:endCxn id="52" idx="4"/>
          </p:cNvCxnSpPr>
          <p:nvPr/>
        </p:nvCxnSpPr>
        <p:spPr>
          <a:xfrm flipV="1">
            <a:off x="11300460" y="1743200"/>
            <a:ext cx="243840" cy="51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727C0966-5956-4752-A8C2-3C6B2742BC3F}"/>
              </a:ext>
            </a:extLst>
          </p:cNvPr>
          <p:cNvCxnSpPr>
            <a:endCxn id="65" idx="3"/>
          </p:cNvCxnSpPr>
          <p:nvPr/>
        </p:nvCxnSpPr>
        <p:spPr>
          <a:xfrm flipV="1">
            <a:off x="10942320" y="2606298"/>
            <a:ext cx="212660" cy="31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835E806B-BC03-4A7C-AE57-29103629DDFE}"/>
              </a:ext>
            </a:extLst>
          </p:cNvPr>
          <p:cNvCxnSpPr>
            <a:stCxn id="67" idx="0"/>
            <a:endCxn id="66" idx="4"/>
          </p:cNvCxnSpPr>
          <p:nvPr/>
        </p:nvCxnSpPr>
        <p:spPr>
          <a:xfrm flipV="1">
            <a:off x="10594340" y="3337940"/>
            <a:ext cx="269240" cy="55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043B162-CA5E-42BB-BD1C-387B7DBD43B9}"/>
              </a:ext>
            </a:extLst>
          </p:cNvPr>
          <p:cNvSpPr txBox="1"/>
          <p:nvPr/>
        </p:nvSpPr>
        <p:spPr>
          <a:xfrm>
            <a:off x="3462020" y="171562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77A96E57-2FE8-4000-8208-237281604BA4}"/>
              </a:ext>
            </a:extLst>
          </p:cNvPr>
          <p:cNvSpPr txBox="1"/>
          <p:nvPr/>
        </p:nvSpPr>
        <p:spPr>
          <a:xfrm>
            <a:off x="4669790" y="121822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9B6DDE4-C8A8-496D-879C-D23AAD2FF0C1}"/>
              </a:ext>
            </a:extLst>
          </p:cNvPr>
          <p:cNvSpPr txBox="1"/>
          <p:nvPr/>
        </p:nvSpPr>
        <p:spPr>
          <a:xfrm>
            <a:off x="4211320" y="198801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D468ECA7-75A3-41D1-A207-E393984911CB}"/>
              </a:ext>
            </a:extLst>
          </p:cNvPr>
          <p:cNvSpPr txBox="1"/>
          <p:nvPr/>
        </p:nvSpPr>
        <p:spPr>
          <a:xfrm>
            <a:off x="5635625" y="2122592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2E7F79A-2F84-462A-8D5D-894FA67A82D9}"/>
              </a:ext>
            </a:extLst>
          </p:cNvPr>
          <p:cNvSpPr txBox="1"/>
          <p:nvPr/>
        </p:nvSpPr>
        <p:spPr>
          <a:xfrm>
            <a:off x="6116320" y="116466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75FBBAED-802C-479B-A4E4-796257053971}"/>
              </a:ext>
            </a:extLst>
          </p:cNvPr>
          <p:cNvSpPr txBox="1"/>
          <p:nvPr/>
        </p:nvSpPr>
        <p:spPr>
          <a:xfrm>
            <a:off x="7069455" y="187154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6B159814-7A4F-4FC9-AB2F-81E591A44EB3}"/>
              </a:ext>
            </a:extLst>
          </p:cNvPr>
          <p:cNvSpPr txBox="1"/>
          <p:nvPr/>
        </p:nvSpPr>
        <p:spPr>
          <a:xfrm>
            <a:off x="7048500" y="321975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9829F46-BD0E-4537-BC39-2D1F6C795A88}"/>
              </a:ext>
            </a:extLst>
          </p:cNvPr>
          <p:cNvSpPr txBox="1"/>
          <p:nvPr/>
        </p:nvSpPr>
        <p:spPr>
          <a:xfrm>
            <a:off x="3744277" y="281036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9DEE8F05-91C9-480C-AF42-0DB485E84A96}"/>
              </a:ext>
            </a:extLst>
          </p:cNvPr>
          <p:cNvSpPr txBox="1"/>
          <p:nvPr/>
        </p:nvSpPr>
        <p:spPr>
          <a:xfrm>
            <a:off x="4599305" y="3188869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57A4AC-13B3-4D30-BDAF-E1568BA6F64E}"/>
              </a:ext>
            </a:extLst>
          </p:cNvPr>
          <p:cNvSpPr txBox="1"/>
          <p:nvPr/>
        </p:nvSpPr>
        <p:spPr>
          <a:xfrm>
            <a:off x="5412422" y="2867581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9499B934-D814-4C79-94AC-408C0C9729E0}"/>
              </a:ext>
            </a:extLst>
          </p:cNvPr>
          <p:cNvSpPr txBox="1"/>
          <p:nvPr/>
        </p:nvSpPr>
        <p:spPr>
          <a:xfrm>
            <a:off x="5970270" y="355037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0DC7EC4A-A8E9-4C4F-A1CC-4D0C54EDB1FC}"/>
              </a:ext>
            </a:extLst>
          </p:cNvPr>
          <p:cNvSpPr txBox="1"/>
          <p:nvPr/>
        </p:nvSpPr>
        <p:spPr>
          <a:xfrm>
            <a:off x="9201785" y="1789844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FEEEA9F7-C0F1-4940-B412-0B3D8B4A1948}"/>
              </a:ext>
            </a:extLst>
          </p:cNvPr>
          <p:cNvSpPr txBox="1"/>
          <p:nvPr/>
        </p:nvSpPr>
        <p:spPr>
          <a:xfrm>
            <a:off x="9022715" y="248114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38B2C9D5-E668-46A4-BD42-53830282729E}"/>
              </a:ext>
            </a:extLst>
          </p:cNvPr>
          <p:cNvSpPr txBox="1"/>
          <p:nvPr/>
        </p:nvSpPr>
        <p:spPr>
          <a:xfrm>
            <a:off x="8861425" y="3350694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757EE0B8-093C-4D87-B302-43DD71B04D19}"/>
              </a:ext>
            </a:extLst>
          </p:cNvPr>
          <p:cNvSpPr txBox="1"/>
          <p:nvPr/>
        </p:nvSpPr>
        <p:spPr>
          <a:xfrm>
            <a:off x="8621330" y="411043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7947C00-68B0-4912-A76B-4D68AED2EA10}"/>
              </a:ext>
            </a:extLst>
          </p:cNvPr>
          <p:cNvSpPr txBox="1"/>
          <p:nvPr/>
        </p:nvSpPr>
        <p:spPr>
          <a:xfrm>
            <a:off x="9919970" y="171562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EB42219-787D-4EB4-B862-9ABC956D9A6D}"/>
              </a:ext>
            </a:extLst>
          </p:cNvPr>
          <p:cNvSpPr txBox="1"/>
          <p:nvPr/>
        </p:nvSpPr>
        <p:spPr>
          <a:xfrm>
            <a:off x="11422380" y="183317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6B07352C-63F7-4D42-82D8-E801C2D341B5}"/>
              </a:ext>
            </a:extLst>
          </p:cNvPr>
          <p:cNvSpPr txBox="1"/>
          <p:nvPr/>
        </p:nvSpPr>
        <p:spPr>
          <a:xfrm>
            <a:off x="11044620" y="270344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9F5D5D97-2614-430C-87BE-99ABEA186B8C}"/>
              </a:ext>
            </a:extLst>
          </p:cNvPr>
          <p:cNvSpPr txBox="1"/>
          <p:nvPr/>
        </p:nvSpPr>
        <p:spPr>
          <a:xfrm>
            <a:off x="10729595" y="348638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ED12A148-5F01-452D-817C-C520F2D60F4A}"/>
              </a:ext>
            </a:extLst>
          </p:cNvPr>
          <p:cNvSpPr txBox="1"/>
          <p:nvPr/>
        </p:nvSpPr>
        <p:spPr>
          <a:xfrm>
            <a:off x="4582449" y="66205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Bruijn</a:t>
            </a:r>
            <a:r>
              <a:rPr lang="en-US" dirty="0"/>
              <a:t> Graph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261AB8E7-F056-4F82-9B11-20BCAE468B87}"/>
              </a:ext>
            </a:extLst>
          </p:cNvPr>
          <p:cNvSpPr txBox="1"/>
          <p:nvPr/>
        </p:nvSpPr>
        <p:spPr>
          <a:xfrm>
            <a:off x="9382760" y="69091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Forest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028C5636-5713-41B3-B476-21ACE07FA83C}"/>
              </a:ext>
            </a:extLst>
          </p:cNvPr>
          <p:cNvSpPr txBox="1"/>
          <p:nvPr/>
        </p:nvSpPr>
        <p:spPr>
          <a:xfrm>
            <a:off x="1173480" y="5745142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Klogσ</a:t>
            </a:r>
            <a:r>
              <a:rPr lang="en-US" b="1" dirty="0"/>
              <a:t> &lt;= </a:t>
            </a:r>
            <a:r>
              <a:rPr lang="en-US" b="1" dirty="0" err="1"/>
              <a:t>TreeHeight</a:t>
            </a:r>
            <a:r>
              <a:rPr lang="en-US" b="1" dirty="0"/>
              <a:t> &lt;= 3Klogσ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1886F4F1-BE59-4544-8269-9BAD8A2DA4C9}"/>
              </a:ext>
            </a:extLst>
          </p:cNvPr>
          <p:cNvSpPr txBox="1"/>
          <p:nvPr/>
        </p:nvSpPr>
        <p:spPr>
          <a:xfrm>
            <a:off x="8918690" y="5406325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 3Klog</a:t>
            </a:r>
            <a:r>
              <a:rPr lang="el-GR" b="1" dirty="0"/>
              <a:t>σ</a:t>
            </a:r>
            <a:r>
              <a:rPr lang="en-US" b="1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xmlns="" val="1504758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ACC9C-B7EC-4E1D-B276-4B03B0B8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666278-C68A-4626-97E5-61758F61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Querying data structure to check whether an edge is present</a:t>
            </a:r>
          </a:p>
          <a:p>
            <a:r>
              <a:rPr lang="en-US" dirty="0"/>
              <a:t>Steps: </a:t>
            </a:r>
          </a:p>
          <a:p>
            <a:pPr lvl="1"/>
            <a:r>
              <a:rPr lang="en-US" dirty="0"/>
              <a:t>Get the hash values of the prefix and suffix k-tuple</a:t>
            </a:r>
          </a:p>
          <a:p>
            <a:pPr lvl="1"/>
            <a:r>
              <a:rPr lang="en-US" dirty="0"/>
              <a:t>Find particular hash value nodes in the forest</a:t>
            </a:r>
          </a:p>
          <a:p>
            <a:pPr lvl="1"/>
            <a:r>
              <a:rPr lang="en-US" dirty="0"/>
              <a:t>Check the k-tuple string from the forest, thus achieving the 0 false positive rate by string comparison</a:t>
            </a:r>
          </a:p>
          <a:p>
            <a:pPr lvl="1"/>
            <a:r>
              <a:rPr lang="en-US" dirty="0"/>
              <a:t>Also check in OUT matrix for the edge presence</a:t>
            </a:r>
          </a:p>
        </p:txBody>
      </p:sp>
    </p:spTree>
    <p:extLst>
      <p:ext uri="{BB962C8B-B14F-4D97-AF65-F5344CB8AC3E}">
        <p14:creationId xmlns:p14="http://schemas.microsoft.com/office/powerpoint/2010/main" xmlns="" val="4183893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16683C-193C-4C67-AA4D-96CF574A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Sequence: A</a:t>
            </a:r>
            <a:r>
              <a:rPr lang="en-US" b="1" dirty="0">
                <a:solidFill>
                  <a:srgbClr val="FF0000"/>
                </a:solidFill>
              </a:rPr>
              <a:t>CGTTA</a:t>
            </a:r>
            <a:r>
              <a:rPr lang="en-US" dirty="0"/>
              <a:t>CGTGATTAC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7BC47C7-F16C-4A76-BE68-49284924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7855227"/>
              </p:ext>
            </p:extLst>
          </p:nvPr>
        </p:nvGraphicFramePr>
        <p:xfrm>
          <a:off x="114935" y="706458"/>
          <a:ext cx="168656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3714357702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xmlns="" val="1286826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547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23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551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404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778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487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CGTG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3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GTGA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49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TGAT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651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349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189788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xmlns="" id="{FF00D2BF-F277-420D-BFA1-9AE06FF3D522}"/>
              </a:ext>
            </a:extLst>
          </p:cNvPr>
          <p:cNvSpPr/>
          <p:nvPr/>
        </p:nvSpPr>
        <p:spPr>
          <a:xfrm>
            <a:off x="3027680" y="2177710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ACGT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9DC927A-BA8D-41F0-AC72-889BE7B97CFC}"/>
              </a:ext>
            </a:extLst>
          </p:cNvPr>
          <p:cNvSpPr/>
          <p:nvPr/>
        </p:nvSpPr>
        <p:spPr>
          <a:xfrm>
            <a:off x="4611370" y="2056214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CGTT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15676F0-EEDA-4E53-AA7B-6BFC46754BBB}"/>
              </a:ext>
            </a:extLst>
          </p:cNvPr>
          <p:cNvSpPr/>
          <p:nvPr/>
        </p:nvSpPr>
        <p:spPr>
          <a:xfrm>
            <a:off x="5593080" y="2608749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01C27C8-7D0B-440D-9D22-1F57CEFEEE36}"/>
              </a:ext>
            </a:extLst>
          </p:cNvPr>
          <p:cNvSpPr/>
          <p:nvPr/>
        </p:nvSpPr>
        <p:spPr>
          <a:xfrm>
            <a:off x="4978400" y="3307418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TTAC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2FC278FA-1FFA-401A-AD08-9988D0337134}"/>
              </a:ext>
            </a:extLst>
          </p:cNvPr>
          <p:cNvSpPr/>
          <p:nvPr/>
        </p:nvSpPr>
        <p:spPr>
          <a:xfrm>
            <a:off x="3556000" y="3307418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TACG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EB1B129-1CE2-4E6F-901F-709F2FE31A89}"/>
              </a:ext>
            </a:extLst>
          </p:cNvPr>
          <p:cNvSpPr/>
          <p:nvPr/>
        </p:nvSpPr>
        <p:spPr>
          <a:xfrm>
            <a:off x="3797300" y="1349331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CGTG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8AD7DBE-4B39-4783-8B31-2A2986A07FCB}"/>
              </a:ext>
            </a:extLst>
          </p:cNvPr>
          <p:cNvSpPr/>
          <p:nvPr/>
        </p:nvSpPr>
        <p:spPr>
          <a:xfrm>
            <a:off x="5161280" y="1292691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GTGA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AE2268A-8E48-40DD-A1B7-8E4FCEBB453C}"/>
              </a:ext>
            </a:extLst>
          </p:cNvPr>
          <p:cNvSpPr/>
          <p:nvPr/>
        </p:nvSpPr>
        <p:spPr>
          <a:xfrm>
            <a:off x="6477000" y="1359069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TGAT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7A1407CC-9AD3-4722-87E4-26C5B8F1C1D1}"/>
              </a:ext>
            </a:extLst>
          </p:cNvPr>
          <p:cNvSpPr/>
          <p:nvPr/>
        </p:nvSpPr>
        <p:spPr>
          <a:xfrm>
            <a:off x="6776720" y="2514938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2DA3E958-D593-4574-8FBF-70D180097247}"/>
              </a:ext>
            </a:extLst>
          </p:cNvPr>
          <p:cNvSpPr/>
          <p:nvPr/>
        </p:nvSpPr>
        <p:spPr>
          <a:xfrm>
            <a:off x="6456680" y="3855720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ATTA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8E59F10-9BD9-4E1B-83F0-458A00583DE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891280" y="2259414"/>
            <a:ext cx="720090" cy="12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C6018C45-0623-437E-99D4-887E8F3587BD}"/>
              </a:ext>
            </a:extLst>
          </p:cNvPr>
          <p:cNvCxnSpPr>
            <a:stCxn id="9" idx="6"/>
            <a:endCxn id="10" idx="0"/>
          </p:cNvCxnSpPr>
          <p:nvPr/>
        </p:nvCxnSpPr>
        <p:spPr>
          <a:xfrm>
            <a:off x="5474970" y="2259414"/>
            <a:ext cx="549910" cy="34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526A564-8BBD-410D-9622-5049CAE2D703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5410200" y="3015149"/>
            <a:ext cx="614680" cy="29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C17DDD6-4781-4CEF-B44D-5122EB7AD571}"/>
              </a:ext>
            </a:extLst>
          </p:cNvPr>
          <p:cNvCxnSpPr>
            <a:stCxn id="11" idx="2"/>
            <a:endCxn id="12" idx="6"/>
          </p:cNvCxnSpPr>
          <p:nvPr/>
        </p:nvCxnSpPr>
        <p:spPr>
          <a:xfrm flipH="1">
            <a:off x="4419600" y="3510618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CC2C227-2A49-42D6-90DC-6FF746717C9F}"/>
              </a:ext>
            </a:extLst>
          </p:cNvPr>
          <p:cNvCxnSpPr>
            <a:stCxn id="12" idx="0"/>
            <a:endCxn id="6" idx="4"/>
          </p:cNvCxnSpPr>
          <p:nvPr/>
        </p:nvCxnSpPr>
        <p:spPr>
          <a:xfrm flipH="1" flipV="1">
            <a:off x="3459480" y="2584110"/>
            <a:ext cx="528320" cy="72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9A0067A4-37F9-47C8-A01D-E48B5D4494FB}"/>
              </a:ext>
            </a:extLst>
          </p:cNvPr>
          <p:cNvCxnSpPr>
            <a:stCxn id="6" idx="0"/>
            <a:endCxn id="13" idx="4"/>
          </p:cNvCxnSpPr>
          <p:nvPr/>
        </p:nvCxnSpPr>
        <p:spPr>
          <a:xfrm flipV="1">
            <a:off x="3459480" y="1755731"/>
            <a:ext cx="769620" cy="42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3AC2C7E6-D966-49DC-8926-7F25FFAC1D86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4660900" y="1495891"/>
            <a:ext cx="500380" cy="5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B7D2706-2D9C-45D9-B4F6-E50C7BDDBF4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024880" y="1495891"/>
            <a:ext cx="452120" cy="6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4C99F08-C3F0-4016-915E-358B8B127BA2}"/>
              </a:ext>
            </a:extLst>
          </p:cNvPr>
          <p:cNvCxnSpPr>
            <a:stCxn id="15" idx="4"/>
          </p:cNvCxnSpPr>
          <p:nvPr/>
        </p:nvCxnSpPr>
        <p:spPr>
          <a:xfrm>
            <a:off x="6908800" y="1765469"/>
            <a:ext cx="41148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CD6A416D-1B02-4C54-817B-D2949B8FBCEC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 flipH="1">
            <a:off x="6888480" y="2921338"/>
            <a:ext cx="320040" cy="93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50E91A82-A7EA-44A7-82EB-A4C454B8FAC8}"/>
              </a:ext>
            </a:extLst>
          </p:cNvPr>
          <p:cNvCxnSpPr>
            <a:stCxn id="17" idx="2"/>
            <a:endCxn id="11" idx="5"/>
          </p:cNvCxnSpPr>
          <p:nvPr/>
        </p:nvCxnSpPr>
        <p:spPr>
          <a:xfrm flipH="1" flipV="1">
            <a:off x="5715529" y="3654302"/>
            <a:ext cx="741151" cy="40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D8020253-58C3-4960-AD3A-727381CA8D85}"/>
              </a:ext>
            </a:extLst>
          </p:cNvPr>
          <p:cNvSpPr/>
          <p:nvPr/>
        </p:nvSpPr>
        <p:spPr>
          <a:xfrm>
            <a:off x="8026400" y="2703448"/>
            <a:ext cx="55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D19A6414-040D-4C2B-A55E-BE9DF927313D}"/>
              </a:ext>
            </a:extLst>
          </p:cNvPr>
          <p:cNvSpPr/>
          <p:nvPr/>
        </p:nvSpPr>
        <p:spPr>
          <a:xfrm>
            <a:off x="9156700" y="1391920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ACGT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4AF4B40-5A46-4CD6-AB36-51AF0B8F89B5}"/>
              </a:ext>
            </a:extLst>
          </p:cNvPr>
          <p:cNvSpPr/>
          <p:nvPr/>
        </p:nvSpPr>
        <p:spPr>
          <a:xfrm>
            <a:off x="11112500" y="1336800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GTGA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71759563-3774-4AC0-BFC7-387D9F24B82F}"/>
              </a:ext>
            </a:extLst>
          </p:cNvPr>
          <p:cNvSpPr/>
          <p:nvPr/>
        </p:nvSpPr>
        <p:spPr>
          <a:xfrm>
            <a:off x="9177020" y="2177710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64386EBF-F76F-429E-93DD-01285D3C3BB7}"/>
              </a:ext>
            </a:extLst>
          </p:cNvPr>
          <p:cNvCxnSpPr>
            <a:stCxn id="53" idx="0"/>
            <a:endCxn id="51" idx="4"/>
          </p:cNvCxnSpPr>
          <p:nvPr/>
        </p:nvCxnSpPr>
        <p:spPr>
          <a:xfrm flipV="1">
            <a:off x="9382760" y="1798320"/>
            <a:ext cx="205740" cy="3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1A3F0F31-E6EF-408D-A66D-BA9658AE957B}"/>
              </a:ext>
            </a:extLst>
          </p:cNvPr>
          <p:cNvSpPr/>
          <p:nvPr/>
        </p:nvSpPr>
        <p:spPr>
          <a:xfrm>
            <a:off x="8933180" y="2878453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D602D4CE-291C-4683-BC19-F9FA383CC58D}"/>
              </a:ext>
            </a:extLst>
          </p:cNvPr>
          <p:cNvSpPr/>
          <p:nvPr/>
        </p:nvSpPr>
        <p:spPr>
          <a:xfrm>
            <a:off x="8585200" y="3643121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F141BB8E-874C-4E0B-87A7-A968EBEE5A5E}"/>
              </a:ext>
            </a:extLst>
          </p:cNvPr>
          <p:cNvSpPr/>
          <p:nvPr/>
        </p:nvSpPr>
        <p:spPr>
          <a:xfrm>
            <a:off x="8305800" y="4389119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258C29CC-6501-4E5C-AF08-EA30A09610CD}"/>
              </a:ext>
            </a:extLst>
          </p:cNvPr>
          <p:cNvSpPr/>
          <p:nvPr/>
        </p:nvSpPr>
        <p:spPr>
          <a:xfrm>
            <a:off x="9908540" y="2177710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15051E8A-4618-46CA-9884-98A2D6EEC5E1}"/>
              </a:ext>
            </a:extLst>
          </p:cNvPr>
          <p:cNvSpPr/>
          <p:nvPr/>
        </p:nvSpPr>
        <p:spPr>
          <a:xfrm>
            <a:off x="11094720" y="2259414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0D332217-BBF8-4E6D-938B-375B802E5588}"/>
              </a:ext>
            </a:extLst>
          </p:cNvPr>
          <p:cNvSpPr/>
          <p:nvPr/>
        </p:nvSpPr>
        <p:spPr>
          <a:xfrm>
            <a:off x="10657840" y="2931540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CEBDD5B4-67CC-4880-AD71-C3D5CE75A688}"/>
              </a:ext>
            </a:extLst>
          </p:cNvPr>
          <p:cNvSpPr/>
          <p:nvPr/>
        </p:nvSpPr>
        <p:spPr>
          <a:xfrm>
            <a:off x="10256520" y="3892166"/>
            <a:ext cx="675640" cy="402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6FAADC5D-4E09-402D-92AD-367CAA05F3D2}"/>
              </a:ext>
            </a:extLst>
          </p:cNvPr>
          <p:cNvCxnSpPr>
            <a:stCxn id="59" idx="0"/>
            <a:endCxn id="53" idx="4"/>
          </p:cNvCxnSpPr>
          <p:nvPr/>
        </p:nvCxnSpPr>
        <p:spPr>
          <a:xfrm flipV="1">
            <a:off x="9138920" y="2584110"/>
            <a:ext cx="243840" cy="29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AF5DAF28-F092-413A-A0F9-4D00D80FD31D}"/>
              </a:ext>
            </a:extLst>
          </p:cNvPr>
          <p:cNvCxnSpPr>
            <a:stCxn id="60" idx="0"/>
            <a:endCxn id="59" idx="3"/>
          </p:cNvCxnSpPr>
          <p:nvPr/>
        </p:nvCxnSpPr>
        <p:spPr>
          <a:xfrm flipV="1">
            <a:off x="8790940" y="3225337"/>
            <a:ext cx="202500" cy="41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C40F5DAB-D68C-43D0-97AD-138F5B6B95EE}"/>
              </a:ext>
            </a:extLst>
          </p:cNvPr>
          <p:cNvCxnSpPr>
            <a:stCxn id="61" idx="0"/>
            <a:endCxn id="60" idx="3"/>
          </p:cNvCxnSpPr>
          <p:nvPr/>
        </p:nvCxnSpPr>
        <p:spPr>
          <a:xfrm flipV="1">
            <a:off x="8511540" y="3990005"/>
            <a:ext cx="133920" cy="39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02B8D8BA-21F8-439C-A0C2-E7ED37718D90}"/>
              </a:ext>
            </a:extLst>
          </p:cNvPr>
          <p:cNvCxnSpPr>
            <a:stCxn id="64" idx="0"/>
          </p:cNvCxnSpPr>
          <p:nvPr/>
        </p:nvCxnSpPr>
        <p:spPr>
          <a:xfrm flipH="1" flipV="1">
            <a:off x="9725660" y="1798320"/>
            <a:ext cx="388620" cy="3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D325832B-A9A8-4726-8946-DD30E8B9763B}"/>
              </a:ext>
            </a:extLst>
          </p:cNvPr>
          <p:cNvCxnSpPr>
            <a:stCxn id="65" idx="0"/>
            <a:endCxn id="52" idx="4"/>
          </p:cNvCxnSpPr>
          <p:nvPr/>
        </p:nvCxnSpPr>
        <p:spPr>
          <a:xfrm flipV="1">
            <a:off x="11300460" y="1743200"/>
            <a:ext cx="243840" cy="51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727C0966-5956-4752-A8C2-3C6B2742BC3F}"/>
              </a:ext>
            </a:extLst>
          </p:cNvPr>
          <p:cNvCxnSpPr>
            <a:endCxn id="65" idx="3"/>
          </p:cNvCxnSpPr>
          <p:nvPr/>
        </p:nvCxnSpPr>
        <p:spPr>
          <a:xfrm flipV="1">
            <a:off x="10942320" y="2606298"/>
            <a:ext cx="212660" cy="31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835E806B-BC03-4A7C-AE57-29103629DDFE}"/>
              </a:ext>
            </a:extLst>
          </p:cNvPr>
          <p:cNvCxnSpPr>
            <a:stCxn id="67" idx="0"/>
            <a:endCxn id="66" idx="4"/>
          </p:cNvCxnSpPr>
          <p:nvPr/>
        </p:nvCxnSpPr>
        <p:spPr>
          <a:xfrm flipV="1">
            <a:off x="10594340" y="3337940"/>
            <a:ext cx="269240" cy="55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043B162-CA5E-42BB-BD1C-387B7DBD43B9}"/>
              </a:ext>
            </a:extLst>
          </p:cNvPr>
          <p:cNvSpPr txBox="1"/>
          <p:nvPr/>
        </p:nvSpPr>
        <p:spPr>
          <a:xfrm>
            <a:off x="3462020" y="171562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77A96E57-2FE8-4000-8208-237281604BA4}"/>
              </a:ext>
            </a:extLst>
          </p:cNvPr>
          <p:cNvSpPr txBox="1"/>
          <p:nvPr/>
        </p:nvSpPr>
        <p:spPr>
          <a:xfrm>
            <a:off x="4669790" y="121822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9B6DDE4-C8A8-496D-879C-D23AAD2FF0C1}"/>
              </a:ext>
            </a:extLst>
          </p:cNvPr>
          <p:cNvSpPr txBox="1"/>
          <p:nvPr/>
        </p:nvSpPr>
        <p:spPr>
          <a:xfrm>
            <a:off x="4211320" y="198801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D468ECA7-75A3-41D1-A207-E393984911CB}"/>
              </a:ext>
            </a:extLst>
          </p:cNvPr>
          <p:cNvSpPr txBox="1"/>
          <p:nvPr/>
        </p:nvSpPr>
        <p:spPr>
          <a:xfrm>
            <a:off x="5635625" y="2122592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2E7F79A-2F84-462A-8D5D-894FA67A82D9}"/>
              </a:ext>
            </a:extLst>
          </p:cNvPr>
          <p:cNvSpPr txBox="1"/>
          <p:nvPr/>
        </p:nvSpPr>
        <p:spPr>
          <a:xfrm>
            <a:off x="6116320" y="116466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75FBBAED-802C-479B-A4E4-796257053971}"/>
              </a:ext>
            </a:extLst>
          </p:cNvPr>
          <p:cNvSpPr txBox="1"/>
          <p:nvPr/>
        </p:nvSpPr>
        <p:spPr>
          <a:xfrm>
            <a:off x="7069455" y="187154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6B159814-7A4F-4FC9-AB2F-81E591A44EB3}"/>
              </a:ext>
            </a:extLst>
          </p:cNvPr>
          <p:cNvSpPr txBox="1"/>
          <p:nvPr/>
        </p:nvSpPr>
        <p:spPr>
          <a:xfrm>
            <a:off x="7048500" y="321975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9829F46-BD0E-4537-BC39-2D1F6C795A88}"/>
              </a:ext>
            </a:extLst>
          </p:cNvPr>
          <p:cNvSpPr txBox="1"/>
          <p:nvPr/>
        </p:nvSpPr>
        <p:spPr>
          <a:xfrm>
            <a:off x="3744277" y="281036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9DEE8F05-91C9-480C-AF42-0DB485E84A96}"/>
              </a:ext>
            </a:extLst>
          </p:cNvPr>
          <p:cNvSpPr txBox="1"/>
          <p:nvPr/>
        </p:nvSpPr>
        <p:spPr>
          <a:xfrm>
            <a:off x="4599305" y="3188869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57A4AC-13B3-4D30-BDAF-E1568BA6F64E}"/>
              </a:ext>
            </a:extLst>
          </p:cNvPr>
          <p:cNvSpPr txBox="1"/>
          <p:nvPr/>
        </p:nvSpPr>
        <p:spPr>
          <a:xfrm>
            <a:off x="5412422" y="2867581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9499B934-D814-4C79-94AC-408C0C9729E0}"/>
              </a:ext>
            </a:extLst>
          </p:cNvPr>
          <p:cNvSpPr txBox="1"/>
          <p:nvPr/>
        </p:nvSpPr>
        <p:spPr>
          <a:xfrm>
            <a:off x="5970270" y="355037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0DC7EC4A-A8E9-4C4F-A1CC-4D0C54EDB1FC}"/>
              </a:ext>
            </a:extLst>
          </p:cNvPr>
          <p:cNvSpPr txBox="1"/>
          <p:nvPr/>
        </p:nvSpPr>
        <p:spPr>
          <a:xfrm>
            <a:off x="9201785" y="1789844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FEEEA9F7-C0F1-4940-B412-0B3D8B4A1948}"/>
              </a:ext>
            </a:extLst>
          </p:cNvPr>
          <p:cNvSpPr txBox="1"/>
          <p:nvPr/>
        </p:nvSpPr>
        <p:spPr>
          <a:xfrm>
            <a:off x="9022715" y="248114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38B2C9D5-E668-46A4-BD42-53830282729E}"/>
              </a:ext>
            </a:extLst>
          </p:cNvPr>
          <p:cNvSpPr txBox="1"/>
          <p:nvPr/>
        </p:nvSpPr>
        <p:spPr>
          <a:xfrm>
            <a:off x="8861425" y="3350694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757EE0B8-093C-4D87-B302-43DD71B04D19}"/>
              </a:ext>
            </a:extLst>
          </p:cNvPr>
          <p:cNvSpPr txBox="1"/>
          <p:nvPr/>
        </p:nvSpPr>
        <p:spPr>
          <a:xfrm>
            <a:off x="8621330" y="411043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7947C00-68B0-4912-A76B-4D68AED2EA10}"/>
              </a:ext>
            </a:extLst>
          </p:cNvPr>
          <p:cNvSpPr txBox="1"/>
          <p:nvPr/>
        </p:nvSpPr>
        <p:spPr>
          <a:xfrm>
            <a:off x="9919970" y="171562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EB42219-787D-4EB4-B862-9ABC956D9A6D}"/>
              </a:ext>
            </a:extLst>
          </p:cNvPr>
          <p:cNvSpPr txBox="1"/>
          <p:nvPr/>
        </p:nvSpPr>
        <p:spPr>
          <a:xfrm>
            <a:off x="11422380" y="183317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6B07352C-63F7-4D42-82D8-E801C2D341B5}"/>
              </a:ext>
            </a:extLst>
          </p:cNvPr>
          <p:cNvSpPr txBox="1"/>
          <p:nvPr/>
        </p:nvSpPr>
        <p:spPr>
          <a:xfrm>
            <a:off x="11044620" y="270344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9F5D5D97-2614-430C-87BE-99ABEA186B8C}"/>
              </a:ext>
            </a:extLst>
          </p:cNvPr>
          <p:cNvSpPr txBox="1"/>
          <p:nvPr/>
        </p:nvSpPr>
        <p:spPr>
          <a:xfrm>
            <a:off x="10729595" y="348638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ED12A148-5F01-452D-817C-C520F2D60F4A}"/>
              </a:ext>
            </a:extLst>
          </p:cNvPr>
          <p:cNvSpPr txBox="1"/>
          <p:nvPr/>
        </p:nvSpPr>
        <p:spPr>
          <a:xfrm>
            <a:off x="4582449" y="66205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Bruijn</a:t>
            </a:r>
            <a:r>
              <a:rPr lang="en-US" dirty="0"/>
              <a:t> Graph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261AB8E7-F056-4F82-9B11-20BCAE468B87}"/>
              </a:ext>
            </a:extLst>
          </p:cNvPr>
          <p:cNvSpPr txBox="1"/>
          <p:nvPr/>
        </p:nvSpPr>
        <p:spPr>
          <a:xfrm>
            <a:off x="9382760" y="69091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DAE90A-E787-4F91-9E48-9E01599B95CF}"/>
              </a:ext>
            </a:extLst>
          </p:cNvPr>
          <p:cNvSpPr txBox="1"/>
          <p:nvPr/>
        </p:nvSpPr>
        <p:spPr>
          <a:xfrm>
            <a:off x="432435" y="5494190"/>
            <a:ext cx="416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 query:    CGTTA</a:t>
            </a:r>
          </a:p>
          <a:p>
            <a:pPr marL="342900" indent="-342900">
              <a:buAutoNum type="arabicPeriod"/>
            </a:pPr>
            <a:r>
              <a:rPr lang="en-US" dirty="0"/>
              <a:t>Query(CGTT) and Query(GTTA)</a:t>
            </a:r>
          </a:p>
          <a:p>
            <a:pPr marL="342900" indent="-342900">
              <a:buAutoNum type="arabicPeriod"/>
            </a:pPr>
            <a:r>
              <a:rPr lang="en-US" dirty="0"/>
              <a:t>Check in OUT matrix</a:t>
            </a:r>
          </a:p>
        </p:txBody>
      </p:sp>
    </p:spTree>
    <p:extLst>
      <p:ext uri="{BB962C8B-B14F-4D97-AF65-F5344CB8AC3E}">
        <p14:creationId xmlns:p14="http://schemas.microsoft.com/office/powerpoint/2010/main" xmlns="" val="347671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7409C8-92AB-4656-A56C-35A1D5C6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Edges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AB6A86-846D-4629-A324-938FDE382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want to remove an edge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→</m:t>
                    </m:r>
                  </m:oMath>
                </a14:m>
                <a:r>
                  <a:rPr lang="en-US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update IN and OUT matrices: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𝐼𝑁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hash function</a:t>
                </a:r>
              </a:p>
              <a:p>
                <a:r>
                  <a:rPr lang="en-US" dirty="0"/>
                  <a:t> Update the forest: multiple cases to be considered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AB6A86-846D-4629-A324-938FDE382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9793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65C55-B4D7-4B57-BEC5-868AAB90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Edges – Forest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54BFE6-A2A6-45C1-BB59-3DAE1F1D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 : No Update required</a:t>
            </a:r>
          </a:p>
          <a:p>
            <a:pPr lvl="1"/>
            <a:r>
              <a:rPr lang="en-US" dirty="0"/>
              <a:t>If both the nodes are in different rooted tree components </a:t>
            </a:r>
          </a:p>
          <a:p>
            <a:r>
              <a:rPr lang="en-US" dirty="0"/>
              <a:t>Case 2 : If node found in a rooted component</a:t>
            </a:r>
          </a:p>
          <a:p>
            <a:pPr lvl="1"/>
            <a:r>
              <a:rPr lang="en-US" dirty="0"/>
              <a:t>Check for the forest variant </a:t>
            </a:r>
          </a:p>
          <a:p>
            <a:pPr lvl="2"/>
            <a:r>
              <a:rPr lang="en-US" dirty="0"/>
              <a:t>If height of the any root component smaller than k log  - attach this component to another rooted tree, which is a neighbor in IN matrix</a:t>
            </a:r>
          </a:p>
          <a:p>
            <a:pPr lvl="3"/>
            <a:r>
              <a:rPr lang="en-US" dirty="0"/>
              <a:t>If height of that component &gt; 3 k log </a:t>
            </a:r>
            <a:r>
              <a:rPr lang="el-GR" dirty="0"/>
              <a:t>σ</a:t>
            </a:r>
            <a:r>
              <a:rPr lang="en-US" dirty="0"/>
              <a:t>, again delete an edge at 2 k log </a:t>
            </a:r>
            <a:r>
              <a:rPr lang="el-GR" dirty="0"/>
              <a:t>σ</a:t>
            </a:r>
            <a:endParaRPr lang="en-US" dirty="0"/>
          </a:p>
          <a:p>
            <a:pPr lvl="2"/>
            <a:r>
              <a:rPr lang="en-US" dirty="0"/>
              <a:t>If no neighbor found, create a new rooted tree of the smaller component and update the root node with the k-tuple plain text</a:t>
            </a:r>
          </a:p>
          <a:p>
            <a:pPr lvl="1"/>
            <a:r>
              <a:rPr lang="en-US" dirty="0"/>
              <a:t>Update the height of all the parent components, till the root node</a:t>
            </a:r>
          </a:p>
        </p:txBody>
      </p:sp>
    </p:spTree>
    <p:extLst>
      <p:ext uri="{BB962C8B-B14F-4D97-AF65-F5344CB8AC3E}">
        <p14:creationId xmlns:p14="http://schemas.microsoft.com/office/powerpoint/2010/main" xmlns="" val="2323769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16683C-193C-4C67-AA4D-96CF574A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Sequence: ACGTTACGTGATTAC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7BC47C7-F16C-4A76-BE68-49284924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1215108"/>
              </p:ext>
            </p:extLst>
          </p:nvPr>
        </p:nvGraphicFramePr>
        <p:xfrm>
          <a:off x="114935" y="706458"/>
          <a:ext cx="168656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3714357702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xmlns="" val="1286826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547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23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551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404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778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487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CGTG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3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GTGA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49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TGAT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651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349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189788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xmlns="" id="{FF00D2BF-F277-420D-BFA1-9AE06FF3D522}"/>
              </a:ext>
            </a:extLst>
          </p:cNvPr>
          <p:cNvSpPr/>
          <p:nvPr/>
        </p:nvSpPr>
        <p:spPr>
          <a:xfrm>
            <a:off x="3027680" y="2177710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ACGT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9DC927A-BA8D-41F0-AC72-889BE7B97CFC}"/>
              </a:ext>
            </a:extLst>
          </p:cNvPr>
          <p:cNvSpPr/>
          <p:nvPr/>
        </p:nvSpPr>
        <p:spPr>
          <a:xfrm>
            <a:off x="4611370" y="2056214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CGTT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15676F0-EEDA-4E53-AA7B-6BFC46754BBB}"/>
              </a:ext>
            </a:extLst>
          </p:cNvPr>
          <p:cNvSpPr/>
          <p:nvPr/>
        </p:nvSpPr>
        <p:spPr>
          <a:xfrm>
            <a:off x="5593080" y="2608749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01C27C8-7D0B-440D-9D22-1F57CEFEEE36}"/>
              </a:ext>
            </a:extLst>
          </p:cNvPr>
          <p:cNvSpPr/>
          <p:nvPr/>
        </p:nvSpPr>
        <p:spPr>
          <a:xfrm>
            <a:off x="4978400" y="3307418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TTAC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2FC278FA-1FFA-401A-AD08-9988D0337134}"/>
              </a:ext>
            </a:extLst>
          </p:cNvPr>
          <p:cNvSpPr/>
          <p:nvPr/>
        </p:nvSpPr>
        <p:spPr>
          <a:xfrm>
            <a:off x="3556000" y="3307418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TACG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EB1B129-1CE2-4E6F-901F-709F2FE31A89}"/>
              </a:ext>
            </a:extLst>
          </p:cNvPr>
          <p:cNvSpPr/>
          <p:nvPr/>
        </p:nvSpPr>
        <p:spPr>
          <a:xfrm>
            <a:off x="3797300" y="1349331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CGTG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8AD7DBE-4B39-4783-8B31-2A2986A07FCB}"/>
              </a:ext>
            </a:extLst>
          </p:cNvPr>
          <p:cNvSpPr/>
          <p:nvPr/>
        </p:nvSpPr>
        <p:spPr>
          <a:xfrm>
            <a:off x="5161280" y="1292691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GTGA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AE2268A-8E48-40DD-A1B7-8E4FCEBB453C}"/>
              </a:ext>
            </a:extLst>
          </p:cNvPr>
          <p:cNvSpPr/>
          <p:nvPr/>
        </p:nvSpPr>
        <p:spPr>
          <a:xfrm>
            <a:off x="6477000" y="1359069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TGAT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7A1407CC-9AD3-4722-87E4-26C5B8F1C1D1}"/>
              </a:ext>
            </a:extLst>
          </p:cNvPr>
          <p:cNvSpPr/>
          <p:nvPr/>
        </p:nvSpPr>
        <p:spPr>
          <a:xfrm>
            <a:off x="6776720" y="2514938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2DA3E958-D593-4574-8FBF-70D180097247}"/>
              </a:ext>
            </a:extLst>
          </p:cNvPr>
          <p:cNvSpPr/>
          <p:nvPr/>
        </p:nvSpPr>
        <p:spPr>
          <a:xfrm>
            <a:off x="6456680" y="3855720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ATTA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8E59F10-9BD9-4E1B-83F0-458A00583DE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891280" y="2259414"/>
            <a:ext cx="720090" cy="12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C6018C45-0623-437E-99D4-887E8F3587BD}"/>
              </a:ext>
            </a:extLst>
          </p:cNvPr>
          <p:cNvCxnSpPr>
            <a:stCxn id="9" idx="6"/>
            <a:endCxn id="10" idx="0"/>
          </p:cNvCxnSpPr>
          <p:nvPr/>
        </p:nvCxnSpPr>
        <p:spPr>
          <a:xfrm>
            <a:off x="5474970" y="2259414"/>
            <a:ext cx="549910" cy="34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526A564-8BBD-410D-9622-5049CAE2D703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5410200" y="3015149"/>
            <a:ext cx="614680" cy="29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C17DDD6-4781-4CEF-B44D-5122EB7AD571}"/>
              </a:ext>
            </a:extLst>
          </p:cNvPr>
          <p:cNvCxnSpPr>
            <a:stCxn id="11" idx="2"/>
            <a:endCxn id="12" idx="6"/>
          </p:cNvCxnSpPr>
          <p:nvPr/>
        </p:nvCxnSpPr>
        <p:spPr>
          <a:xfrm flipH="1">
            <a:off x="4419600" y="3510618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CC2C227-2A49-42D6-90DC-6FF746717C9F}"/>
              </a:ext>
            </a:extLst>
          </p:cNvPr>
          <p:cNvCxnSpPr>
            <a:stCxn id="12" idx="0"/>
            <a:endCxn id="6" idx="4"/>
          </p:cNvCxnSpPr>
          <p:nvPr/>
        </p:nvCxnSpPr>
        <p:spPr>
          <a:xfrm flipH="1" flipV="1">
            <a:off x="3459480" y="2584110"/>
            <a:ext cx="528320" cy="72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9A0067A4-37F9-47C8-A01D-E48B5D4494FB}"/>
              </a:ext>
            </a:extLst>
          </p:cNvPr>
          <p:cNvCxnSpPr>
            <a:stCxn id="6" idx="0"/>
            <a:endCxn id="13" idx="4"/>
          </p:cNvCxnSpPr>
          <p:nvPr/>
        </p:nvCxnSpPr>
        <p:spPr>
          <a:xfrm flipV="1">
            <a:off x="3459480" y="1755731"/>
            <a:ext cx="769620" cy="42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3AC2C7E6-D966-49DC-8926-7F25FFAC1D86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4660900" y="1495891"/>
            <a:ext cx="500380" cy="56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B7D2706-2D9C-45D9-B4F6-E50C7BDDBF4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024880" y="1495891"/>
            <a:ext cx="452120" cy="6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4C99F08-C3F0-4016-915E-358B8B127BA2}"/>
              </a:ext>
            </a:extLst>
          </p:cNvPr>
          <p:cNvCxnSpPr>
            <a:stCxn id="15" idx="4"/>
          </p:cNvCxnSpPr>
          <p:nvPr/>
        </p:nvCxnSpPr>
        <p:spPr>
          <a:xfrm>
            <a:off x="6908800" y="1765469"/>
            <a:ext cx="41148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CD6A416D-1B02-4C54-817B-D2949B8FBCEC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 flipH="1">
            <a:off x="6888480" y="2921338"/>
            <a:ext cx="320040" cy="93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50E91A82-A7EA-44A7-82EB-A4C454B8FAC8}"/>
              </a:ext>
            </a:extLst>
          </p:cNvPr>
          <p:cNvCxnSpPr>
            <a:stCxn id="17" idx="2"/>
            <a:endCxn id="11" idx="5"/>
          </p:cNvCxnSpPr>
          <p:nvPr/>
        </p:nvCxnSpPr>
        <p:spPr>
          <a:xfrm flipH="1" flipV="1">
            <a:off x="5715529" y="3654302"/>
            <a:ext cx="741151" cy="40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D8020253-58C3-4960-AD3A-727381CA8D85}"/>
              </a:ext>
            </a:extLst>
          </p:cNvPr>
          <p:cNvSpPr/>
          <p:nvPr/>
        </p:nvSpPr>
        <p:spPr>
          <a:xfrm>
            <a:off x="8026400" y="2703448"/>
            <a:ext cx="55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D19A6414-040D-4C2B-A55E-BE9DF927313D}"/>
              </a:ext>
            </a:extLst>
          </p:cNvPr>
          <p:cNvSpPr/>
          <p:nvPr/>
        </p:nvSpPr>
        <p:spPr>
          <a:xfrm>
            <a:off x="9156700" y="1391920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ACGT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4AF4B40-5A46-4CD6-AB36-51AF0B8F89B5}"/>
              </a:ext>
            </a:extLst>
          </p:cNvPr>
          <p:cNvSpPr/>
          <p:nvPr/>
        </p:nvSpPr>
        <p:spPr>
          <a:xfrm>
            <a:off x="11112500" y="1336800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GTGA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71759563-3774-4AC0-BFC7-387D9F24B82F}"/>
              </a:ext>
            </a:extLst>
          </p:cNvPr>
          <p:cNvSpPr/>
          <p:nvPr/>
        </p:nvSpPr>
        <p:spPr>
          <a:xfrm>
            <a:off x="9177020" y="2177710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64386EBF-F76F-429E-93DD-01285D3C3BB7}"/>
              </a:ext>
            </a:extLst>
          </p:cNvPr>
          <p:cNvCxnSpPr>
            <a:stCxn id="53" idx="0"/>
            <a:endCxn id="51" idx="4"/>
          </p:cNvCxnSpPr>
          <p:nvPr/>
        </p:nvCxnSpPr>
        <p:spPr>
          <a:xfrm flipV="1">
            <a:off x="9382760" y="1798320"/>
            <a:ext cx="205740" cy="3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1A3F0F31-E6EF-408D-A66D-BA9658AE957B}"/>
              </a:ext>
            </a:extLst>
          </p:cNvPr>
          <p:cNvSpPr/>
          <p:nvPr/>
        </p:nvSpPr>
        <p:spPr>
          <a:xfrm>
            <a:off x="8933180" y="2878453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D602D4CE-291C-4683-BC19-F9FA383CC58D}"/>
              </a:ext>
            </a:extLst>
          </p:cNvPr>
          <p:cNvSpPr/>
          <p:nvPr/>
        </p:nvSpPr>
        <p:spPr>
          <a:xfrm>
            <a:off x="8585200" y="3643121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F141BB8E-874C-4E0B-87A7-A968EBEE5A5E}"/>
              </a:ext>
            </a:extLst>
          </p:cNvPr>
          <p:cNvSpPr/>
          <p:nvPr/>
        </p:nvSpPr>
        <p:spPr>
          <a:xfrm>
            <a:off x="8305800" y="4389119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258C29CC-6501-4E5C-AF08-EA30A09610CD}"/>
              </a:ext>
            </a:extLst>
          </p:cNvPr>
          <p:cNvSpPr/>
          <p:nvPr/>
        </p:nvSpPr>
        <p:spPr>
          <a:xfrm>
            <a:off x="9908540" y="2177710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15051E8A-4618-46CA-9884-98A2D6EEC5E1}"/>
              </a:ext>
            </a:extLst>
          </p:cNvPr>
          <p:cNvSpPr/>
          <p:nvPr/>
        </p:nvSpPr>
        <p:spPr>
          <a:xfrm>
            <a:off x="11094720" y="2259414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0D332217-BBF8-4E6D-938B-375B802E5588}"/>
              </a:ext>
            </a:extLst>
          </p:cNvPr>
          <p:cNvSpPr/>
          <p:nvPr/>
        </p:nvSpPr>
        <p:spPr>
          <a:xfrm>
            <a:off x="10657840" y="2931540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CEBDD5B4-67CC-4880-AD71-C3D5CE75A688}"/>
              </a:ext>
            </a:extLst>
          </p:cNvPr>
          <p:cNvSpPr/>
          <p:nvPr/>
        </p:nvSpPr>
        <p:spPr>
          <a:xfrm>
            <a:off x="10256520" y="3892166"/>
            <a:ext cx="675640" cy="402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6FAADC5D-4E09-402D-92AD-367CAA05F3D2}"/>
              </a:ext>
            </a:extLst>
          </p:cNvPr>
          <p:cNvCxnSpPr>
            <a:stCxn id="59" idx="0"/>
            <a:endCxn id="53" idx="4"/>
          </p:cNvCxnSpPr>
          <p:nvPr/>
        </p:nvCxnSpPr>
        <p:spPr>
          <a:xfrm flipV="1">
            <a:off x="9138920" y="2584110"/>
            <a:ext cx="243840" cy="29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AF5DAF28-F092-413A-A0F9-4D00D80FD31D}"/>
              </a:ext>
            </a:extLst>
          </p:cNvPr>
          <p:cNvCxnSpPr>
            <a:stCxn id="60" idx="0"/>
            <a:endCxn id="59" idx="3"/>
          </p:cNvCxnSpPr>
          <p:nvPr/>
        </p:nvCxnSpPr>
        <p:spPr>
          <a:xfrm flipV="1">
            <a:off x="8790940" y="3225337"/>
            <a:ext cx="202500" cy="41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C40F5DAB-D68C-43D0-97AD-138F5B6B95EE}"/>
              </a:ext>
            </a:extLst>
          </p:cNvPr>
          <p:cNvCxnSpPr>
            <a:stCxn id="61" idx="0"/>
            <a:endCxn id="60" idx="3"/>
          </p:cNvCxnSpPr>
          <p:nvPr/>
        </p:nvCxnSpPr>
        <p:spPr>
          <a:xfrm flipV="1">
            <a:off x="8511540" y="3990005"/>
            <a:ext cx="133920" cy="39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02B8D8BA-21F8-439C-A0C2-E7ED37718D90}"/>
              </a:ext>
            </a:extLst>
          </p:cNvPr>
          <p:cNvCxnSpPr>
            <a:stCxn id="64" idx="0"/>
          </p:cNvCxnSpPr>
          <p:nvPr/>
        </p:nvCxnSpPr>
        <p:spPr>
          <a:xfrm flipH="1" flipV="1">
            <a:off x="9725660" y="1798320"/>
            <a:ext cx="388620" cy="3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D325832B-A9A8-4726-8946-DD30E8B9763B}"/>
              </a:ext>
            </a:extLst>
          </p:cNvPr>
          <p:cNvCxnSpPr>
            <a:stCxn id="65" idx="0"/>
            <a:endCxn id="52" idx="4"/>
          </p:cNvCxnSpPr>
          <p:nvPr/>
        </p:nvCxnSpPr>
        <p:spPr>
          <a:xfrm flipV="1">
            <a:off x="11300460" y="1743200"/>
            <a:ext cx="243840" cy="51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727C0966-5956-4752-A8C2-3C6B2742BC3F}"/>
              </a:ext>
            </a:extLst>
          </p:cNvPr>
          <p:cNvCxnSpPr>
            <a:endCxn id="65" idx="3"/>
          </p:cNvCxnSpPr>
          <p:nvPr/>
        </p:nvCxnSpPr>
        <p:spPr>
          <a:xfrm flipV="1">
            <a:off x="10942320" y="2606298"/>
            <a:ext cx="212660" cy="31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835E806B-BC03-4A7C-AE57-29103629DDFE}"/>
              </a:ext>
            </a:extLst>
          </p:cNvPr>
          <p:cNvCxnSpPr>
            <a:stCxn id="67" idx="0"/>
            <a:endCxn id="66" idx="4"/>
          </p:cNvCxnSpPr>
          <p:nvPr/>
        </p:nvCxnSpPr>
        <p:spPr>
          <a:xfrm flipV="1">
            <a:off x="10594340" y="3337940"/>
            <a:ext cx="269240" cy="55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043B162-CA5E-42BB-BD1C-387B7DBD43B9}"/>
              </a:ext>
            </a:extLst>
          </p:cNvPr>
          <p:cNvSpPr txBox="1"/>
          <p:nvPr/>
        </p:nvSpPr>
        <p:spPr>
          <a:xfrm>
            <a:off x="3462020" y="171562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77A96E57-2FE8-4000-8208-237281604BA4}"/>
              </a:ext>
            </a:extLst>
          </p:cNvPr>
          <p:cNvSpPr txBox="1"/>
          <p:nvPr/>
        </p:nvSpPr>
        <p:spPr>
          <a:xfrm>
            <a:off x="4649470" y="1073912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9B6DDE4-C8A8-496D-879C-D23AAD2FF0C1}"/>
              </a:ext>
            </a:extLst>
          </p:cNvPr>
          <p:cNvSpPr txBox="1"/>
          <p:nvPr/>
        </p:nvSpPr>
        <p:spPr>
          <a:xfrm>
            <a:off x="4211320" y="198801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D468ECA7-75A3-41D1-A207-E393984911CB}"/>
              </a:ext>
            </a:extLst>
          </p:cNvPr>
          <p:cNvSpPr txBox="1"/>
          <p:nvPr/>
        </p:nvSpPr>
        <p:spPr>
          <a:xfrm>
            <a:off x="5635625" y="2122592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2E7F79A-2F84-462A-8D5D-894FA67A82D9}"/>
              </a:ext>
            </a:extLst>
          </p:cNvPr>
          <p:cNvSpPr txBox="1"/>
          <p:nvPr/>
        </p:nvSpPr>
        <p:spPr>
          <a:xfrm>
            <a:off x="6116320" y="116466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75FBBAED-802C-479B-A4E4-796257053971}"/>
              </a:ext>
            </a:extLst>
          </p:cNvPr>
          <p:cNvSpPr txBox="1"/>
          <p:nvPr/>
        </p:nvSpPr>
        <p:spPr>
          <a:xfrm>
            <a:off x="7069455" y="187154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6B159814-7A4F-4FC9-AB2F-81E591A44EB3}"/>
              </a:ext>
            </a:extLst>
          </p:cNvPr>
          <p:cNvSpPr txBox="1"/>
          <p:nvPr/>
        </p:nvSpPr>
        <p:spPr>
          <a:xfrm>
            <a:off x="7048500" y="321975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9829F46-BD0E-4537-BC39-2D1F6C795A88}"/>
              </a:ext>
            </a:extLst>
          </p:cNvPr>
          <p:cNvSpPr txBox="1"/>
          <p:nvPr/>
        </p:nvSpPr>
        <p:spPr>
          <a:xfrm>
            <a:off x="3744277" y="281036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9DEE8F05-91C9-480C-AF42-0DB485E84A96}"/>
              </a:ext>
            </a:extLst>
          </p:cNvPr>
          <p:cNvSpPr txBox="1"/>
          <p:nvPr/>
        </p:nvSpPr>
        <p:spPr>
          <a:xfrm>
            <a:off x="4599305" y="3188869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57A4AC-13B3-4D30-BDAF-E1568BA6F64E}"/>
              </a:ext>
            </a:extLst>
          </p:cNvPr>
          <p:cNvSpPr txBox="1"/>
          <p:nvPr/>
        </p:nvSpPr>
        <p:spPr>
          <a:xfrm>
            <a:off x="5412422" y="2867581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9499B934-D814-4C79-94AC-408C0C9729E0}"/>
              </a:ext>
            </a:extLst>
          </p:cNvPr>
          <p:cNvSpPr txBox="1"/>
          <p:nvPr/>
        </p:nvSpPr>
        <p:spPr>
          <a:xfrm>
            <a:off x="5970270" y="355037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0DC7EC4A-A8E9-4C4F-A1CC-4D0C54EDB1FC}"/>
              </a:ext>
            </a:extLst>
          </p:cNvPr>
          <p:cNvSpPr txBox="1"/>
          <p:nvPr/>
        </p:nvSpPr>
        <p:spPr>
          <a:xfrm>
            <a:off x="9201785" y="1789844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FEEEA9F7-C0F1-4940-B412-0B3D8B4A1948}"/>
              </a:ext>
            </a:extLst>
          </p:cNvPr>
          <p:cNvSpPr txBox="1"/>
          <p:nvPr/>
        </p:nvSpPr>
        <p:spPr>
          <a:xfrm>
            <a:off x="9022715" y="248114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38B2C9D5-E668-46A4-BD42-53830282729E}"/>
              </a:ext>
            </a:extLst>
          </p:cNvPr>
          <p:cNvSpPr txBox="1"/>
          <p:nvPr/>
        </p:nvSpPr>
        <p:spPr>
          <a:xfrm>
            <a:off x="8861425" y="3350694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757EE0B8-093C-4D87-B302-43DD71B04D19}"/>
              </a:ext>
            </a:extLst>
          </p:cNvPr>
          <p:cNvSpPr txBox="1"/>
          <p:nvPr/>
        </p:nvSpPr>
        <p:spPr>
          <a:xfrm>
            <a:off x="8621330" y="411043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7947C00-68B0-4912-A76B-4D68AED2EA10}"/>
              </a:ext>
            </a:extLst>
          </p:cNvPr>
          <p:cNvSpPr txBox="1"/>
          <p:nvPr/>
        </p:nvSpPr>
        <p:spPr>
          <a:xfrm>
            <a:off x="9919970" y="171562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EB42219-787D-4EB4-B862-9ABC956D9A6D}"/>
              </a:ext>
            </a:extLst>
          </p:cNvPr>
          <p:cNvSpPr txBox="1"/>
          <p:nvPr/>
        </p:nvSpPr>
        <p:spPr>
          <a:xfrm>
            <a:off x="11422380" y="183317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6B07352C-63F7-4D42-82D8-E801C2D341B5}"/>
              </a:ext>
            </a:extLst>
          </p:cNvPr>
          <p:cNvSpPr txBox="1"/>
          <p:nvPr/>
        </p:nvSpPr>
        <p:spPr>
          <a:xfrm>
            <a:off x="11044620" y="270344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9F5D5D97-2614-430C-87BE-99ABEA186B8C}"/>
              </a:ext>
            </a:extLst>
          </p:cNvPr>
          <p:cNvSpPr txBox="1"/>
          <p:nvPr/>
        </p:nvSpPr>
        <p:spPr>
          <a:xfrm>
            <a:off x="10729595" y="348638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ED12A148-5F01-452D-817C-C520F2D60F4A}"/>
              </a:ext>
            </a:extLst>
          </p:cNvPr>
          <p:cNvSpPr txBox="1"/>
          <p:nvPr/>
        </p:nvSpPr>
        <p:spPr>
          <a:xfrm>
            <a:off x="4582449" y="66205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Bruijn</a:t>
            </a:r>
            <a:r>
              <a:rPr lang="en-US" dirty="0"/>
              <a:t> Graph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261AB8E7-F056-4F82-9B11-20BCAE468B87}"/>
              </a:ext>
            </a:extLst>
          </p:cNvPr>
          <p:cNvSpPr txBox="1"/>
          <p:nvPr/>
        </p:nvSpPr>
        <p:spPr>
          <a:xfrm>
            <a:off x="9382760" y="69091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207352-070C-465B-860C-FA67C3B1355C}"/>
              </a:ext>
            </a:extLst>
          </p:cNvPr>
          <p:cNvSpPr txBox="1"/>
          <p:nvPr/>
        </p:nvSpPr>
        <p:spPr>
          <a:xfrm>
            <a:off x="565148" y="5658819"/>
            <a:ext cx="691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Remove Edge: CGTGA</a:t>
            </a:r>
          </a:p>
          <a:p>
            <a:r>
              <a:rPr lang="en-US" b="1" dirty="0"/>
              <a:t>In this case, we just need to update IN and OUT matrix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44328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16683C-193C-4C67-AA4D-96CF574A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Sequence: ACGTTACGTGATTAC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7BC47C7-F16C-4A76-BE68-49284924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3241318"/>
              </p:ext>
            </p:extLst>
          </p:nvPr>
        </p:nvGraphicFramePr>
        <p:xfrm>
          <a:off x="114935" y="706458"/>
          <a:ext cx="168656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3714357702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xmlns="" val="1286826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547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23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551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404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TTAC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778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487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CGTG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3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GTGA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49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TGAT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651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349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189788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xmlns="" id="{FF00D2BF-F277-420D-BFA1-9AE06FF3D522}"/>
              </a:ext>
            </a:extLst>
          </p:cNvPr>
          <p:cNvSpPr/>
          <p:nvPr/>
        </p:nvSpPr>
        <p:spPr>
          <a:xfrm>
            <a:off x="3027680" y="2177710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ACGT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9DC927A-BA8D-41F0-AC72-889BE7B97CFC}"/>
              </a:ext>
            </a:extLst>
          </p:cNvPr>
          <p:cNvSpPr/>
          <p:nvPr/>
        </p:nvSpPr>
        <p:spPr>
          <a:xfrm>
            <a:off x="4611370" y="2056214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CGTT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15676F0-EEDA-4E53-AA7B-6BFC46754BBB}"/>
              </a:ext>
            </a:extLst>
          </p:cNvPr>
          <p:cNvSpPr/>
          <p:nvPr/>
        </p:nvSpPr>
        <p:spPr>
          <a:xfrm>
            <a:off x="5593080" y="2608749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01C27C8-7D0B-440D-9D22-1F57CEFEEE36}"/>
              </a:ext>
            </a:extLst>
          </p:cNvPr>
          <p:cNvSpPr/>
          <p:nvPr/>
        </p:nvSpPr>
        <p:spPr>
          <a:xfrm>
            <a:off x="4978400" y="3307418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TTAC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2FC278FA-1FFA-401A-AD08-9988D0337134}"/>
              </a:ext>
            </a:extLst>
          </p:cNvPr>
          <p:cNvSpPr/>
          <p:nvPr/>
        </p:nvSpPr>
        <p:spPr>
          <a:xfrm>
            <a:off x="3556000" y="3307418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TACG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EB1B129-1CE2-4E6F-901F-709F2FE31A89}"/>
              </a:ext>
            </a:extLst>
          </p:cNvPr>
          <p:cNvSpPr/>
          <p:nvPr/>
        </p:nvSpPr>
        <p:spPr>
          <a:xfrm>
            <a:off x="3797300" y="1349331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CGTG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8AD7DBE-4B39-4783-8B31-2A2986A07FCB}"/>
              </a:ext>
            </a:extLst>
          </p:cNvPr>
          <p:cNvSpPr/>
          <p:nvPr/>
        </p:nvSpPr>
        <p:spPr>
          <a:xfrm>
            <a:off x="5161280" y="1292691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GTGA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AE2268A-8E48-40DD-A1B7-8E4FCEBB453C}"/>
              </a:ext>
            </a:extLst>
          </p:cNvPr>
          <p:cNvSpPr/>
          <p:nvPr/>
        </p:nvSpPr>
        <p:spPr>
          <a:xfrm>
            <a:off x="6477000" y="1359069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TGAT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7A1407CC-9AD3-4722-87E4-26C5B8F1C1D1}"/>
              </a:ext>
            </a:extLst>
          </p:cNvPr>
          <p:cNvSpPr/>
          <p:nvPr/>
        </p:nvSpPr>
        <p:spPr>
          <a:xfrm>
            <a:off x="6776720" y="2514938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2DA3E958-D593-4574-8FBF-70D180097247}"/>
              </a:ext>
            </a:extLst>
          </p:cNvPr>
          <p:cNvSpPr/>
          <p:nvPr/>
        </p:nvSpPr>
        <p:spPr>
          <a:xfrm>
            <a:off x="6456680" y="3855720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ATTA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8E59F10-9BD9-4E1B-83F0-458A00583DE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891280" y="2259414"/>
            <a:ext cx="720090" cy="12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C6018C45-0623-437E-99D4-887E8F3587BD}"/>
              </a:ext>
            </a:extLst>
          </p:cNvPr>
          <p:cNvCxnSpPr>
            <a:stCxn id="9" idx="6"/>
            <a:endCxn id="10" idx="0"/>
          </p:cNvCxnSpPr>
          <p:nvPr/>
        </p:nvCxnSpPr>
        <p:spPr>
          <a:xfrm>
            <a:off x="5474970" y="2259414"/>
            <a:ext cx="549910" cy="34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526A564-8BBD-410D-9622-5049CAE2D703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5410200" y="3015149"/>
            <a:ext cx="614680" cy="29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C17DDD6-4781-4CEF-B44D-5122EB7AD571}"/>
              </a:ext>
            </a:extLst>
          </p:cNvPr>
          <p:cNvCxnSpPr>
            <a:stCxn id="11" idx="2"/>
            <a:endCxn id="12" idx="6"/>
          </p:cNvCxnSpPr>
          <p:nvPr/>
        </p:nvCxnSpPr>
        <p:spPr>
          <a:xfrm flipH="1">
            <a:off x="4419600" y="3510618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CC2C227-2A49-42D6-90DC-6FF746717C9F}"/>
              </a:ext>
            </a:extLst>
          </p:cNvPr>
          <p:cNvCxnSpPr>
            <a:stCxn id="12" idx="0"/>
            <a:endCxn id="6" idx="4"/>
          </p:cNvCxnSpPr>
          <p:nvPr/>
        </p:nvCxnSpPr>
        <p:spPr>
          <a:xfrm flipH="1" flipV="1">
            <a:off x="3459480" y="2584110"/>
            <a:ext cx="528320" cy="72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9A0067A4-37F9-47C8-A01D-E48B5D4494FB}"/>
              </a:ext>
            </a:extLst>
          </p:cNvPr>
          <p:cNvCxnSpPr>
            <a:stCxn id="6" idx="0"/>
            <a:endCxn id="13" idx="4"/>
          </p:cNvCxnSpPr>
          <p:nvPr/>
        </p:nvCxnSpPr>
        <p:spPr>
          <a:xfrm flipV="1">
            <a:off x="3459480" y="1755731"/>
            <a:ext cx="769620" cy="42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3AC2C7E6-D966-49DC-8926-7F25FFAC1D86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4660900" y="1495891"/>
            <a:ext cx="500380" cy="5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B7D2706-2D9C-45D9-B4F6-E50C7BDDBF4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024880" y="1495891"/>
            <a:ext cx="452120" cy="6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4C99F08-C3F0-4016-915E-358B8B127BA2}"/>
              </a:ext>
            </a:extLst>
          </p:cNvPr>
          <p:cNvCxnSpPr>
            <a:stCxn id="15" idx="4"/>
          </p:cNvCxnSpPr>
          <p:nvPr/>
        </p:nvCxnSpPr>
        <p:spPr>
          <a:xfrm>
            <a:off x="6908800" y="1765469"/>
            <a:ext cx="41148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CD6A416D-1B02-4C54-817B-D2949B8FBCEC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 flipH="1">
            <a:off x="6888480" y="2921338"/>
            <a:ext cx="320040" cy="93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50E91A82-A7EA-44A7-82EB-A4C454B8FAC8}"/>
              </a:ext>
            </a:extLst>
          </p:cNvPr>
          <p:cNvCxnSpPr>
            <a:stCxn id="17" idx="2"/>
            <a:endCxn id="11" idx="5"/>
          </p:cNvCxnSpPr>
          <p:nvPr/>
        </p:nvCxnSpPr>
        <p:spPr>
          <a:xfrm flipH="1" flipV="1">
            <a:off x="5715529" y="3654302"/>
            <a:ext cx="741151" cy="40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D8020253-58C3-4960-AD3A-727381CA8D85}"/>
              </a:ext>
            </a:extLst>
          </p:cNvPr>
          <p:cNvSpPr/>
          <p:nvPr/>
        </p:nvSpPr>
        <p:spPr>
          <a:xfrm>
            <a:off x="7924800" y="2693288"/>
            <a:ext cx="55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D19A6414-040D-4C2B-A55E-BE9DF927313D}"/>
              </a:ext>
            </a:extLst>
          </p:cNvPr>
          <p:cNvSpPr/>
          <p:nvPr/>
        </p:nvSpPr>
        <p:spPr>
          <a:xfrm>
            <a:off x="9156700" y="1391920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ACGT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4AF4B40-5A46-4CD6-AB36-51AF0B8F89B5}"/>
              </a:ext>
            </a:extLst>
          </p:cNvPr>
          <p:cNvSpPr/>
          <p:nvPr/>
        </p:nvSpPr>
        <p:spPr>
          <a:xfrm>
            <a:off x="11112500" y="1336800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GTGA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71759563-3774-4AC0-BFC7-387D9F24B82F}"/>
              </a:ext>
            </a:extLst>
          </p:cNvPr>
          <p:cNvSpPr/>
          <p:nvPr/>
        </p:nvSpPr>
        <p:spPr>
          <a:xfrm>
            <a:off x="9177020" y="2177710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64386EBF-F76F-429E-93DD-01285D3C3BB7}"/>
              </a:ext>
            </a:extLst>
          </p:cNvPr>
          <p:cNvCxnSpPr>
            <a:stCxn id="53" idx="0"/>
            <a:endCxn id="51" idx="4"/>
          </p:cNvCxnSpPr>
          <p:nvPr/>
        </p:nvCxnSpPr>
        <p:spPr>
          <a:xfrm flipV="1">
            <a:off x="9382760" y="1798320"/>
            <a:ext cx="205740" cy="3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1A3F0F31-E6EF-408D-A66D-BA9658AE957B}"/>
              </a:ext>
            </a:extLst>
          </p:cNvPr>
          <p:cNvSpPr/>
          <p:nvPr/>
        </p:nvSpPr>
        <p:spPr>
          <a:xfrm>
            <a:off x="8933180" y="2878453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D602D4CE-291C-4683-BC19-F9FA383CC58D}"/>
              </a:ext>
            </a:extLst>
          </p:cNvPr>
          <p:cNvSpPr/>
          <p:nvPr/>
        </p:nvSpPr>
        <p:spPr>
          <a:xfrm>
            <a:off x="8585200" y="3643121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F141BB8E-874C-4E0B-87A7-A968EBEE5A5E}"/>
              </a:ext>
            </a:extLst>
          </p:cNvPr>
          <p:cNvSpPr/>
          <p:nvPr/>
        </p:nvSpPr>
        <p:spPr>
          <a:xfrm>
            <a:off x="8305800" y="4389119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258C29CC-6501-4E5C-AF08-EA30A09610CD}"/>
              </a:ext>
            </a:extLst>
          </p:cNvPr>
          <p:cNvSpPr/>
          <p:nvPr/>
        </p:nvSpPr>
        <p:spPr>
          <a:xfrm>
            <a:off x="9908540" y="2177710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15051E8A-4618-46CA-9884-98A2D6EEC5E1}"/>
              </a:ext>
            </a:extLst>
          </p:cNvPr>
          <p:cNvSpPr/>
          <p:nvPr/>
        </p:nvSpPr>
        <p:spPr>
          <a:xfrm>
            <a:off x="11094720" y="2259414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0D332217-BBF8-4E6D-938B-375B802E5588}"/>
              </a:ext>
            </a:extLst>
          </p:cNvPr>
          <p:cNvSpPr/>
          <p:nvPr/>
        </p:nvSpPr>
        <p:spPr>
          <a:xfrm>
            <a:off x="10657840" y="2931540"/>
            <a:ext cx="4114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CEBDD5B4-67CC-4880-AD71-C3D5CE75A688}"/>
              </a:ext>
            </a:extLst>
          </p:cNvPr>
          <p:cNvSpPr/>
          <p:nvPr/>
        </p:nvSpPr>
        <p:spPr>
          <a:xfrm>
            <a:off x="10256520" y="3892166"/>
            <a:ext cx="675640" cy="402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6FAADC5D-4E09-402D-92AD-367CAA05F3D2}"/>
              </a:ext>
            </a:extLst>
          </p:cNvPr>
          <p:cNvCxnSpPr>
            <a:stCxn id="59" idx="0"/>
            <a:endCxn id="53" idx="4"/>
          </p:cNvCxnSpPr>
          <p:nvPr/>
        </p:nvCxnSpPr>
        <p:spPr>
          <a:xfrm flipV="1">
            <a:off x="9138920" y="2584110"/>
            <a:ext cx="243840" cy="29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AF5DAF28-F092-413A-A0F9-4D00D80FD31D}"/>
              </a:ext>
            </a:extLst>
          </p:cNvPr>
          <p:cNvCxnSpPr>
            <a:stCxn id="60" idx="0"/>
            <a:endCxn id="59" idx="3"/>
          </p:cNvCxnSpPr>
          <p:nvPr/>
        </p:nvCxnSpPr>
        <p:spPr>
          <a:xfrm flipV="1">
            <a:off x="8790940" y="3225337"/>
            <a:ext cx="202500" cy="41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C40F5DAB-D68C-43D0-97AD-138F5B6B95EE}"/>
              </a:ext>
            </a:extLst>
          </p:cNvPr>
          <p:cNvCxnSpPr>
            <a:stCxn id="61" idx="0"/>
            <a:endCxn id="60" idx="3"/>
          </p:cNvCxnSpPr>
          <p:nvPr/>
        </p:nvCxnSpPr>
        <p:spPr>
          <a:xfrm flipV="1">
            <a:off x="8511540" y="3990005"/>
            <a:ext cx="133920" cy="39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02B8D8BA-21F8-439C-A0C2-E7ED37718D90}"/>
              </a:ext>
            </a:extLst>
          </p:cNvPr>
          <p:cNvCxnSpPr>
            <a:stCxn id="64" idx="0"/>
          </p:cNvCxnSpPr>
          <p:nvPr/>
        </p:nvCxnSpPr>
        <p:spPr>
          <a:xfrm flipH="1" flipV="1">
            <a:off x="9725660" y="1798320"/>
            <a:ext cx="388620" cy="3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D325832B-A9A8-4726-8946-DD30E8B9763B}"/>
              </a:ext>
            </a:extLst>
          </p:cNvPr>
          <p:cNvCxnSpPr>
            <a:stCxn id="65" idx="0"/>
            <a:endCxn id="52" idx="4"/>
          </p:cNvCxnSpPr>
          <p:nvPr/>
        </p:nvCxnSpPr>
        <p:spPr>
          <a:xfrm flipV="1">
            <a:off x="11300460" y="1743200"/>
            <a:ext cx="243840" cy="51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727C0966-5956-4752-A8C2-3C6B2742BC3F}"/>
              </a:ext>
            </a:extLst>
          </p:cNvPr>
          <p:cNvCxnSpPr>
            <a:endCxn id="65" idx="3"/>
          </p:cNvCxnSpPr>
          <p:nvPr/>
        </p:nvCxnSpPr>
        <p:spPr>
          <a:xfrm flipV="1">
            <a:off x="10942320" y="2606298"/>
            <a:ext cx="212660" cy="31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835E806B-BC03-4A7C-AE57-29103629DDFE}"/>
              </a:ext>
            </a:extLst>
          </p:cNvPr>
          <p:cNvCxnSpPr>
            <a:stCxn id="67" idx="0"/>
            <a:endCxn id="66" idx="4"/>
          </p:cNvCxnSpPr>
          <p:nvPr/>
        </p:nvCxnSpPr>
        <p:spPr>
          <a:xfrm flipV="1">
            <a:off x="10594340" y="3337940"/>
            <a:ext cx="269240" cy="55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043B162-CA5E-42BB-BD1C-387B7DBD43B9}"/>
              </a:ext>
            </a:extLst>
          </p:cNvPr>
          <p:cNvSpPr txBox="1"/>
          <p:nvPr/>
        </p:nvSpPr>
        <p:spPr>
          <a:xfrm>
            <a:off x="3462020" y="171562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77A96E57-2FE8-4000-8208-237281604BA4}"/>
              </a:ext>
            </a:extLst>
          </p:cNvPr>
          <p:cNvSpPr txBox="1"/>
          <p:nvPr/>
        </p:nvSpPr>
        <p:spPr>
          <a:xfrm>
            <a:off x="4669790" y="121822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9B6DDE4-C8A8-496D-879C-D23AAD2FF0C1}"/>
              </a:ext>
            </a:extLst>
          </p:cNvPr>
          <p:cNvSpPr txBox="1"/>
          <p:nvPr/>
        </p:nvSpPr>
        <p:spPr>
          <a:xfrm>
            <a:off x="4211320" y="198801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D468ECA7-75A3-41D1-A207-E393984911CB}"/>
              </a:ext>
            </a:extLst>
          </p:cNvPr>
          <p:cNvSpPr txBox="1"/>
          <p:nvPr/>
        </p:nvSpPr>
        <p:spPr>
          <a:xfrm>
            <a:off x="5635625" y="2122592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2E7F79A-2F84-462A-8D5D-894FA67A82D9}"/>
              </a:ext>
            </a:extLst>
          </p:cNvPr>
          <p:cNvSpPr txBox="1"/>
          <p:nvPr/>
        </p:nvSpPr>
        <p:spPr>
          <a:xfrm>
            <a:off x="6116320" y="116466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75FBBAED-802C-479B-A4E4-796257053971}"/>
              </a:ext>
            </a:extLst>
          </p:cNvPr>
          <p:cNvSpPr txBox="1"/>
          <p:nvPr/>
        </p:nvSpPr>
        <p:spPr>
          <a:xfrm>
            <a:off x="7069455" y="187154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6B159814-7A4F-4FC9-AB2F-81E591A44EB3}"/>
              </a:ext>
            </a:extLst>
          </p:cNvPr>
          <p:cNvSpPr txBox="1"/>
          <p:nvPr/>
        </p:nvSpPr>
        <p:spPr>
          <a:xfrm>
            <a:off x="7048500" y="321975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9829F46-BD0E-4537-BC39-2D1F6C795A88}"/>
              </a:ext>
            </a:extLst>
          </p:cNvPr>
          <p:cNvSpPr txBox="1"/>
          <p:nvPr/>
        </p:nvSpPr>
        <p:spPr>
          <a:xfrm>
            <a:off x="3744277" y="281036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9DEE8F05-91C9-480C-AF42-0DB485E84A96}"/>
              </a:ext>
            </a:extLst>
          </p:cNvPr>
          <p:cNvSpPr txBox="1"/>
          <p:nvPr/>
        </p:nvSpPr>
        <p:spPr>
          <a:xfrm>
            <a:off x="4599305" y="3188869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57A4AC-13B3-4D30-BDAF-E1568BA6F64E}"/>
              </a:ext>
            </a:extLst>
          </p:cNvPr>
          <p:cNvSpPr txBox="1"/>
          <p:nvPr/>
        </p:nvSpPr>
        <p:spPr>
          <a:xfrm>
            <a:off x="5412422" y="2867581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9499B934-D814-4C79-94AC-408C0C9729E0}"/>
              </a:ext>
            </a:extLst>
          </p:cNvPr>
          <p:cNvSpPr txBox="1"/>
          <p:nvPr/>
        </p:nvSpPr>
        <p:spPr>
          <a:xfrm>
            <a:off x="5970270" y="355037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0DC7EC4A-A8E9-4C4F-A1CC-4D0C54EDB1FC}"/>
              </a:ext>
            </a:extLst>
          </p:cNvPr>
          <p:cNvSpPr txBox="1"/>
          <p:nvPr/>
        </p:nvSpPr>
        <p:spPr>
          <a:xfrm>
            <a:off x="9201785" y="1789844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FEEEA9F7-C0F1-4940-B412-0B3D8B4A1948}"/>
              </a:ext>
            </a:extLst>
          </p:cNvPr>
          <p:cNvSpPr txBox="1"/>
          <p:nvPr/>
        </p:nvSpPr>
        <p:spPr>
          <a:xfrm>
            <a:off x="9022715" y="248114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38B2C9D5-E668-46A4-BD42-53830282729E}"/>
              </a:ext>
            </a:extLst>
          </p:cNvPr>
          <p:cNvSpPr txBox="1"/>
          <p:nvPr/>
        </p:nvSpPr>
        <p:spPr>
          <a:xfrm>
            <a:off x="8861425" y="3350694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757EE0B8-093C-4D87-B302-43DD71B04D19}"/>
              </a:ext>
            </a:extLst>
          </p:cNvPr>
          <p:cNvSpPr txBox="1"/>
          <p:nvPr/>
        </p:nvSpPr>
        <p:spPr>
          <a:xfrm>
            <a:off x="8621330" y="411043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7947C00-68B0-4912-A76B-4D68AED2EA10}"/>
              </a:ext>
            </a:extLst>
          </p:cNvPr>
          <p:cNvSpPr txBox="1"/>
          <p:nvPr/>
        </p:nvSpPr>
        <p:spPr>
          <a:xfrm>
            <a:off x="9919970" y="171562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EB42219-787D-4EB4-B862-9ABC956D9A6D}"/>
              </a:ext>
            </a:extLst>
          </p:cNvPr>
          <p:cNvSpPr txBox="1"/>
          <p:nvPr/>
        </p:nvSpPr>
        <p:spPr>
          <a:xfrm>
            <a:off x="11422380" y="183317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6B07352C-63F7-4D42-82D8-E801C2D341B5}"/>
              </a:ext>
            </a:extLst>
          </p:cNvPr>
          <p:cNvSpPr txBox="1"/>
          <p:nvPr/>
        </p:nvSpPr>
        <p:spPr>
          <a:xfrm>
            <a:off x="11044620" y="270344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9F5D5D97-2614-430C-87BE-99ABEA186B8C}"/>
              </a:ext>
            </a:extLst>
          </p:cNvPr>
          <p:cNvSpPr txBox="1"/>
          <p:nvPr/>
        </p:nvSpPr>
        <p:spPr>
          <a:xfrm>
            <a:off x="10729595" y="3486388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ED12A148-5F01-452D-817C-C520F2D60F4A}"/>
              </a:ext>
            </a:extLst>
          </p:cNvPr>
          <p:cNvSpPr txBox="1"/>
          <p:nvPr/>
        </p:nvSpPr>
        <p:spPr>
          <a:xfrm>
            <a:off x="4582449" y="66205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Bruijn</a:t>
            </a:r>
            <a:r>
              <a:rPr lang="en-US" dirty="0"/>
              <a:t> Graph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261AB8E7-F056-4F82-9B11-20BCAE468B87}"/>
              </a:ext>
            </a:extLst>
          </p:cNvPr>
          <p:cNvSpPr txBox="1"/>
          <p:nvPr/>
        </p:nvSpPr>
        <p:spPr>
          <a:xfrm>
            <a:off x="9382760" y="69091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207352-070C-465B-860C-FA67C3B1355C}"/>
              </a:ext>
            </a:extLst>
          </p:cNvPr>
          <p:cNvSpPr txBox="1"/>
          <p:nvPr/>
        </p:nvSpPr>
        <p:spPr>
          <a:xfrm>
            <a:off x="644842" y="5417910"/>
            <a:ext cx="3764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Remove Edge: GTTAC</a:t>
            </a:r>
          </a:p>
          <a:p>
            <a:r>
              <a:rPr lang="en-US" b="1" dirty="0"/>
              <a:t>Hash(GTTA) -&gt; 3</a:t>
            </a:r>
          </a:p>
          <a:p>
            <a:r>
              <a:rPr lang="en-US" b="1" dirty="0"/>
              <a:t>Hash(TTAC) -&gt; 4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1552D1A-8B7D-48A8-833B-E419FD737DF4}"/>
              </a:ext>
            </a:extLst>
          </p:cNvPr>
          <p:cNvSpPr/>
          <p:nvPr/>
        </p:nvSpPr>
        <p:spPr>
          <a:xfrm>
            <a:off x="8511540" y="1060242"/>
            <a:ext cx="2014220" cy="273443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EC25DF4-C55B-4FC6-B6DE-BC72AB9F048D}"/>
              </a:ext>
            </a:extLst>
          </p:cNvPr>
          <p:cNvSpPr/>
          <p:nvPr/>
        </p:nvSpPr>
        <p:spPr>
          <a:xfrm>
            <a:off x="8305800" y="3490019"/>
            <a:ext cx="822325" cy="1614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2523395-EC89-4EDF-A0A8-8185FEA19402}"/>
              </a:ext>
            </a:extLst>
          </p:cNvPr>
          <p:cNvSpPr txBox="1"/>
          <p:nvPr/>
        </p:nvSpPr>
        <p:spPr>
          <a:xfrm>
            <a:off x="7072555" y="5492423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</a:t>
            </a:r>
          </a:p>
          <a:p>
            <a:r>
              <a:rPr lang="en-US" dirty="0"/>
              <a:t>Component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772EAC8E-DB50-4A47-92D8-0854ADB9E215}"/>
              </a:ext>
            </a:extLst>
          </p:cNvPr>
          <p:cNvSpPr txBox="1"/>
          <p:nvPr/>
        </p:nvSpPr>
        <p:spPr>
          <a:xfrm>
            <a:off x="9382760" y="5392063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</a:t>
            </a:r>
          </a:p>
          <a:p>
            <a:r>
              <a:rPr lang="en-US" dirty="0"/>
              <a:t>Component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0BB92B43-1A5A-4607-88CA-6909831A1E65}"/>
              </a:ext>
            </a:extLst>
          </p:cNvPr>
          <p:cNvCxnSpPr>
            <a:stCxn id="20" idx="0"/>
            <a:endCxn id="8" idx="4"/>
          </p:cNvCxnSpPr>
          <p:nvPr/>
        </p:nvCxnSpPr>
        <p:spPr>
          <a:xfrm flipV="1">
            <a:off x="7851775" y="5104567"/>
            <a:ext cx="865188" cy="38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5F700AA0-A62E-40AF-A132-5389E062B925}"/>
              </a:ext>
            </a:extLst>
          </p:cNvPr>
          <p:cNvCxnSpPr>
            <a:cxnSpLocks/>
            <a:stCxn id="72" idx="0"/>
            <a:endCxn id="7" idx="4"/>
          </p:cNvCxnSpPr>
          <p:nvPr/>
        </p:nvCxnSpPr>
        <p:spPr>
          <a:xfrm flipH="1" flipV="1">
            <a:off x="9518650" y="3794673"/>
            <a:ext cx="643330" cy="1597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CC8FD400-12C0-4BAF-8CD4-854452846EDC}"/>
              </a:ext>
            </a:extLst>
          </p:cNvPr>
          <p:cNvSpPr/>
          <p:nvPr/>
        </p:nvSpPr>
        <p:spPr>
          <a:xfrm>
            <a:off x="7289696" y="6405387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Klogσ</a:t>
            </a:r>
            <a:r>
              <a:rPr lang="en-US" b="1" dirty="0"/>
              <a:t> &lt;= </a:t>
            </a:r>
            <a:r>
              <a:rPr lang="en-US" b="1" dirty="0" err="1"/>
              <a:t>TreeHeight</a:t>
            </a:r>
            <a:r>
              <a:rPr lang="en-US" b="1" dirty="0"/>
              <a:t> &lt;= 3Klogσ </a:t>
            </a:r>
          </a:p>
        </p:txBody>
      </p:sp>
    </p:spTree>
    <p:extLst>
      <p:ext uri="{BB962C8B-B14F-4D97-AF65-F5344CB8AC3E}">
        <p14:creationId xmlns:p14="http://schemas.microsoft.com/office/powerpoint/2010/main" xmlns="" val="2486925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Link: </a:t>
            </a:r>
            <a:r>
              <a:rPr lang="en-US" dirty="0">
                <a:hlinkClick r:id="rId2"/>
              </a:rPr>
              <a:t>https://www.ncbi.nlm.nih.gov/assembly/?term=E.coli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Used various data sets which have different sequence length with varied values of k.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2517" y="3130358"/>
          <a:ext cx="993964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3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69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E.Coli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/>
                        <a:t>ASM584v2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/>
                        <a:t>ASM886v1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/>
                        <a:t>ASM2634v1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sequence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/>
                        <a:t>4,641,652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/>
                        <a:t>5,594,477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/>
                        <a:t>5,132,068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Assembly Gap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dirty="0"/>
                        <a:t>Total number of chromosomes and plasmids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03255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Comparisons have been made on behalf of following parameters: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Construction time</a:t>
            </a:r>
          </a:p>
          <a:p>
            <a:r>
              <a:rPr lang="en-US" dirty="0"/>
              <a:t>Space Utilization</a:t>
            </a:r>
          </a:p>
          <a:p>
            <a:r>
              <a:rPr lang="en-US" dirty="0"/>
              <a:t>Membership query time with and without the presence of edge </a:t>
            </a:r>
          </a:p>
          <a:p>
            <a:r>
              <a:rPr lang="en-US" dirty="0"/>
              <a:t>Required time to delete the edge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0964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930" y="1603169"/>
            <a:ext cx="8946541" cy="4989615"/>
          </a:xfrm>
        </p:spPr>
        <p:txBody>
          <a:bodyPr/>
          <a:lstStyle/>
          <a:p>
            <a:pPr>
              <a:buNone/>
            </a:pPr>
            <a:r>
              <a:rPr lang="en-US" dirty="0"/>
              <a:t>Results on sample</a:t>
            </a:r>
          </a:p>
          <a:p>
            <a:pPr>
              <a:buNone/>
            </a:pPr>
            <a:r>
              <a:rPr lang="en-US" dirty="0"/>
              <a:t>Sequence Length: 32000</a:t>
            </a:r>
          </a:p>
          <a:p>
            <a:pPr>
              <a:buNone/>
            </a:pPr>
            <a:r>
              <a:rPr lang="en-US" dirty="0"/>
              <a:t>IN OUT matrix generation time: 2.096624 sec</a:t>
            </a:r>
          </a:p>
          <a:p>
            <a:pPr>
              <a:buNone/>
            </a:pPr>
            <a:r>
              <a:rPr lang="en-US" dirty="0"/>
              <a:t>Forest Generation Time: 1.658 sec</a:t>
            </a:r>
          </a:p>
          <a:p>
            <a:pPr>
              <a:buNone/>
            </a:pPr>
            <a:r>
              <a:rPr lang="en-US" dirty="0"/>
              <a:t>Membership query time: 0.001 sec</a:t>
            </a:r>
          </a:p>
        </p:txBody>
      </p:sp>
    </p:spTree>
    <p:extLst>
      <p:ext uri="{BB962C8B-B14F-4D97-AF65-F5344CB8AC3E}">
        <p14:creationId xmlns:p14="http://schemas.microsoft.com/office/powerpoint/2010/main" xmlns="" val="288406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dirty="0"/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Next generation sequencing have done rapid advancements in gathering sequence data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Challenges include processing high volume of reads and shorter read lengths for de novo Assembly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Higher memory requirements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46357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9418"/>
            <a:ext cx="8946541" cy="4668981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Project Website Link: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/>
              </a:rPr>
              <a:t>https://dubeysakshi22.wixsite.com/bdba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 descr="Screenshot (1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36" y="2517569"/>
            <a:ext cx="5237019" cy="3421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5818" y="2956956"/>
            <a:ext cx="2529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Downloads: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Source Code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Readme File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Sample Input Text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Research Paper</a:t>
            </a:r>
          </a:p>
        </p:txBody>
      </p:sp>
    </p:spTree>
    <p:extLst>
      <p:ext uri="{BB962C8B-B14F-4D97-AF65-F5344CB8AC3E}">
        <p14:creationId xmlns:p14="http://schemas.microsoft.com/office/powerpoint/2010/main" xmlns="" val="3352989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5617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 </a:t>
            </a:r>
            <a:r>
              <a:rPr lang="en-US" u="sng" dirty="0"/>
              <a:t>De Bruijn Graph</a:t>
            </a:r>
            <a:r>
              <a:rPr lang="en-US" dirty="0"/>
              <a:t>:  </a:t>
            </a:r>
          </a:p>
          <a:p>
            <a:r>
              <a:rPr lang="en-US" dirty="0"/>
              <a:t>Data Structure used for efficient representation of genome sequence</a:t>
            </a:r>
          </a:p>
          <a:p>
            <a:r>
              <a:rPr lang="en-US" dirty="0"/>
              <a:t>Uses k-</a:t>
            </a:r>
            <a:r>
              <a:rPr lang="en-US" dirty="0" err="1"/>
              <a:t>mers</a:t>
            </a:r>
            <a:r>
              <a:rPr lang="en-US" dirty="0"/>
              <a:t> to draw edges</a:t>
            </a:r>
          </a:p>
          <a:p>
            <a:r>
              <a:rPr lang="en-US" dirty="0"/>
              <a:t>Static De </a:t>
            </a:r>
            <a:r>
              <a:rPr lang="en-US" dirty="0" err="1"/>
              <a:t>Bruijn</a:t>
            </a:r>
            <a:r>
              <a:rPr lang="en-US" dirty="0"/>
              <a:t> Graph: Reconstruct the whole graph for any change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dirty="0"/>
              <a:t>Drawback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High memory operation for large genome sequences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Human genome encoded in a De Bruijn graph with a k-</a:t>
            </a:r>
            <a:r>
              <a:rPr lang="en-US" dirty="0" err="1"/>
              <a:t>mer</a:t>
            </a:r>
            <a:r>
              <a:rPr lang="en-US" dirty="0"/>
              <a:t> size of 27 requires 15 GB to store node sequences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540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/>
              <a:t>Problem Statement</a:t>
            </a:r>
          </a:p>
          <a:p>
            <a:pPr>
              <a:buNone/>
            </a:pPr>
            <a:endParaRPr lang="en-US" u="sng" dirty="0"/>
          </a:p>
          <a:p>
            <a:r>
              <a:rPr lang="en-US" dirty="0"/>
              <a:t>Design an algorithm to implement a fully dynamic time-efficient De Bruijn graph</a:t>
            </a:r>
          </a:p>
          <a:p>
            <a:r>
              <a:rPr lang="en-US" dirty="0"/>
              <a:t>Requires better false positive detection and membership query time which decreases memory needed to store the graph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xmlns="" val="103468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Takes motivation from Research paper ‘Fully Dynamic De Bruijn graph’ by Djarnal Bellazzougui, Travis Gagie, Veli Makinen and Marco Previtali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Discusses fully dynamic data structure of de Bruijn graph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Part of a solution is efficient dynamic addition/removal of edges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230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68158"/>
            <a:ext cx="8946541" cy="4195481"/>
          </a:xfrm>
        </p:spPr>
        <p:txBody>
          <a:bodyPr/>
          <a:lstStyle/>
          <a:p>
            <a:pPr>
              <a:buNone/>
            </a:pPr>
            <a:r>
              <a:rPr lang="en-US" dirty="0"/>
              <a:t> Proposed solution uses two algorithms: 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Combination of Rabin Carp and Minimal Perfect Hashing</a:t>
            </a:r>
          </a:p>
          <a:p>
            <a:pPr>
              <a:buNone/>
            </a:pPr>
            <a:r>
              <a:rPr lang="en-US" dirty="0"/>
              <a:t>	 Uses to represent k-</a:t>
            </a:r>
            <a:r>
              <a:rPr lang="en-US" dirty="0" err="1"/>
              <a:t>mers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Rooted tree components by forest cover :</a:t>
            </a:r>
          </a:p>
          <a:p>
            <a:pPr>
              <a:buNone/>
            </a:pPr>
            <a:r>
              <a:rPr lang="en-US" dirty="0"/>
              <a:t>     Graph representation into a forest to store edge information using IN, OUT matrices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  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52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26A71-0259-4ABC-9C1C-175B4A57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Bruijn</a:t>
            </a:r>
            <a:r>
              <a:rPr lang="en-US" dirty="0"/>
              <a:t> Graph Construction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6226D-7972-46E6-BDA1-F1B55885F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Graph G =(V, E) is stored in 2 binary matrices, IN and OUT</a:t>
                </a:r>
              </a:p>
              <a:p>
                <a:r>
                  <a:rPr lang="en-US" dirty="0"/>
                  <a:t>IN  - binary matrix which represents the incoming edges towards a k-tuple (nodes)</a:t>
                </a:r>
              </a:p>
              <a:p>
                <a:r>
                  <a:rPr lang="en-US" dirty="0"/>
                  <a:t>OUT - binary matrix which represents outgoing edges from the k-tuple</a:t>
                </a:r>
              </a:p>
              <a:p>
                <a:r>
                  <a:rPr lang="en-US" dirty="0"/>
                  <a:t>Example -  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1F6226D-7972-46E6-BDA1-F1B55885F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7223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D798A8-B448-4143-A59C-9A816CCA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6" y="78529"/>
            <a:ext cx="9404723" cy="1400530"/>
          </a:xfrm>
        </p:spPr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Bruijn</a:t>
            </a:r>
            <a:r>
              <a:rPr lang="en-US" dirty="0"/>
              <a:t> Graph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D2860A-2553-4E31-8DC6-3572A4CB0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393"/>
            <a:ext cx="11925300" cy="4195481"/>
          </a:xfrm>
        </p:spPr>
        <p:txBody>
          <a:bodyPr/>
          <a:lstStyle/>
          <a:p>
            <a:r>
              <a:rPr lang="en-US" dirty="0"/>
              <a:t>S = ACGTTACGTGATTAC</a:t>
            </a:r>
          </a:p>
          <a:p>
            <a:r>
              <a:rPr lang="en-US" dirty="0"/>
              <a:t>k-tuples(nodes) = [ACGT,CGTT,GTTA,TTAC,TACG,ACGT,CGTCG,GTGA,TGAT,GATT,ATTA,TTAC]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82122A7-4B1B-4F79-8FAD-07978D52BE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6700" y="2300923"/>
          <a:ext cx="494347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496">
                  <a:extLst>
                    <a:ext uri="{9D8B030D-6E8A-4147-A177-3AD203B41FA5}">
                      <a16:colId xmlns:a16="http://schemas.microsoft.com/office/drawing/2014/main" xmlns="" val="1790088143"/>
                    </a:ext>
                  </a:extLst>
                </a:gridCol>
                <a:gridCol w="770996">
                  <a:extLst>
                    <a:ext uri="{9D8B030D-6E8A-4147-A177-3AD203B41FA5}">
                      <a16:colId xmlns:a16="http://schemas.microsoft.com/office/drawing/2014/main" xmlns="" val="1809751369"/>
                    </a:ext>
                  </a:extLst>
                </a:gridCol>
                <a:gridCol w="770996">
                  <a:extLst>
                    <a:ext uri="{9D8B030D-6E8A-4147-A177-3AD203B41FA5}">
                      <a16:colId xmlns:a16="http://schemas.microsoft.com/office/drawing/2014/main" xmlns="" val="1600067338"/>
                    </a:ext>
                  </a:extLst>
                </a:gridCol>
                <a:gridCol w="770996">
                  <a:extLst>
                    <a:ext uri="{9D8B030D-6E8A-4147-A177-3AD203B41FA5}">
                      <a16:colId xmlns:a16="http://schemas.microsoft.com/office/drawing/2014/main" xmlns="" val="1628913168"/>
                    </a:ext>
                  </a:extLst>
                </a:gridCol>
                <a:gridCol w="770996">
                  <a:extLst>
                    <a:ext uri="{9D8B030D-6E8A-4147-A177-3AD203B41FA5}">
                      <a16:colId xmlns:a16="http://schemas.microsoft.com/office/drawing/2014/main" xmlns="" val="2488806062"/>
                    </a:ext>
                  </a:extLst>
                </a:gridCol>
                <a:gridCol w="770996">
                  <a:extLst>
                    <a:ext uri="{9D8B030D-6E8A-4147-A177-3AD203B41FA5}">
                      <a16:colId xmlns:a16="http://schemas.microsoft.com/office/drawing/2014/main" xmlns="" val="3217947312"/>
                    </a:ext>
                  </a:extLst>
                </a:gridCol>
              </a:tblGrid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K-tuples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3308877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ACGT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8599269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CGTT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3624583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GTTA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151417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TTAC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3706756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TACG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7223969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CGTG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06316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GTGA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1337561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TGAT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1798479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GATT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2283719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r>
                        <a:rPr lang="en-US" dirty="0"/>
                        <a:t>ATTA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19622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691103-3885-458D-A644-193B0002691B}"/>
              </a:ext>
            </a:extLst>
          </p:cNvPr>
          <p:cNvSpPr txBox="1"/>
          <p:nvPr/>
        </p:nvSpPr>
        <p:spPr>
          <a:xfrm>
            <a:off x="2528284" y="193159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79563380-469A-4700-B3A6-B4F7D193C607}"/>
              </a:ext>
            </a:extLst>
          </p:cNvPr>
          <p:cNvSpPr/>
          <p:nvPr/>
        </p:nvSpPr>
        <p:spPr>
          <a:xfrm>
            <a:off x="6675755" y="3447245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ACGT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DFF86E1-16A3-4272-8558-40938F52B407}"/>
              </a:ext>
            </a:extLst>
          </p:cNvPr>
          <p:cNvSpPr/>
          <p:nvPr/>
        </p:nvSpPr>
        <p:spPr>
          <a:xfrm>
            <a:off x="8259445" y="3325749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CGTT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D5591E8-0D81-432C-BA37-A1648EB79157}"/>
              </a:ext>
            </a:extLst>
          </p:cNvPr>
          <p:cNvSpPr/>
          <p:nvPr/>
        </p:nvSpPr>
        <p:spPr>
          <a:xfrm>
            <a:off x="9241155" y="3878284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GTTA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36501398-EA10-4F12-BDEC-47CA02AC5EF5}"/>
              </a:ext>
            </a:extLst>
          </p:cNvPr>
          <p:cNvSpPr/>
          <p:nvPr/>
        </p:nvSpPr>
        <p:spPr>
          <a:xfrm>
            <a:off x="8626475" y="4576953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TTAC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749D255-15F4-45B7-A5BF-C0A2940127AB}"/>
              </a:ext>
            </a:extLst>
          </p:cNvPr>
          <p:cNvSpPr/>
          <p:nvPr/>
        </p:nvSpPr>
        <p:spPr>
          <a:xfrm>
            <a:off x="7204075" y="4576953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TACG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88E8F38-425B-4C44-B1F5-F8F1714E1492}"/>
              </a:ext>
            </a:extLst>
          </p:cNvPr>
          <p:cNvSpPr/>
          <p:nvPr/>
        </p:nvSpPr>
        <p:spPr>
          <a:xfrm>
            <a:off x="7445375" y="2618866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CGTG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BD86631-657D-430A-888B-E59452DD5DC5}"/>
              </a:ext>
            </a:extLst>
          </p:cNvPr>
          <p:cNvSpPr/>
          <p:nvPr/>
        </p:nvSpPr>
        <p:spPr>
          <a:xfrm>
            <a:off x="8809355" y="2562226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GTGA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180C1BCC-F887-4FA8-B9AD-BBE18D88A7E0}"/>
              </a:ext>
            </a:extLst>
          </p:cNvPr>
          <p:cNvSpPr/>
          <p:nvPr/>
        </p:nvSpPr>
        <p:spPr>
          <a:xfrm>
            <a:off x="10125075" y="2628604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TGAT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EB12065-057F-48F0-A9C3-5850DEDC6469}"/>
              </a:ext>
            </a:extLst>
          </p:cNvPr>
          <p:cNvSpPr/>
          <p:nvPr/>
        </p:nvSpPr>
        <p:spPr>
          <a:xfrm>
            <a:off x="10424795" y="3784473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GATT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8106B87B-11F8-43C5-AD15-709FA39BC710}"/>
              </a:ext>
            </a:extLst>
          </p:cNvPr>
          <p:cNvSpPr/>
          <p:nvPr/>
        </p:nvSpPr>
        <p:spPr>
          <a:xfrm>
            <a:off x="10104755" y="5125255"/>
            <a:ext cx="8636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ATTA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79BB2E2F-AE94-4249-B429-9FF206C82696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7539355" y="3528949"/>
            <a:ext cx="720090" cy="12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A67041C1-64C3-4C45-A446-07E078B1EDAB}"/>
              </a:ext>
            </a:extLst>
          </p:cNvPr>
          <p:cNvCxnSpPr>
            <a:stCxn id="7" idx="6"/>
            <a:endCxn id="8" idx="0"/>
          </p:cNvCxnSpPr>
          <p:nvPr/>
        </p:nvCxnSpPr>
        <p:spPr>
          <a:xfrm>
            <a:off x="9123045" y="3528949"/>
            <a:ext cx="549910" cy="34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BAE305B-0BF8-411C-A969-1107B28EFBF5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9058275" y="4284684"/>
            <a:ext cx="614680" cy="29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0931ABFD-FC42-4FE8-AB95-23424890345D}"/>
              </a:ext>
            </a:extLst>
          </p:cNvPr>
          <p:cNvCxnSpPr>
            <a:stCxn id="9" idx="2"/>
            <a:endCxn id="10" idx="6"/>
          </p:cNvCxnSpPr>
          <p:nvPr/>
        </p:nvCxnSpPr>
        <p:spPr>
          <a:xfrm flipH="1">
            <a:off x="8067675" y="4780153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2905910-8BB6-4434-9157-A8F1F1382314}"/>
              </a:ext>
            </a:extLst>
          </p:cNvPr>
          <p:cNvCxnSpPr>
            <a:stCxn id="10" idx="0"/>
            <a:endCxn id="6" idx="4"/>
          </p:cNvCxnSpPr>
          <p:nvPr/>
        </p:nvCxnSpPr>
        <p:spPr>
          <a:xfrm flipH="1" flipV="1">
            <a:off x="7107555" y="3853645"/>
            <a:ext cx="528320" cy="72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EA328EF7-6A44-4B23-AC2A-DA7C0AEC0B37}"/>
              </a:ext>
            </a:extLst>
          </p:cNvPr>
          <p:cNvCxnSpPr>
            <a:stCxn id="6" idx="0"/>
            <a:endCxn id="11" idx="4"/>
          </p:cNvCxnSpPr>
          <p:nvPr/>
        </p:nvCxnSpPr>
        <p:spPr>
          <a:xfrm flipV="1">
            <a:off x="7107555" y="3025266"/>
            <a:ext cx="769620" cy="42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378F482D-B428-41A8-9E3F-51743292055E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8308975" y="2765426"/>
            <a:ext cx="500380" cy="5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F80D229-BACB-4346-A748-D9F0AA4BF86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9672955" y="2765426"/>
            <a:ext cx="452120" cy="6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EF064563-B8AC-4536-AAB0-E8B6011AA132}"/>
              </a:ext>
            </a:extLst>
          </p:cNvPr>
          <p:cNvCxnSpPr>
            <a:stCxn id="13" idx="4"/>
          </p:cNvCxnSpPr>
          <p:nvPr/>
        </p:nvCxnSpPr>
        <p:spPr>
          <a:xfrm>
            <a:off x="10556875" y="3035004"/>
            <a:ext cx="41148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E1B18C4D-BB19-499D-9175-8A99C3DA4B9A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0536555" y="4190873"/>
            <a:ext cx="320040" cy="93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52329C9A-492F-4FEF-9796-02169A16ECA8}"/>
              </a:ext>
            </a:extLst>
          </p:cNvPr>
          <p:cNvCxnSpPr>
            <a:stCxn id="15" idx="2"/>
            <a:endCxn id="9" idx="5"/>
          </p:cNvCxnSpPr>
          <p:nvPr/>
        </p:nvCxnSpPr>
        <p:spPr>
          <a:xfrm flipH="1" flipV="1">
            <a:off x="9363604" y="4923837"/>
            <a:ext cx="741151" cy="40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050F9B8-2EF7-4518-BCE9-624720F36A70}"/>
              </a:ext>
            </a:extLst>
          </p:cNvPr>
          <p:cNvSpPr txBox="1"/>
          <p:nvPr/>
        </p:nvSpPr>
        <p:spPr>
          <a:xfrm>
            <a:off x="7110095" y="298515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CE51A79-E92E-4F7F-AFC4-38A188F03AED}"/>
              </a:ext>
            </a:extLst>
          </p:cNvPr>
          <p:cNvSpPr txBox="1"/>
          <p:nvPr/>
        </p:nvSpPr>
        <p:spPr>
          <a:xfrm>
            <a:off x="8317865" y="248776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E9F1B58-1CFB-4E1D-8BC8-43C18253660C}"/>
              </a:ext>
            </a:extLst>
          </p:cNvPr>
          <p:cNvSpPr txBox="1"/>
          <p:nvPr/>
        </p:nvSpPr>
        <p:spPr>
          <a:xfrm>
            <a:off x="7859395" y="325755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F207A50-9940-46B1-9FFB-4BB433EF8DA3}"/>
              </a:ext>
            </a:extLst>
          </p:cNvPr>
          <p:cNvSpPr txBox="1"/>
          <p:nvPr/>
        </p:nvSpPr>
        <p:spPr>
          <a:xfrm>
            <a:off x="9283700" y="3392127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40004B1-9F3F-4A3A-B634-9F179D7A12CE}"/>
              </a:ext>
            </a:extLst>
          </p:cNvPr>
          <p:cNvSpPr txBox="1"/>
          <p:nvPr/>
        </p:nvSpPr>
        <p:spPr>
          <a:xfrm>
            <a:off x="9764395" y="243420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B2798A5-CF29-4928-BB8B-EF5D66D2EB4B}"/>
              </a:ext>
            </a:extLst>
          </p:cNvPr>
          <p:cNvSpPr txBox="1"/>
          <p:nvPr/>
        </p:nvSpPr>
        <p:spPr>
          <a:xfrm>
            <a:off x="10717530" y="3141083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33EB6D1-AB39-460D-BBE4-9337812DF8D3}"/>
              </a:ext>
            </a:extLst>
          </p:cNvPr>
          <p:cNvSpPr txBox="1"/>
          <p:nvPr/>
        </p:nvSpPr>
        <p:spPr>
          <a:xfrm>
            <a:off x="10696575" y="4489290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D89C72A-D776-4375-AF88-C3EA1A16A1B4}"/>
              </a:ext>
            </a:extLst>
          </p:cNvPr>
          <p:cNvSpPr txBox="1"/>
          <p:nvPr/>
        </p:nvSpPr>
        <p:spPr>
          <a:xfrm>
            <a:off x="7392352" y="4079903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072C152-BA36-4F5E-9A59-74D6E454C269}"/>
              </a:ext>
            </a:extLst>
          </p:cNvPr>
          <p:cNvSpPr txBox="1"/>
          <p:nvPr/>
        </p:nvSpPr>
        <p:spPr>
          <a:xfrm>
            <a:off x="8247380" y="4458404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E1ABEE6-14D3-4FCD-ADE5-0C543FC0E36D}"/>
              </a:ext>
            </a:extLst>
          </p:cNvPr>
          <p:cNvSpPr txBox="1"/>
          <p:nvPr/>
        </p:nvSpPr>
        <p:spPr>
          <a:xfrm>
            <a:off x="9060497" y="4137116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972CD21-FB32-4B6C-866C-705C546F172E}"/>
              </a:ext>
            </a:extLst>
          </p:cNvPr>
          <p:cNvSpPr txBox="1"/>
          <p:nvPr/>
        </p:nvSpPr>
        <p:spPr>
          <a:xfrm>
            <a:off x="9618345" y="4819905"/>
            <a:ext cx="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FCBBE67-FA4D-441C-A3B2-94098E8181E2}"/>
              </a:ext>
            </a:extLst>
          </p:cNvPr>
          <p:cNvSpPr txBox="1"/>
          <p:nvPr/>
        </p:nvSpPr>
        <p:spPr>
          <a:xfrm>
            <a:off x="8230524" y="1931591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Bruijn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xmlns="" val="4022601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3312</TotalTime>
  <Words>1505</Words>
  <Application>Microsoft Office PowerPoint</Application>
  <PresentationFormat>Custom</PresentationFormat>
  <Paragraphs>612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Ion</vt:lpstr>
      <vt:lpstr>Dynamic DBG: Adding Dynamic Edges</vt:lpstr>
      <vt:lpstr>Outline</vt:lpstr>
      <vt:lpstr>Introduction</vt:lpstr>
      <vt:lpstr>Introduction</vt:lpstr>
      <vt:lpstr>Introduction</vt:lpstr>
      <vt:lpstr>Solution</vt:lpstr>
      <vt:lpstr>Solution</vt:lpstr>
      <vt:lpstr>de Bruijn Graph Construction</vt:lpstr>
      <vt:lpstr>de Bruijn Graph Example</vt:lpstr>
      <vt:lpstr>de Bruijn Graph Example</vt:lpstr>
      <vt:lpstr>Hash Function</vt:lpstr>
      <vt:lpstr>Rabin Karp Hashing Function</vt:lpstr>
      <vt:lpstr>Slide 13</vt:lpstr>
      <vt:lpstr>Issues with Rabin Karp</vt:lpstr>
      <vt:lpstr>Minimal Perfect Hashing</vt:lpstr>
      <vt:lpstr>Minimal Perfect Hashing - Steps</vt:lpstr>
      <vt:lpstr>Slide 17</vt:lpstr>
      <vt:lpstr>Forest Construction</vt:lpstr>
      <vt:lpstr>Forest Construction</vt:lpstr>
      <vt:lpstr>Slide 20</vt:lpstr>
      <vt:lpstr>Membership query</vt:lpstr>
      <vt:lpstr>Slide 22</vt:lpstr>
      <vt:lpstr>Removal of Edges</vt:lpstr>
      <vt:lpstr>Removal of Edges – Forest Update</vt:lpstr>
      <vt:lpstr>Slide 25</vt:lpstr>
      <vt:lpstr>Slide 26</vt:lpstr>
      <vt:lpstr>Data Set</vt:lpstr>
      <vt:lpstr>Experimentation &amp; Results</vt:lpstr>
      <vt:lpstr>Results </vt:lpstr>
      <vt:lpstr>Website 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Ultrafast and memory-efficient alignment of short DNA sequences to the human genome</dc:title>
  <dc:creator>Apurv Amrutkar</dc:creator>
  <cp:lastModifiedBy>Sakshi</cp:lastModifiedBy>
  <cp:revision>62</cp:revision>
  <dcterms:created xsi:type="dcterms:W3CDTF">2017-11-10T18:22:48Z</dcterms:created>
  <dcterms:modified xsi:type="dcterms:W3CDTF">2017-12-08T03:11:15Z</dcterms:modified>
</cp:coreProperties>
</file>