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1" r:id="rId2"/>
    <p:sldId id="272" r:id="rId3"/>
    <p:sldId id="273" r:id="rId4"/>
    <p:sldId id="274" r:id="rId5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白 瑞生" initials="白" lastIdx="1" clrIdx="0">
    <p:extLst>
      <p:ext uri="{19B8F6BF-5375-455C-9EA6-DF929625EA0E}">
        <p15:presenceInfo xmlns:p15="http://schemas.microsoft.com/office/powerpoint/2012/main" userId="0ab920e7229399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A362"/>
    <a:srgbClr val="E7E6E6"/>
    <a:srgbClr val="1F4E79"/>
    <a:srgbClr val="FBFAFA"/>
    <a:srgbClr val="F8F8F8"/>
    <a:srgbClr val="E2C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Grid="0">
      <p:cViewPr>
        <p:scale>
          <a:sx n="50" d="100"/>
          <a:sy n="50" d="100"/>
        </p:scale>
        <p:origin x="2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07EC9-902F-49F8-BF23-B791763087BA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13864-204E-4379-9703-3755A33B9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4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13864-204E-4379-9703-3755A33B9D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4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7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4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5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3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3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6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F2C86E93-52DF-4AF2-B345-762C2B3C1C11}" type="datetimeFigureOut">
              <a:rPr lang="zh-CN" altLang="en-US" smtClean="0"/>
              <a:t>2020-05-23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/>
          <a:lstStyle/>
          <a:p>
            <a:fld id="{6518E6AB-2220-4FF0-A008-7F82C901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7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2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779626-B408-43E8-84CB-D2A16C73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E77859-5C53-4F8B-9666-13792980E296}"/>
              </a:ext>
            </a:extLst>
          </p:cNvPr>
          <p:cNvSpPr/>
          <p:nvPr/>
        </p:nvSpPr>
        <p:spPr>
          <a:xfrm>
            <a:off x="2426072" y="3795637"/>
            <a:ext cx="609599" cy="39437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63E2EA-87C9-482C-9CA5-C8BEDF62F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33" y="0"/>
            <a:ext cx="3166584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0000DD-55C3-498B-8FA5-36365BBBF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3"/>
          <a:stretch/>
        </p:blipFill>
        <p:spPr>
          <a:xfrm>
            <a:off x="3668233" y="5775325"/>
            <a:ext cx="3166584" cy="1082675"/>
          </a:xfrm>
          <a:prstGeom prst="round2Same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00FA850-993C-4C00-AB79-262178A1CA42}"/>
              </a:ext>
            </a:extLst>
          </p:cNvPr>
          <p:cNvSpPr/>
          <p:nvPr/>
        </p:nvSpPr>
        <p:spPr>
          <a:xfrm>
            <a:off x="10020599" y="0"/>
            <a:ext cx="482831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2B87EF-CA0B-49A5-B998-F4985E7FD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599" y="327728"/>
            <a:ext cx="4828318" cy="362124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0B274E4-5247-4216-B29C-1D37FEA2E085}"/>
              </a:ext>
            </a:extLst>
          </p:cNvPr>
          <p:cNvSpPr/>
          <p:nvPr/>
        </p:nvSpPr>
        <p:spPr>
          <a:xfrm>
            <a:off x="10122077" y="4434231"/>
            <a:ext cx="19565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【</a:t>
            </a:r>
            <a:r>
              <a:rPr lang="zh-CN" altLang="en-US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新梦想家</a:t>
            </a:r>
            <a:r>
              <a:rPr lang="en-US" altLang="zh-CN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】</a:t>
            </a:r>
            <a:r>
              <a:rPr lang="zh-CN" altLang="en-US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男士西服套装韩版修身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ABCDCF-AA6D-42E6-A440-3953F900FA27}"/>
              </a:ext>
            </a:extLst>
          </p:cNvPr>
          <p:cNvSpPr/>
          <p:nvPr/>
        </p:nvSpPr>
        <p:spPr>
          <a:xfrm>
            <a:off x="10206043" y="5847998"/>
            <a:ext cx="22018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现价：￥</a:t>
            </a:r>
            <a:r>
              <a:rPr lang="en-US" altLang="zh-CN" sz="160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698</a:t>
            </a:r>
          </a:p>
          <a:p>
            <a:endParaRPr lang="en-US" altLang="zh-CN" sz="1600" dirty="0">
              <a:ln w="0"/>
              <a:solidFill>
                <a:srgbClr val="C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好友分享价￥</a:t>
            </a:r>
            <a:r>
              <a:rPr lang="en-US" altLang="zh-CN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663</a:t>
            </a:r>
            <a:endParaRPr lang="zh-CN" altLang="en-US" sz="1600" b="0" cap="none" spc="0" dirty="0">
              <a:ln w="0"/>
              <a:solidFill>
                <a:srgbClr val="C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B246F9-BA67-48A9-84AC-532BC25F8451}"/>
              </a:ext>
            </a:extLst>
          </p:cNvPr>
          <p:cNvSpPr/>
          <p:nvPr/>
        </p:nvSpPr>
        <p:spPr>
          <a:xfrm>
            <a:off x="13556483" y="5490927"/>
            <a:ext cx="1042019" cy="1049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二维码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8D09B1-AAD0-4438-8B81-E4D9A69F0C2A}"/>
              </a:ext>
            </a:extLst>
          </p:cNvPr>
          <p:cNvCxnSpPr/>
          <p:nvPr/>
        </p:nvCxnSpPr>
        <p:spPr>
          <a:xfrm>
            <a:off x="10833212" y="5978818"/>
            <a:ext cx="779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FC8EA7A-544E-4DCD-B06D-4DA491D03C39}"/>
              </a:ext>
            </a:extLst>
          </p:cNvPr>
          <p:cNvCxnSpPr/>
          <p:nvPr/>
        </p:nvCxnSpPr>
        <p:spPr>
          <a:xfrm>
            <a:off x="10833212" y="6031206"/>
            <a:ext cx="779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0BE1D75-52E4-4AB6-97D4-FEE9741690D8}"/>
              </a:ext>
            </a:extLst>
          </p:cNvPr>
          <p:cNvSpPr/>
          <p:nvPr/>
        </p:nvSpPr>
        <p:spPr>
          <a:xfrm>
            <a:off x="13471451" y="5397087"/>
            <a:ext cx="1213884" cy="1258892"/>
          </a:xfrm>
          <a:prstGeom prst="rect">
            <a:avLst/>
          </a:prstGeom>
          <a:noFill/>
          <a:ln w="28575">
            <a:solidFill>
              <a:srgbClr val="1F4E79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C95DB4-8B2A-481E-8B5E-AD1FF5742F4B}"/>
              </a:ext>
            </a:extLst>
          </p:cNvPr>
          <p:cNvSpPr/>
          <p:nvPr/>
        </p:nvSpPr>
        <p:spPr>
          <a:xfrm>
            <a:off x="13457771" y="6517479"/>
            <a:ext cx="12394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长按识别二维码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FF30C2-D6A8-4E9D-B41E-03CF4D0FC3D1}"/>
              </a:ext>
            </a:extLst>
          </p:cNvPr>
          <p:cNvSpPr/>
          <p:nvPr/>
        </p:nvSpPr>
        <p:spPr>
          <a:xfrm>
            <a:off x="7565397" y="4141843"/>
            <a:ext cx="220188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佣金</a:t>
            </a:r>
            <a:r>
              <a:rPr lang="en-US" altLang="zh-CN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5%</a:t>
            </a:r>
            <a:r>
              <a:rPr lang="zh-CN" altLang="en-US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，不抹零</a:t>
            </a:r>
            <a:endParaRPr lang="en-US" altLang="zh-CN" sz="1600" b="0" cap="none" spc="0" dirty="0">
              <a:ln w="0"/>
              <a:solidFill>
                <a:srgbClr val="C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1600" b="0" cap="none" spc="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折扣</a:t>
            </a:r>
            <a:r>
              <a:rPr lang="en-US" altLang="zh-CN" sz="160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5%</a:t>
            </a:r>
            <a:r>
              <a:rPr lang="zh-CN" altLang="en-US" sz="1600" dirty="0">
                <a:ln w="0"/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，抹零</a:t>
            </a:r>
            <a:endParaRPr lang="zh-CN" altLang="en-US" sz="1600" b="0" cap="none" spc="0" dirty="0">
              <a:ln w="0"/>
              <a:solidFill>
                <a:srgbClr val="C00000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82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C974EFB1-4263-4741-BAED-03698D329FA8}"/>
              </a:ext>
            </a:extLst>
          </p:cNvPr>
          <p:cNvGrpSpPr/>
          <p:nvPr/>
        </p:nvGrpSpPr>
        <p:grpSpPr>
          <a:xfrm>
            <a:off x="3353292" y="-7313"/>
            <a:ext cx="3166584" cy="6858000"/>
            <a:chOff x="3704504" y="0"/>
            <a:chExt cx="3166584" cy="68580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3DAA8AA-C68F-4A58-AA7F-2C187269A465}"/>
                </a:ext>
              </a:extLst>
            </p:cNvPr>
            <p:cNvGrpSpPr/>
            <p:nvPr/>
          </p:nvGrpSpPr>
          <p:grpSpPr>
            <a:xfrm>
              <a:off x="3704504" y="0"/>
              <a:ext cx="3166584" cy="6858000"/>
              <a:chOff x="3704504" y="0"/>
              <a:chExt cx="3166584" cy="6858000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AD2B6AAC-5251-4D0F-B9FA-F3C50D560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4504" y="0"/>
                <a:ext cx="3166584" cy="6858000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ED6DBDB-8EB7-46C5-8914-EEDAFD8E4BBC}"/>
                  </a:ext>
                </a:extLst>
              </p:cNvPr>
              <p:cNvSpPr/>
              <p:nvPr/>
            </p:nvSpPr>
            <p:spPr>
              <a:xfrm>
                <a:off x="3704504" y="715998"/>
                <a:ext cx="3166584" cy="5426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A2297AE4-DA6A-4671-8B4F-7ECE078BB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9101" y="320111"/>
                <a:ext cx="401832" cy="387976"/>
              </a:xfrm>
              <a:prstGeom prst="rect">
                <a:avLst/>
              </a:prstGeom>
            </p:spPr>
          </p:pic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F9EFE0-9E21-4926-B751-56B75C40F720}"/>
                </a:ext>
              </a:extLst>
            </p:cNvPr>
            <p:cNvSpPr/>
            <p:nvPr/>
          </p:nvSpPr>
          <p:spPr>
            <a:xfrm>
              <a:off x="3704504" y="715997"/>
              <a:ext cx="3166584" cy="1900203"/>
            </a:xfrm>
            <a:prstGeom prst="rect">
              <a:avLst/>
            </a:prstGeom>
            <a:gradFill flip="none" rotWithShape="1">
              <a:gsLst>
                <a:gs pos="0">
                  <a:srgbClr val="CCA362">
                    <a:tint val="66000"/>
                    <a:satMod val="160000"/>
                  </a:srgbClr>
                </a:gs>
                <a:gs pos="50000">
                  <a:srgbClr val="CCA362">
                    <a:tint val="44500"/>
                    <a:satMod val="160000"/>
                  </a:srgbClr>
                </a:gs>
                <a:gs pos="100000">
                  <a:srgbClr val="CCA362">
                    <a:tint val="23500"/>
                    <a:satMod val="16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CE4FDEA-65AA-47B3-B624-2B73C8BBCEBA}"/>
                </a:ext>
              </a:extLst>
            </p:cNvPr>
            <p:cNvSpPr/>
            <p:nvPr/>
          </p:nvSpPr>
          <p:spPr>
            <a:xfrm>
              <a:off x="4842802" y="790427"/>
              <a:ext cx="8899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我的余额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8772C-9EB2-4751-A1CE-2D8D8599DE8C}"/>
                </a:ext>
              </a:extLst>
            </p:cNvPr>
            <p:cNvSpPr/>
            <p:nvPr/>
          </p:nvSpPr>
          <p:spPr>
            <a:xfrm>
              <a:off x="3822033" y="1204020"/>
              <a:ext cx="116089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账户余额（元）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E775ACB-11E2-48C4-B0C6-9482DE7E65E8}"/>
                </a:ext>
              </a:extLst>
            </p:cNvPr>
            <p:cNvSpPr/>
            <p:nvPr/>
          </p:nvSpPr>
          <p:spPr>
            <a:xfrm>
              <a:off x="3822033" y="1454297"/>
              <a:ext cx="7857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40.00</a:t>
              </a:r>
              <a:endParaRPr lang="zh-CN" altLang="en-US" dirty="0">
                <a:solidFill>
                  <a:srgbClr val="1F4E79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4F559F-1A61-4089-AFDD-8B3FA4142BF0}"/>
                </a:ext>
              </a:extLst>
            </p:cNvPr>
            <p:cNvSpPr/>
            <p:nvPr/>
          </p:nvSpPr>
          <p:spPr>
            <a:xfrm>
              <a:off x="6040636" y="1500463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明细  </a:t>
              </a:r>
              <a:r>
                <a:rPr lang="en-US" altLang="zh-CN" sz="1200" dirty="0">
                  <a:solidFill>
                    <a:srgbClr val="1F4E79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&gt;</a:t>
              </a:r>
              <a:endParaRPr lang="zh-CN" altLang="en-US" sz="1200" dirty="0">
                <a:solidFill>
                  <a:srgbClr val="1F4E79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7645DFC-17B2-4877-94AC-64C506DA9DBA}"/>
                </a:ext>
              </a:extLst>
            </p:cNvPr>
            <p:cNvSpPr/>
            <p:nvPr/>
          </p:nvSpPr>
          <p:spPr>
            <a:xfrm>
              <a:off x="3887522" y="1980984"/>
              <a:ext cx="1133167" cy="528289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400.00</a:t>
              </a:r>
            </a:p>
            <a:p>
              <a:pPr algn="ctr"/>
              <a:r>
                <a:rPr lang="zh-CN" altLang="en-US" sz="1100" dirty="0"/>
                <a:t>本月收益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970BC60-4501-4794-A232-DA7A857C3010}"/>
                </a:ext>
              </a:extLst>
            </p:cNvPr>
            <p:cNvSpPr/>
            <p:nvPr/>
          </p:nvSpPr>
          <p:spPr>
            <a:xfrm>
              <a:off x="5558609" y="1963106"/>
              <a:ext cx="1133167" cy="528289"/>
            </a:xfrm>
            <a:prstGeom prst="round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100" dirty="0">
                  <a:solidFill>
                    <a:prstClr val="white"/>
                  </a:solidFill>
                </a:rPr>
                <a:t>1400.00</a:t>
              </a:r>
            </a:p>
            <a:p>
              <a:pPr lvl="0" algn="ctr"/>
              <a:r>
                <a:rPr lang="zh-CN" altLang="en-US" sz="1100" dirty="0">
                  <a:solidFill>
                    <a:prstClr val="white"/>
                  </a:solidFill>
                </a:rPr>
                <a:t>累计收益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8DAA4DE-1E5F-443D-8AE9-7ED80CB77FA5}"/>
                </a:ext>
              </a:extLst>
            </p:cNvPr>
            <p:cNvSpPr/>
            <p:nvPr/>
          </p:nvSpPr>
          <p:spPr>
            <a:xfrm>
              <a:off x="6322852" y="821205"/>
              <a:ext cx="4860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C0000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提现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2BE6F7E-3224-4CB3-8B41-744112A33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6584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918887-6C8A-4D25-8C29-034FF6A022B3}"/>
              </a:ext>
            </a:extLst>
          </p:cNvPr>
          <p:cNvSpPr txBox="1"/>
          <p:nvPr/>
        </p:nvSpPr>
        <p:spPr>
          <a:xfrm>
            <a:off x="924546" y="4705007"/>
            <a:ext cx="608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量体师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6AF0C0-5D5D-4153-AC45-C1307709FCFF}"/>
              </a:ext>
            </a:extLst>
          </p:cNvPr>
          <p:cNvSpPr/>
          <p:nvPr/>
        </p:nvSpPr>
        <p:spPr>
          <a:xfrm>
            <a:off x="1007096" y="4328400"/>
            <a:ext cx="443640" cy="414707"/>
          </a:xfrm>
          <a:prstGeom prst="rect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78F9A0-7AD7-4FA1-B9DF-7BA80C27FD28}"/>
              </a:ext>
            </a:extLst>
          </p:cNvPr>
          <p:cNvSpPr/>
          <p:nvPr/>
        </p:nvSpPr>
        <p:spPr>
          <a:xfrm>
            <a:off x="2552281" y="3566400"/>
            <a:ext cx="443640" cy="414707"/>
          </a:xfrm>
          <a:prstGeom prst="rect">
            <a:avLst/>
          </a:prstGeom>
          <a:solidFill>
            <a:srgbClr val="CCA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2D24CD-AF71-4277-AF22-E58FE5CBCCC6}"/>
              </a:ext>
            </a:extLst>
          </p:cNvPr>
          <p:cNvSpPr txBox="1"/>
          <p:nvPr/>
        </p:nvSpPr>
        <p:spPr>
          <a:xfrm>
            <a:off x="2436071" y="3981107"/>
            <a:ext cx="67605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分享赚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C328C04-4FF5-4ACB-8D16-7EB318287D4D}"/>
              </a:ext>
            </a:extLst>
          </p:cNvPr>
          <p:cNvGrpSpPr/>
          <p:nvPr/>
        </p:nvGrpSpPr>
        <p:grpSpPr>
          <a:xfrm>
            <a:off x="3353292" y="2668367"/>
            <a:ext cx="3166584" cy="1692670"/>
            <a:chOff x="3353292" y="2746424"/>
            <a:chExt cx="3166584" cy="169267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77DF330-6C1A-4A30-BC12-F50C1A05B7AA}"/>
                </a:ext>
              </a:extLst>
            </p:cNvPr>
            <p:cNvSpPr/>
            <p:nvPr/>
          </p:nvSpPr>
          <p:spPr>
            <a:xfrm>
              <a:off x="3353292" y="2760494"/>
              <a:ext cx="3166584" cy="167860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DDD5CCA-4EAA-4F6D-A27D-0C37ED44BBED}"/>
                </a:ext>
              </a:extLst>
            </p:cNvPr>
            <p:cNvSpPr txBox="1"/>
            <p:nvPr/>
          </p:nvSpPr>
          <p:spPr>
            <a:xfrm>
              <a:off x="3496700" y="2746424"/>
              <a:ext cx="2842287" cy="1678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订单号：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2020051720145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客户名称：（读取微信昵称）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分享时间：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2020-5-16 10:15 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下单时间：</a:t>
              </a:r>
              <a:r>
                <a:rPr lang="en-US" altLang="zh-CN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2020-5-17 20:14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奖励金额：￥ </a:t>
              </a:r>
              <a:r>
                <a:rPr lang="en-US" altLang="zh-CN" sz="1100" dirty="0">
                  <a:solidFill>
                    <a:srgbClr val="CCA362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37.4</a:t>
              </a:r>
              <a:r>
                <a:rPr lang="en-US" altLang="zh-CN" sz="1050" dirty="0">
                  <a:solidFill>
                    <a:srgbClr val="CCA362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 </a:t>
              </a:r>
              <a:r>
                <a:rPr lang="zh-CN" altLang="en-US" sz="1050" dirty="0"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元</a:t>
              </a:r>
              <a:endParaRPr lang="en-US" altLang="zh-CN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1F71CD6C-CEA5-421A-B470-82CDADDCF786}"/>
              </a:ext>
            </a:extLst>
          </p:cNvPr>
          <p:cNvSpPr/>
          <p:nvPr/>
        </p:nvSpPr>
        <p:spPr>
          <a:xfrm>
            <a:off x="5797871" y="4150499"/>
            <a:ext cx="6126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待确认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D51FBAD-7B27-49E0-97EC-213ADDAC823D}"/>
              </a:ext>
            </a:extLst>
          </p:cNvPr>
          <p:cNvSpPr/>
          <p:nvPr/>
        </p:nvSpPr>
        <p:spPr>
          <a:xfrm>
            <a:off x="4559411" y="4726502"/>
            <a:ext cx="716863" cy="695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常见问题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联系客服</a:t>
            </a:r>
            <a:endParaRPr lang="en-US" altLang="zh-CN" sz="105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92B7822-7F33-45CF-A612-60E2934F31FD}"/>
              </a:ext>
            </a:extLst>
          </p:cNvPr>
          <p:cNvGrpSpPr/>
          <p:nvPr/>
        </p:nvGrpSpPr>
        <p:grpSpPr>
          <a:xfrm>
            <a:off x="0" y="4736"/>
            <a:ext cx="3166584" cy="6858000"/>
            <a:chOff x="8817752" y="56759"/>
            <a:chExt cx="3166584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8C5BF7C-3990-4DBB-8CE9-8451067D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56759"/>
              <a:ext cx="3166584" cy="6858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15309E7-90DB-457E-B962-CBA9ACE5E68E}"/>
                </a:ext>
              </a:extLst>
            </p:cNvPr>
            <p:cNvSpPr/>
            <p:nvPr/>
          </p:nvSpPr>
          <p:spPr>
            <a:xfrm>
              <a:off x="8817752" y="77275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BE030B-9EAA-48FB-907B-60C3429F9C73}"/>
              </a:ext>
            </a:extLst>
          </p:cNvPr>
          <p:cNvSpPr/>
          <p:nvPr/>
        </p:nvSpPr>
        <p:spPr>
          <a:xfrm>
            <a:off x="43825" y="795164"/>
            <a:ext cx="3069378" cy="324416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4A053D-DCE0-4671-8CAF-BBF10D80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" y="324291"/>
            <a:ext cx="401832" cy="387976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90CEFD-D58C-41D2-9132-FF74D7A6523D}"/>
              </a:ext>
            </a:extLst>
          </p:cNvPr>
          <p:cNvSpPr/>
          <p:nvPr/>
        </p:nvSpPr>
        <p:spPr>
          <a:xfrm>
            <a:off x="127207" y="825942"/>
            <a:ext cx="2873180" cy="303679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0F5C24-07C5-427C-997A-D59F451A88E2}"/>
              </a:ext>
            </a:extLst>
          </p:cNvPr>
          <p:cNvSpPr/>
          <p:nvPr/>
        </p:nvSpPr>
        <p:spPr>
          <a:xfrm>
            <a:off x="99125" y="1376674"/>
            <a:ext cx="2968219" cy="1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E13CAF-1F7D-4943-A20C-C82010E77541}"/>
              </a:ext>
            </a:extLst>
          </p:cNvPr>
          <p:cNvSpPr/>
          <p:nvPr/>
        </p:nvSpPr>
        <p:spPr>
          <a:xfrm>
            <a:off x="99127" y="972398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收款账户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BFBC4E-C3F2-4D7C-939A-DB8EACE8E0DB}"/>
              </a:ext>
            </a:extLst>
          </p:cNvPr>
          <p:cNvSpPr/>
          <p:nvPr/>
        </p:nvSpPr>
        <p:spPr>
          <a:xfrm>
            <a:off x="2266427" y="970503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微信余额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1E33AA-AB7A-45F2-8526-11E8679EE4CB}"/>
              </a:ext>
            </a:extLst>
          </p:cNvPr>
          <p:cNvSpPr/>
          <p:nvPr/>
        </p:nvSpPr>
        <p:spPr>
          <a:xfrm>
            <a:off x="116060" y="1460271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152340-E049-4621-9D96-175F4E5A0E76}"/>
              </a:ext>
            </a:extLst>
          </p:cNvPr>
          <p:cNvSpPr/>
          <p:nvPr/>
        </p:nvSpPr>
        <p:spPr>
          <a:xfrm>
            <a:off x="97087" y="1882673"/>
            <a:ext cx="2002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￥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请输入金额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CAA721A-9B69-4C09-9E53-D907EF274EB6}"/>
              </a:ext>
            </a:extLst>
          </p:cNvPr>
          <p:cNvCxnSpPr>
            <a:cxnSpLocks/>
          </p:cNvCxnSpPr>
          <p:nvPr/>
        </p:nvCxnSpPr>
        <p:spPr>
          <a:xfrm flipV="1">
            <a:off x="258951" y="2319622"/>
            <a:ext cx="2677583" cy="247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F76EFA7-51F6-40AE-8D07-42827CCBAA8D}"/>
              </a:ext>
            </a:extLst>
          </p:cNvPr>
          <p:cNvSpPr/>
          <p:nvPr/>
        </p:nvSpPr>
        <p:spPr>
          <a:xfrm>
            <a:off x="186786" y="2571532"/>
            <a:ext cx="1391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可提现金额￥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40.00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8F8DB3-2ADF-429A-9CA8-1952B23ADEAD}"/>
              </a:ext>
            </a:extLst>
          </p:cNvPr>
          <p:cNvSpPr/>
          <p:nvPr/>
        </p:nvSpPr>
        <p:spPr>
          <a:xfrm>
            <a:off x="97087" y="3043201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  <a:endParaRPr lang="en-US" altLang="zh-CN" sz="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01C5634-4F83-41A7-AFCA-B8580CCBB2EC}"/>
              </a:ext>
            </a:extLst>
          </p:cNvPr>
          <p:cNvSpPr/>
          <p:nvPr/>
        </p:nvSpPr>
        <p:spPr>
          <a:xfrm>
            <a:off x="241342" y="3523428"/>
            <a:ext cx="2753014" cy="338554"/>
          </a:xfrm>
          <a:prstGeom prst="roundRect">
            <a:avLst/>
          </a:prstGeom>
          <a:solidFill>
            <a:srgbClr val="1F4E7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一键提现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BDCD87-C080-476B-83DF-0DC89444ADDD}"/>
              </a:ext>
            </a:extLst>
          </p:cNvPr>
          <p:cNvGrpSpPr/>
          <p:nvPr/>
        </p:nvGrpSpPr>
        <p:grpSpPr>
          <a:xfrm>
            <a:off x="3502263" y="0"/>
            <a:ext cx="3166584" cy="6858000"/>
            <a:chOff x="8817752" y="56759"/>
            <a:chExt cx="3166584" cy="685800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07A97C8-91C8-4121-8051-5AAF10B54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56759"/>
              <a:ext cx="3166584" cy="6858000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2033879-A15E-4F07-A981-58CD8F2814B2}"/>
                </a:ext>
              </a:extLst>
            </p:cNvPr>
            <p:cNvSpPr/>
            <p:nvPr/>
          </p:nvSpPr>
          <p:spPr>
            <a:xfrm>
              <a:off x="8817752" y="77275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15337EF-64BC-4A45-A52F-DE294D5D2A72}"/>
              </a:ext>
            </a:extLst>
          </p:cNvPr>
          <p:cNvSpPr/>
          <p:nvPr/>
        </p:nvSpPr>
        <p:spPr>
          <a:xfrm>
            <a:off x="3546088" y="790428"/>
            <a:ext cx="3069378" cy="324416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F727CC5-7B31-415F-97DB-53A04C02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77" y="319555"/>
            <a:ext cx="401832" cy="387976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D3DAD6-CADF-4119-BC04-DFC88EB505AA}"/>
              </a:ext>
            </a:extLst>
          </p:cNvPr>
          <p:cNvSpPr/>
          <p:nvPr/>
        </p:nvSpPr>
        <p:spPr>
          <a:xfrm>
            <a:off x="3629470" y="821206"/>
            <a:ext cx="2873180" cy="303679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2B28A8-6990-4A3E-BE00-C5F593872AB4}"/>
              </a:ext>
            </a:extLst>
          </p:cNvPr>
          <p:cNvSpPr/>
          <p:nvPr/>
        </p:nvSpPr>
        <p:spPr>
          <a:xfrm>
            <a:off x="3601388" y="1371938"/>
            <a:ext cx="2968219" cy="1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DD3FB59-F1CE-4B73-AAF4-0E5CF083F872}"/>
              </a:ext>
            </a:extLst>
          </p:cNvPr>
          <p:cNvSpPr/>
          <p:nvPr/>
        </p:nvSpPr>
        <p:spPr>
          <a:xfrm>
            <a:off x="3601390" y="967662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收款账户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B830CA-D36C-425F-BF8A-99574567AAD8}"/>
              </a:ext>
            </a:extLst>
          </p:cNvPr>
          <p:cNvSpPr/>
          <p:nvPr/>
        </p:nvSpPr>
        <p:spPr>
          <a:xfrm>
            <a:off x="5768689" y="965767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微信余额 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147FD9-3418-4D30-9117-7475F0B669DD}"/>
              </a:ext>
            </a:extLst>
          </p:cNvPr>
          <p:cNvSpPr/>
          <p:nvPr/>
        </p:nvSpPr>
        <p:spPr>
          <a:xfrm>
            <a:off x="3618323" y="1455535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28927C-CD74-4AE6-8A6C-0BEEAA5BAF01}"/>
              </a:ext>
            </a:extLst>
          </p:cNvPr>
          <p:cNvSpPr/>
          <p:nvPr/>
        </p:nvSpPr>
        <p:spPr>
          <a:xfrm>
            <a:off x="3629470" y="1877937"/>
            <a:ext cx="1016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￥</a:t>
            </a:r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500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E768A27-5197-4B94-97CB-F1544F33B2CA}"/>
              </a:ext>
            </a:extLst>
          </p:cNvPr>
          <p:cNvCxnSpPr>
            <a:cxnSpLocks/>
          </p:cNvCxnSpPr>
          <p:nvPr/>
        </p:nvCxnSpPr>
        <p:spPr>
          <a:xfrm flipV="1">
            <a:off x="3761214" y="2314886"/>
            <a:ext cx="2677583" cy="247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C53F29A-62CB-4F7C-96D0-D56F7A783384}"/>
              </a:ext>
            </a:extLst>
          </p:cNvPr>
          <p:cNvSpPr/>
          <p:nvPr/>
        </p:nvSpPr>
        <p:spPr>
          <a:xfrm>
            <a:off x="3653186" y="2566796"/>
            <a:ext cx="1718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输入金额超过可提现金额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C64719A-C34F-48C3-A6ED-06D403229360}"/>
              </a:ext>
            </a:extLst>
          </p:cNvPr>
          <p:cNvSpPr/>
          <p:nvPr/>
        </p:nvSpPr>
        <p:spPr>
          <a:xfrm>
            <a:off x="3599350" y="3038465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  <a:endParaRPr lang="en-US" altLang="zh-CN" sz="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31E6456-D992-4D2C-BCF1-683B1151CD5B}"/>
              </a:ext>
            </a:extLst>
          </p:cNvPr>
          <p:cNvSpPr/>
          <p:nvPr/>
        </p:nvSpPr>
        <p:spPr>
          <a:xfrm>
            <a:off x="3743605" y="3518692"/>
            <a:ext cx="2753014" cy="338554"/>
          </a:xfrm>
          <a:prstGeom prst="roundRect">
            <a:avLst/>
          </a:prstGeom>
          <a:solidFill>
            <a:srgbClr val="1F4E7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一键提现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D18FC05-743F-41D0-9EAD-9ADB347D311B}"/>
              </a:ext>
            </a:extLst>
          </p:cNvPr>
          <p:cNvGrpSpPr/>
          <p:nvPr/>
        </p:nvGrpSpPr>
        <p:grpSpPr>
          <a:xfrm>
            <a:off x="7200106" y="0"/>
            <a:ext cx="3166584" cy="6858000"/>
            <a:chOff x="8817752" y="56759"/>
            <a:chExt cx="3166584" cy="6858000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8ED71FB8-54EC-49EC-B550-F7FC74FA5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7752" y="56759"/>
              <a:ext cx="3166584" cy="6858000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7E6B69A-96EC-4874-B1D9-E94DE6AFE377}"/>
                </a:ext>
              </a:extLst>
            </p:cNvPr>
            <p:cNvSpPr/>
            <p:nvPr/>
          </p:nvSpPr>
          <p:spPr>
            <a:xfrm>
              <a:off x="8817752" y="772757"/>
              <a:ext cx="3166584" cy="5426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D0137A7-805A-4C22-AEFF-49B07FC709B9}"/>
              </a:ext>
            </a:extLst>
          </p:cNvPr>
          <p:cNvSpPr/>
          <p:nvPr/>
        </p:nvSpPr>
        <p:spPr>
          <a:xfrm>
            <a:off x="7243931" y="790428"/>
            <a:ext cx="3069378" cy="324416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2E663B1-DE16-4D13-AF07-CA048FF1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420" y="319555"/>
            <a:ext cx="401832" cy="387976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BBFA9BE-68AF-4CE2-B72A-1EFEA5153D56}"/>
              </a:ext>
            </a:extLst>
          </p:cNvPr>
          <p:cNvSpPr/>
          <p:nvPr/>
        </p:nvSpPr>
        <p:spPr>
          <a:xfrm>
            <a:off x="7327313" y="821206"/>
            <a:ext cx="2873180" cy="3036792"/>
          </a:xfrm>
          <a:prstGeom prst="roundRect">
            <a:avLst>
              <a:gd name="adj" fmla="val 3345"/>
            </a:avLst>
          </a:prstGeom>
          <a:solidFill>
            <a:srgbClr val="E7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DA85DC-00AE-4BAD-9035-0E51EAEA5DB1}"/>
              </a:ext>
            </a:extLst>
          </p:cNvPr>
          <p:cNvSpPr/>
          <p:nvPr/>
        </p:nvSpPr>
        <p:spPr>
          <a:xfrm>
            <a:off x="7299231" y="1371938"/>
            <a:ext cx="2968219" cy="1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5A3AF7-CE2F-4385-A255-83FBBD24DB66}"/>
              </a:ext>
            </a:extLst>
          </p:cNvPr>
          <p:cNvSpPr/>
          <p:nvPr/>
        </p:nvSpPr>
        <p:spPr>
          <a:xfrm>
            <a:off x="7299233" y="967662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收款账户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DFD9F79-0718-4F96-8305-5E66F7D42592}"/>
              </a:ext>
            </a:extLst>
          </p:cNvPr>
          <p:cNvSpPr/>
          <p:nvPr/>
        </p:nvSpPr>
        <p:spPr>
          <a:xfrm>
            <a:off x="9477168" y="965767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rgbClr val="C0000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微信余额  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D818C6E-43E5-478A-8F0A-1DFE4067F3C8}"/>
              </a:ext>
            </a:extLst>
          </p:cNvPr>
          <p:cNvSpPr/>
          <p:nvPr/>
        </p:nvSpPr>
        <p:spPr>
          <a:xfrm>
            <a:off x="7316166" y="1455535"/>
            <a:ext cx="7425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04C88E-62A1-49D2-B9DE-8E7894526843}"/>
              </a:ext>
            </a:extLst>
          </p:cNvPr>
          <p:cNvSpPr/>
          <p:nvPr/>
        </p:nvSpPr>
        <p:spPr>
          <a:xfrm>
            <a:off x="7297193" y="1877937"/>
            <a:ext cx="840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￥</a:t>
            </a:r>
            <a:r>
              <a:rPr lang="en-US" altLang="zh-CN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40</a:t>
            </a:r>
            <a:endParaRPr lang="zh-CN" altLang="en-US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A9F0838-6229-4E20-B0C3-0F31AD9CF755}"/>
              </a:ext>
            </a:extLst>
          </p:cNvPr>
          <p:cNvCxnSpPr>
            <a:cxnSpLocks/>
          </p:cNvCxnSpPr>
          <p:nvPr/>
        </p:nvCxnSpPr>
        <p:spPr>
          <a:xfrm flipV="1">
            <a:off x="7459057" y="2314886"/>
            <a:ext cx="2677583" cy="2471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21B2534-681A-4A31-8C35-FCC56A4D4401}"/>
              </a:ext>
            </a:extLst>
          </p:cNvPr>
          <p:cNvSpPr/>
          <p:nvPr/>
        </p:nvSpPr>
        <p:spPr>
          <a:xfrm>
            <a:off x="7297193" y="3038465"/>
            <a:ext cx="27927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提现金额会在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5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个工作日内转入收款账户</a:t>
            </a:r>
            <a:endParaRPr lang="en-US" altLang="zh-CN" sz="8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每个自然月最多可提现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次，每笔现金不能小于 </a:t>
            </a:r>
            <a:r>
              <a:rPr lang="en-US" altLang="zh-CN" sz="800" dirty="0">
                <a:solidFill>
                  <a:srgbClr val="CCA36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100 </a:t>
            </a:r>
            <a:r>
              <a:rPr lang="zh-CN" altLang="en-US" sz="8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元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DBB0BEF-0D12-4E6B-A1DC-09CC212EAA07}"/>
              </a:ext>
            </a:extLst>
          </p:cNvPr>
          <p:cNvSpPr/>
          <p:nvPr/>
        </p:nvSpPr>
        <p:spPr>
          <a:xfrm>
            <a:off x="7441448" y="3518692"/>
            <a:ext cx="2753014" cy="3385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一键提现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06E376-7563-4ED0-A607-940158B94601}"/>
              </a:ext>
            </a:extLst>
          </p:cNvPr>
          <p:cNvSpPr/>
          <p:nvPr/>
        </p:nvSpPr>
        <p:spPr>
          <a:xfrm>
            <a:off x="7345880" y="2537582"/>
            <a:ext cx="13917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可提现金额￥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40.00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01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54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</TotalTime>
  <Words>248</Words>
  <Application>Microsoft Office PowerPoint</Application>
  <PresentationFormat>自定义</PresentationFormat>
  <Paragraphs>52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阿里巴巴普惠体 L</vt:lpstr>
      <vt:lpstr>阿里巴巴普惠体 R</vt:lpstr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白 瑞生</dc:creator>
  <cp:lastModifiedBy>白 瑞生</cp:lastModifiedBy>
  <cp:revision>63</cp:revision>
  <dcterms:created xsi:type="dcterms:W3CDTF">2020-05-17T06:27:15Z</dcterms:created>
  <dcterms:modified xsi:type="dcterms:W3CDTF">2020-05-23T12:49:38Z</dcterms:modified>
</cp:coreProperties>
</file>