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67" r:id="rId3"/>
    <p:sldId id="270" r:id="rId4"/>
    <p:sldId id="268" r:id="rId5"/>
    <p:sldId id="269" r:id="rId6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白 瑞生" initials="白" lastIdx="1" clrIdx="0">
    <p:extLst>
      <p:ext uri="{19B8F6BF-5375-455C-9EA6-DF929625EA0E}">
        <p15:presenceInfo xmlns:p15="http://schemas.microsoft.com/office/powerpoint/2012/main" userId="0ab920e7229399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7E6E6"/>
    <a:srgbClr val="CCA362"/>
    <a:srgbClr val="1F4E79"/>
    <a:srgbClr val="F8F8F8"/>
    <a:srgbClr val="E2C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31" d="100"/>
          <a:sy n="31" d="100"/>
        </p:scale>
        <p:origin x="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07EC9-902F-49F8-BF23-B791763087BA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13864-204E-4379-9703-3755A33B9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4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5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85C601-8DAE-4C69-9684-B5A865E4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BBC54E-051B-4FEE-937B-8B4BE16D4EE1}"/>
              </a:ext>
            </a:extLst>
          </p:cNvPr>
          <p:cNvSpPr/>
          <p:nvPr/>
        </p:nvSpPr>
        <p:spPr>
          <a:xfrm>
            <a:off x="0" y="350688"/>
            <a:ext cx="609599" cy="3943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48A123-7E85-4AB8-B2A6-25EA508CC42E}"/>
              </a:ext>
            </a:extLst>
          </p:cNvPr>
          <p:cNvSpPr/>
          <p:nvPr/>
        </p:nvSpPr>
        <p:spPr>
          <a:xfrm>
            <a:off x="48703" y="456277"/>
            <a:ext cx="514823" cy="197373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男士▽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20B85-7122-46D9-9D07-8FCF4357E196}"/>
              </a:ext>
            </a:extLst>
          </p:cNvPr>
          <p:cNvSpPr/>
          <p:nvPr/>
        </p:nvSpPr>
        <p:spPr>
          <a:xfrm>
            <a:off x="1693334" y="4457021"/>
            <a:ext cx="558799" cy="89391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BED966-1412-4306-9EE0-2902AEC78263}"/>
              </a:ext>
            </a:extLst>
          </p:cNvPr>
          <p:cNvSpPr/>
          <p:nvPr/>
        </p:nvSpPr>
        <p:spPr>
          <a:xfrm>
            <a:off x="1750557" y="4613133"/>
            <a:ext cx="4443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X</a:t>
            </a:r>
            <a:endParaRPr lang="zh-CN" alt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B65C8A-ADCB-47EB-B426-E6DF7B59871C}"/>
              </a:ext>
            </a:extLst>
          </p:cNvPr>
          <p:cNvSpPr/>
          <p:nvPr/>
        </p:nvSpPr>
        <p:spPr>
          <a:xfrm>
            <a:off x="2607785" y="5172947"/>
            <a:ext cx="558799" cy="89391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9AB617-A072-4DAE-82B9-75D2E62E36C7}"/>
              </a:ext>
            </a:extLst>
          </p:cNvPr>
          <p:cNvSpPr/>
          <p:nvPr/>
        </p:nvSpPr>
        <p:spPr>
          <a:xfrm>
            <a:off x="2665008" y="5296737"/>
            <a:ext cx="4443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X</a:t>
            </a:r>
            <a:endParaRPr lang="zh-CN" alt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8D6C26-B463-41AA-B0BB-6B60F71D2B08}"/>
              </a:ext>
            </a:extLst>
          </p:cNvPr>
          <p:cNvGrpSpPr/>
          <p:nvPr/>
        </p:nvGrpSpPr>
        <p:grpSpPr>
          <a:xfrm>
            <a:off x="2731240" y="4446451"/>
            <a:ext cx="756239" cy="333364"/>
            <a:chOff x="7091366" y="4457021"/>
            <a:chExt cx="756239" cy="33336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5635C61-22B6-469D-98A1-A5B5FD072CBD}"/>
                </a:ext>
              </a:extLst>
            </p:cNvPr>
            <p:cNvSpPr/>
            <p:nvPr/>
          </p:nvSpPr>
          <p:spPr>
            <a:xfrm>
              <a:off x="7091366" y="4457021"/>
              <a:ext cx="756239" cy="333364"/>
            </a:xfrm>
            <a:prstGeom prst="roundRect">
              <a:avLst>
                <a:gd name="adj" fmla="val 50000"/>
              </a:avLst>
            </a:prstGeom>
            <a:solidFill>
              <a:srgbClr val="1F4E79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导航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493050-97C9-4957-9281-45FD7980C764}"/>
                </a:ext>
              </a:extLst>
            </p:cNvPr>
            <p:cNvSpPr/>
            <p:nvPr/>
          </p:nvSpPr>
          <p:spPr>
            <a:xfrm>
              <a:off x="7500471" y="4457021"/>
              <a:ext cx="347134" cy="333364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A381BF1-10F6-4E64-A9DB-224620C0F6D6}"/>
              </a:ext>
            </a:extLst>
          </p:cNvPr>
          <p:cNvSpPr/>
          <p:nvPr/>
        </p:nvSpPr>
        <p:spPr>
          <a:xfrm>
            <a:off x="2661238" y="4381806"/>
            <a:ext cx="488076" cy="39800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0F8E1BF-5A06-4FE4-AAC6-6EC79450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7" y="0"/>
            <a:ext cx="3166584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A5F8B82-0DD6-447F-885A-4969B63395ED}"/>
              </a:ext>
            </a:extLst>
          </p:cNvPr>
          <p:cNvSpPr/>
          <p:nvPr/>
        </p:nvSpPr>
        <p:spPr>
          <a:xfrm>
            <a:off x="4191077" y="350688"/>
            <a:ext cx="609599" cy="3943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24DC9B-1D92-4B01-9A18-F20413A47310}"/>
              </a:ext>
            </a:extLst>
          </p:cNvPr>
          <p:cNvSpPr/>
          <p:nvPr/>
        </p:nvSpPr>
        <p:spPr>
          <a:xfrm>
            <a:off x="4239780" y="456277"/>
            <a:ext cx="514823" cy="197373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男士▽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4D3160-4BB3-48CE-9AE4-2D611D4BD64E}"/>
              </a:ext>
            </a:extLst>
          </p:cNvPr>
          <p:cNvSpPr/>
          <p:nvPr/>
        </p:nvSpPr>
        <p:spPr>
          <a:xfrm>
            <a:off x="5013973" y="1216705"/>
            <a:ext cx="609599" cy="3943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CFF8FB-7A77-4AF0-AE5B-17800A8BD0DB}"/>
              </a:ext>
            </a:extLst>
          </p:cNvPr>
          <p:cNvSpPr/>
          <p:nvPr/>
        </p:nvSpPr>
        <p:spPr>
          <a:xfrm>
            <a:off x="5139282" y="1090214"/>
            <a:ext cx="358980" cy="6473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X</a:t>
            </a:r>
            <a:endParaRPr lang="zh-CN" altLang="en-US" sz="36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F0321AD-4E26-4024-9739-20C861249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26" y="0"/>
            <a:ext cx="3166584" cy="6858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71CC6A3-A57C-4723-8642-20D056AC1F66}"/>
              </a:ext>
            </a:extLst>
          </p:cNvPr>
          <p:cNvSpPr/>
          <p:nvPr/>
        </p:nvSpPr>
        <p:spPr>
          <a:xfrm>
            <a:off x="11446857" y="2967335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比例参照</a:t>
            </a:r>
          </a:p>
        </p:txBody>
      </p:sp>
    </p:spTree>
    <p:extLst>
      <p:ext uri="{BB962C8B-B14F-4D97-AF65-F5344CB8AC3E}">
        <p14:creationId xmlns:p14="http://schemas.microsoft.com/office/powerpoint/2010/main" val="6577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271EA-B50D-4101-AA7D-1D656436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C01CD4-3462-428C-902E-9BC45B99FDF8}"/>
              </a:ext>
            </a:extLst>
          </p:cNvPr>
          <p:cNvSpPr/>
          <p:nvPr/>
        </p:nvSpPr>
        <p:spPr>
          <a:xfrm>
            <a:off x="0" y="5671747"/>
            <a:ext cx="3166584" cy="3943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3D5F44-D720-460F-B3E4-56FF29DAB39B}"/>
              </a:ext>
            </a:extLst>
          </p:cNvPr>
          <p:cNvSpPr/>
          <p:nvPr/>
        </p:nvSpPr>
        <p:spPr>
          <a:xfrm>
            <a:off x="2097108" y="5877287"/>
            <a:ext cx="22044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固定于顶端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F460FD-BEBC-4143-A9AE-4D98DC11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270" y="0"/>
            <a:ext cx="3166584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E2AA84-FEDB-4D62-BF19-7C5C575C703D}"/>
              </a:ext>
            </a:extLst>
          </p:cNvPr>
          <p:cNvSpPr/>
          <p:nvPr/>
        </p:nvSpPr>
        <p:spPr>
          <a:xfrm>
            <a:off x="12516263" y="3542444"/>
            <a:ext cx="11988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西服套装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 </a:t>
            </a: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西服</a:t>
            </a:r>
            <a:r>
              <a:rPr lang="zh-CN" altLang="en-US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上衣</a:t>
            </a:r>
            <a:endParaRPr lang="en-US" altLang="zh-CN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西裤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A24617-3028-49B8-A803-F420CFF41E5C}"/>
              </a:ext>
            </a:extLst>
          </p:cNvPr>
          <p:cNvSpPr/>
          <p:nvPr/>
        </p:nvSpPr>
        <p:spPr>
          <a:xfrm>
            <a:off x="9570932" y="3556168"/>
            <a:ext cx="2406316" cy="923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994737-FD6E-458A-89F2-A6E78EF48A94}"/>
              </a:ext>
            </a:extLst>
          </p:cNvPr>
          <p:cNvCxnSpPr>
            <a:cxnSpLocks/>
          </p:cNvCxnSpPr>
          <p:nvPr/>
        </p:nvCxnSpPr>
        <p:spPr>
          <a:xfrm>
            <a:off x="11890621" y="4004109"/>
            <a:ext cx="6256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4E1CB9B-EBDC-44BC-9C25-A8599E5680E4}"/>
              </a:ext>
            </a:extLst>
          </p:cNvPr>
          <p:cNvSpPr/>
          <p:nvPr/>
        </p:nvSpPr>
        <p:spPr>
          <a:xfrm>
            <a:off x="12335854" y="4902306"/>
            <a:ext cx="13792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校园量体师上门量体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4378B3-B580-44A3-9C60-48E1002A3C74}"/>
              </a:ext>
            </a:extLst>
          </p:cNvPr>
          <p:cNvSpPr/>
          <p:nvPr/>
        </p:nvSpPr>
        <p:spPr>
          <a:xfrm>
            <a:off x="9570932" y="4706919"/>
            <a:ext cx="2406316" cy="923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7A4AE7-F9AD-4788-ACCB-AEC4AD4DF3B9}"/>
              </a:ext>
            </a:extLst>
          </p:cNvPr>
          <p:cNvCxnSpPr>
            <a:cxnSpLocks/>
          </p:cNvCxnSpPr>
          <p:nvPr/>
        </p:nvCxnSpPr>
        <p:spPr>
          <a:xfrm>
            <a:off x="11890621" y="5086972"/>
            <a:ext cx="44523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F7B20C5-160A-465F-84CE-64F1995C8B1B}"/>
              </a:ext>
            </a:extLst>
          </p:cNvPr>
          <p:cNvSpPr/>
          <p:nvPr/>
        </p:nvSpPr>
        <p:spPr>
          <a:xfrm>
            <a:off x="0" y="4528956"/>
            <a:ext cx="3166584" cy="110129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DD203A-641D-4494-8DF3-F3988E3731A4}"/>
              </a:ext>
            </a:extLst>
          </p:cNvPr>
          <p:cNvSpPr/>
          <p:nvPr/>
        </p:nvSpPr>
        <p:spPr>
          <a:xfrm>
            <a:off x="4392162" y="3240313"/>
            <a:ext cx="234325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款号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成分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款式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版型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颜色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材质（例仿毛哔叽）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厚度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弹力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9AE524B-FE4E-45CC-A93B-0A48C3FA356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166584" y="4394475"/>
            <a:ext cx="1225578" cy="6736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6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6E9780-5B15-4AF6-B839-4D5EF5B5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" y="0"/>
            <a:ext cx="316658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AC803FD-DCF4-4C02-99DA-2C6B34AC4DEC}"/>
              </a:ext>
            </a:extLst>
          </p:cNvPr>
          <p:cNvSpPr/>
          <p:nvPr/>
        </p:nvSpPr>
        <p:spPr>
          <a:xfrm>
            <a:off x="425450" y="4715116"/>
            <a:ext cx="2361000" cy="923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00DDF7-3BFF-4718-861E-BD1A1FC603E2}"/>
              </a:ext>
            </a:extLst>
          </p:cNvPr>
          <p:cNvCxnSpPr>
            <a:cxnSpLocks/>
          </p:cNvCxnSpPr>
          <p:nvPr/>
        </p:nvCxnSpPr>
        <p:spPr>
          <a:xfrm>
            <a:off x="2767760" y="5191482"/>
            <a:ext cx="6256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CA3DB16-B77E-412D-B536-B57159E06013}"/>
              </a:ext>
            </a:extLst>
          </p:cNvPr>
          <p:cNvSpPr/>
          <p:nvPr/>
        </p:nvSpPr>
        <p:spPr>
          <a:xfrm>
            <a:off x="3364527" y="3771840"/>
            <a:ext cx="176423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37</a:t>
            </a:r>
            <a:r>
              <a:rPr lang="zh-CN" altLang="en-US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165/80</a:t>
            </a:r>
            <a:r>
              <a:rPr lang="zh-CN" altLang="en-US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38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170/84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39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170/88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175/92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41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175/96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42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180/100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43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180/104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44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180/108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45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180/112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46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180/116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4C9F9A-F314-4986-972B-F65B8E8C6A01}"/>
              </a:ext>
            </a:extLst>
          </p:cNvPr>
          <p:cNvSpPr/>
          <p:nvPr/>
        </p:nvSpPr>
        <p:spPr>
          <a:xfrm>
            <a:off x="5605609" y="3771840"/>
            <a:ext cx="176423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34</a:t>
            </a:r>
            <a:r>
              <a:rPr lang="zh-CN" altLang="en-US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150/78</a:t>
            </a:r>
            <a:r>
              <a:rPr lang="zh-CN" altLang="en-US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35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155/81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36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160/84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37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165/87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38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170/90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39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170/93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175/96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41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175/99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42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175/102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43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（</a:t>
            </a:r>
            <a:r>
              <a:rPr lang="en-US" altLang="zh-CN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175/105</a:t>
            </a:r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）</a:t>
            </a:r>
            <a:endParaRPr lang="en-US" altLang="zh-C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1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D131FA-D459-4A29-A23E-583A6FFD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" y="0"/>
            <a:ext cx="316658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CB2088-502B-448A-84AF-608EFB4FC386}"/>
              </a:ext>
            </a:extLst>
          </p:cNvPr>
          <p:cNvSpPr/>
          <p:nvPr/>
        </p:nvSpPr>
        <p:spPr>
          <a:xfrm>
            <a:off x="3488378" y="744278"/>
            <a:ext cx="3166584" cy="6113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ED1B1A-E05E-4946-9575-4578D55E6DC4}"/>
              </a:ext>
            </a:extLst>
          </p:cNvPr>
          <p:cNvSpPr/>
          <p:nvPr/>
        </p:nvSpPr>
        <p:spPr>
          <a:xfrm>
            <a:off x="3789929" y="1804375"/>
            <a:ext cx="771438" cy="14016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描述相符</a:t>
            </a:r>
            <a:endParaRPr lang="en-US" altLang="zh-CN" sz="11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1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衣服做工</a:t>
            </a:r>
            <a:endParaRPr lang="en-US" altLang="zh-CN" sz="11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1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衣服尺寸</a:t>
            </a:r>
            <a:endParaRPr lang="en-US" altLang="zh-CN" sz="11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1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量体服务</a:t>
            </a:r>
            <a:endParaRPr lang="en-US" altLang="zh-CN" sz="11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D19671-B3FE-42C4-AC0A-A78BDE93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15" y="0"/>
            <a:ext cx="3166584" cy="685800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3F6476-5749-4564-A738-3580BB54DF9B}"/>
              </a:ext>
            </a:extLst>
          </p:cNvPr>
          <p:cNvSpPr/>
          <p:nvPr/>
        </p:nvSpPr>
        <p:spPr>
          <a:xfrm>
            <a:off x="3694234" y="3494952"/>
            <a:ext cx="2670293" cy="1449188"/>
          </a:xfrm>
          <a:prstGeom prst="roundRect">
            <a:avLst/>
          </a:prstGeom>
          <a:solidFill>
            <a:srgbClr val="FB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E89D6B-C5D3-436C-BCF8-4CFECCE8BFC5}"/>
              </a:ext>
            </a:extLst>
          </p:cNvPr>
          <p:cNvSpPr/>
          <p:nvPr/>
        </p:nvSpPr>
        <p:spPr>
          <a:xfrm>
            <a:off x="3775759" y="3436473"/>
            <a:ext cx="2294218" cy="412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ln w="0"/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评价宝贝，让更多的小伙伴了解</a:t>
            </a:r>
            <a:endParaRPr lang="en-US" altLang="zh-CN" sz="1200" dirty="0">
              <a:ln w="0"/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E2877-29B1-452C-942E-991D65D20215}"/>
              </a:ext>
            </a:extLst>
          </p:cNvPr>
          <p:cNvSpPr/>
          <p:nvPr/>
        </p:nvSpPr>
        <p:spPr>
          <a:xfrm>
            <a:off x="5722507" y="4461514"/>
            <a:ext cx="588623" cy="412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ln w="0"/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0/200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3084D46-1FED-49A0-9068-0BABAC778478}"/>
              </a:ext>
            </a:extLst>
          </p:cNvPr>
          <p:cNvSpPr/>
          <p:nvPr/>
        </p:nvSpPr>
        <p:spPr>
          <a:xfrm>
            <a:off x="4462070" y="5307086"/>
            <a:ext cx="1219200" cy="344414"/>
          </a:xfrm>
          <a:prstGeom prst="roundRect">
            <a:avLst>
              <a:gd name="adj" fmla="val 50000"/>
            </a:avLst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提交评价</a:t>
            </a:r>
          </a:p>
        </p:txBody>
      </p:sp>
    </p:spTree>
    <p:extLst>
      <p:ext uri="{BB962C8B-B14F-4D97-AF65-F5344CB8AC3E}">
        <p14:creationId xmlns:p14="http://schemas.microsoft.com/office/powerpoint/2010/main" val="9014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7A1DEA-C47B-4C03-8828-A82A2E1D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142</Words>
  <Application>Microsoft Office PowerPoint</Application>
  <PresentationFormat>自定义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阿里巴巴普惠体 L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瑞生</dc:creator>
  <cp:lastModifiedBy>白 瑞生</cp:lastModifiedBy>
  <cp:revision>49</cp:revision>
  <dcterms:created xsi:type="dcterms:W3CDTF">2020-05-17T06:27:15Z</dcterms:created>
  <dcterms:modified xsi:type="dcterms:W3CDTF">2020-05-22T12:05:22Z</dcterms:modified>
</cp:coreProperties>
</file>