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1" r:id="rId3"/>
    <p:sldId id="264" r:id="rId4"/>
    <p:sldId id="265" r:id="rId5"/>
    <p:sldId id="260" r:id="rId6"/>
    <p:sldId id="256" r:id="rId7"/>
    <p:sldId id="257" r:id="rId8"/>
    <p:sldId id="262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9" r:id="rId24"/>
    <p:sldId id="290" r:id="rId25"/>
    <p:sldId id="287" r:id="rId26"/>
    <p:sldId id="288" r:id="rId27"/>
    <p:sldId id="286" r:id="rId28"/>
    <p:sldId id="291" r:id="rId29"/>
    <p:sldId id="280" r:id="rId30"/>
    <p:sldId id="283" r:id="rId31"/>
    <p:sldId id="284" r:id="rId32"/>
    <p:sldId id="281" r:id="rId33"/>
    <p:sldId id="282" r:id="rId34"/>
    <p:sldId id="285" r:id="rId35"/>
  </p:sldIdLst>
  <p:sldSz cx="316865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89" autoAdjust="0"/>
    <p:restoredTop sz="93792" autoAdjust="0"/>
  </p:normalViewPr>
  <p:slideViewPr>
    <p:cSldViewPr snapToGrid="0">
      <p:cViewPr varScale="1">
        <p:scale>
          <a:sx n="60" d="100"/>
          <a:sy n="60" d="100"/>
        </p:scale>
        <p:origin x="2736" y="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649" y="1122363"/>
            <a:ext cx="2693353" cy="2387600"/>
          </a:xfrm>
        </p:spPr>
        <p:txBody>
          <a:bodyPr anchor="b"/>
          <a:lstStyle>
            <a:lvl1pPr algn="ctr">
              <a:defRPr sz="207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" y="3602038"/>
            <a:ext cx="2376488" cy="1655762"/>
          </a:xfrm>
        </p:spPr>
        <p:txBody>
          <a:bodyPr/>
          <a:lstStyle>
            <a:lvl1pPr marL="0" indent="0" algn="ctr">
              <a:buNone/>
              <a:defRPr sz="832"/>
            </a:lvl1pPr>
            <a:lvl2pPr marL="158420" indent="0" algn="ctr">
              <a:buNone/>
              <a:defRPr sz="693"/>
            </a:lvl2pPr>
            <a:lvl3pPr marL="316840" indent="0" algn="ctr">
              <a:buNone/>
              <a:defRPr sz="624"/>
            </a:lvl3pPr>
            <a:lvl4pPr marL="475259" indent="0" algn="ctr">
              <a:buNone/>
              <a:defRPr sz="554"/>
            </a:lvl4pPr>
            <a:lvl5pPr marL="633679" indent="0" algn="ctr">
              <a:buNone/>
              <a:defRPr sz="554"/>
            </a:lvl5pPr>
            <a:lvl6pPr marL="792099" indent="0" algn="ctr">
              <a:buNone/>
              <a:defRPr sz="554"/>
            </a:lvl6pPr>
            <a:lvl7pPr marL="950519" indent="0" algn="ctr">
              <a:buNone/>
              <a:defRPr sz="554"/>
            </a:lvl7pPr>
            <a:lvl8pPr marL="1108939" indent="0" algn="ctr">
              <a:buNone/>
              <a:defRPr sz="554"/>
            </a:lvl8pPr>
            <a:lvl9pPr marL="1267358" indent="0" algn="ctr">
              <a:buNone/>
              <a:defRPr sz="55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8BEF4-5E55-4408-B223-E611D0BE9C0A}" type="datetimeFigureOut">
              <a:rPr lang="zh-CN" altLang="en-US" smtClean="0"/>
              <a:t>2020-05-21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24254-A3C3-4B28-8D2B-43FDD86B0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920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8BEF4-5E55-4408-B223-E611D0BE9C0A}" type="datetimeFigureOut">
              <a:rPr lang="zh-CN" altLang="en-US" smtClean="0"/>
              <a:t>2020-05-21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24254-A3C3-4B28-8D2B-43FDD86B0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707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67565" y="365125"/>
            <a:ext cx="68324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7845" y="365125"/>
            <a:ext cx="2010112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8BEF4-5E55-4408-B223-E611D0BE9C0A}" type="datetimeFigureOut">
              <a:rPr lang="zh-CN" altLang="en-US" smtClean="0"/>
              <a:t>2020-05-21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24254-A3C3-4B28-8D2B-43FDD86B0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077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8BEF4-5E55-4408-B223-E611D0BE9C0A}" type="datetimeFigureOut">
              <a:rPr lang="zh-CN" altLang="en-US" smtClean="0"/>
              <a:t>2020-05-21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24254-A3C3-4B28-8D2B-43FDD86B0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054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194" y="1709740"/>
            <a:ext cx="2732961" cy="2852737"/>
          </a:xfrm>
        </p:spPr>
        <p:txBody>
          <a:bodyPr anchor="b"/>
          <a:lstStyle>
            <a:lvl1pPr>
              <a:defRPr sz="207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194" y="4589465"/>
            <a:ext cx="2732961" cy="1500187"/>
          </a:xfrm>
        </p:spPr>
        <p:txBody>
          <a:bodyPr/>
          <a:lstStyle>
            <a:lvl1pPr marL="0" indent="0">
              <a:buNone/>
              <a:defRPr sz="832">
                <a:solidFill>
                  <a:schemeClr val="tx1"/>
                </a:solidFill>
              </a:defRPr>
            </a:lvl1pPr>
            <a:lvl2pPr marL="158420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2pPr>
            <a:lvl3pPr marL="316840" indent="0">
              <a:buNone/>
              <a:defRPr sz="624">
                <a:solidFill>
                  <a:schemeClr val="tx1">
                    <a:tint val="75000"/>
                  </a:schemeClr>
                </a:solidFill>
              </a:defRPr>
            </a:lvl3pPr>
            <a:lvl4pPr marL="475259" indent="0">
              <a:buNone/>
              <a:defRPr sz="554">
                <a:solidFill>
                  <a:schemeClr val="tx1">
                    <a:tint val="75000"/>
                  </a:schemeClr>
                </a:solidFill>
              </a:defRPr>
            </a:lvl4pPr>
            <a:lvl5pPr marL="633679" indent="0">
              <a:buNone/>
              <a:defRPr sz="554">
                <a:solidFill>
                  <a:schemeClr val="tx1">
                    <a:tint val="75000"/>
                  </a:schemeClr>
                </a:solidFill>
              </a:defRPr>
            </a:lvl5pPr>
            <a:lvl6pPr marL="792099" indent="0">
              <a:buNone/>
              <a:defRPr sz="554">
                <a:solidFill>
                  <a:schemeClr val="tx1">
                    <a:tint val="75000"/>
                  </a:schemeClr>
                </a:solidFill>
              </a:defRPr>
            </a:lvl6pPr>
            <a:lvl7pPr marL="950519" indent="0">
              <a:buNone/>
              <a:defRPr sz="554">
                <a:solidFill>
                  <a:schemeClr val="tx1">
                    <a:tint val="75000"/>
                  </a:schemeClr>
                </a:solidFill>
              </a:defRPr>
            </a:lvl7pPr>
            <a:lvl8pPr marL="1108939" indent="0">
              <a:buNone/>
              <a:defRPr sz="554">
                <a:solidFill>
                  <a:schemeClr val="tx1">
                    <a:tint val="75000"/>
                  </a:schemeClr>
                </a:solidFill>
              </a:defRPr>
            </a:lvl8pPr>
            <a:lvl9pPr marL="1267358" indent="0">
              <a:buNone/>
              <a:defRPr sz="5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8BEF4-5E55-4408-B223-E611D0BE9C0A}" type="datetimeFigureOut">
              <a:rPr lang="zh-CN" altLang="en-US" smtClean="0"/>
              <a:t>2020-05-21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24254-A3C3-4B28-8D2B-43FDD86B0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597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7845" y="1825625"/>
            <a:ext cx="1346676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4129" y="1825625"/>
            <a:ext cx="1346676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8BEF4-5E55-4408-B223-E611D0BE9C0A}" type="datetimeFigureOut">
              <a:rPr lang="zh-CN" altLang="en-US" smtClean="0"/>
              <a:t>2020-05-21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24254-A3C3-4B28-8D2B-43FDD86B0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060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257" y="365127"/>
            <a:ext cx="27329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258" y="1681163"/>
            <a:ext cx="1340487" cy="823912"/>
          </a:xfrm>
        </p:spPr>
        <p:txBody>
          <a:bodyPr anchor="b"/>
          <a:lstStyle>
            <a:lvl1pPr marL="0" indent="0">
              <a:buNone/>
              <a:defRPr sz="832" b="1"/>
            </a:lvl1pPr>
            <a:lvl2pPr marL="158420" indent="0">
              <a:buNone/>
              <a:defRPr sz="693" b="1"/>
            </a:lvl2pPr>
            <a:lvl3pPr marL="316840" indent="0">
              <a:buNone/>
              <a:defRPr sz="624" b="1"/>
            </a:lvl3pPr>
            <a:lvl4pPr marL="475259" indent="0">
              <a:buNone/>
              <a:defRPr sz="554" b="1"/>
            </a:lvl4pPr>
            <a:lvl5pPr marL="633679" indent="0">
              <a:buNone/>
              <a:defRPr sz="554" b="1"/>
            </a:lvl5pPr>
            <a:lvl6pPr marL="792099" indent="0">
              <a:buNone/>
              <a:defRPr sz="554" b="1"/>
            </a:lvl6pPr>
            <a:lvl7pPr marL="950519" indent="0">
              <a:buNone/>
              <a:defRPr sz="554" b="1"/>
            </a:lvl7pPr>
            <a:lvl8pPr marL="1108939" indent="0">
              <a:buNone/>
              <a:defRPr sz="554" b="1"/>
            </a:lvl8pPr>
            <a:lvl9pPr marL="1267358" indent="0">
              <a:buNone/>
              <a:defRPr sz="55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258" y="2505075"/>
            <a:ext cx="13404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04129" y="1681163"/>
            <a:ext cx="1347089" cy="823912"/>
          </a:xfrm>
        </p:spPr>
        <p:txBody>
          <a:bodyPr anchor="b"/>
          <a:lstStyle>
            <a:lvl1pPr marL="0" indent="0">
              <a:buNone/>
              <a:defRPr sz="832" b="1"/>
            </a:lvl1pPr>
            <a:lvl2pPr marL="158420" indent="0">
              <a:buNone/>
              <a:defRPr sz="693" b="1"/>
            </a:lvl2pPr>
            <a:lvl3pPr marL="316840" indent="0">
              <a:buNone/>
              <a:defRPr sz="624" b="1"/>
            </a:lvl3pPr>
            <a:lvl4pPr marL="475259" indent="0">
              <a:buNone/>
              <a:defRPr sz="554" b="1"/>
            </a:lvl4pPr>
            <a:lvl5pPr marL="633679" indent="0">
              <a:buNone/>
              <a:defRPr sz="554" b="1"/>
            </a:lvl5pPr>
            <a:lvl6pPr marL="792099" indent="0">
              <a:buNone/>
              <a:defRPr sz="554" b="1"/>
            </a:lvl6pPr>
            <a:lvl7pPr marL="950519" indent="0">
              <a:buNone/>
              <a:defRPr sz="554" b="1"/>
            </a:lvl7pPr>
            <a:lvl8pPr marL="1108939" indent="0">
              <a:buNone/>
              <a:defRPr sz="554" b="1"/>
            </a:lvl8pPr>
            <a:lvl9pPr marL="1267358" indent="0">
              <a:buNone/>
              <a:defRPr sz="55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04129" y="2505075"/>
            <a:ext cx="1347089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8BEF4-5E55-4408-B223-E611D0BE9C0A}" type="datetimeFigureOut">
              <a:rPr lang="zh-CN" altLang="en-US" smtClean="0"/>
              <a:t>2020-05-21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24254-A3C3-4B28-8D2B-43FDD86B0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15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8BEF4-5E55-4408-B223-E611D0BE9C0A}" type="datetimeFigureOut">
              <a:rPr lang="zh-CN" altLang="en-US" smtClean="0"/>
              <a:t>2020-05-21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24254-A3C3-4B28-8D2B-43FDD86B0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76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8BEF4-5E55-4408-B223-E611D0BE9C0A}" type="datetimeFigureOut">
              <a:rPr lang="zh-CN" altLang="en-US" smtClean="0"/>
              <a:t>2020-05-21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24254-A3C3-4B28-8D2B-43FDD86B0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833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257" y="457200"/>
            <a:ext cx="1021972" cy="1600200"/>
          </a:xfrm>
        </p:spPr>
        <p:txBody>
          <a:bodyPr anchor="b"/>
          <a:lstStyle>
            <a:lvl1pPr>
              <a:defRPr sz="110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7089" y="987427"/>
            <a:ext cx="1604129" cy="4873625"/>
          </a:xfrm>
        </p:spPr>
        <p:txBody>
          <a:bodyPr/>
          <a:lstStyle>
            <a:lvl1pPr>
              <a:defRPr sz="1109"/>
            </a:lvl1pPr>
            <a:lvl2pPr>
              <a:defRPr sz="970"/>
            </a:lvl2pPr>
            <a:lvl3pPr>
              <a:defRPr sz="832"/>
            </a:lvl3pPr>
            <a:lvl4pPr>
              <a:defRPr sz="693"/>
            </a:lvl4pPr>
            <a:lvl5pPr>
              <a:defRPr sz="693"/>
            </a:lvl5pPr>
            <a:lvl6pPr>
              <a:defRPr sz="693"/>
            </a:lvl6pPr>
            <a:lvl7pPr>
              <a:defRPr sz="693"/>
            </a:lvl7pPr>
            <a:lvl8pPr>
              <a:defRPr sz="693"/>
            </a:lvl8pPr>
            <a:lvl9pPr>
              <a:defRPr sz="69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257" y="2057400"/>
            <a:ext cx="1021972" cy="3811588"/>
          </a:xfrm>
        </p:spPr>
        <p:txBody>
          <a:bodyPr/>
          <a:lstStyle>
            <a:lvl1pPr marL="0" indent="0">
              <a:buNone/>
              <a:defRPr sz="554"/>
            </a:lvl1pPr>
            <a:lvl2pPr marL="158420" indent="0">
              <a:buNone/>
              <a:defRPr sz="485"/>
            </a:lvl2pPr>
            <a:lvl3pPr marL="316840" indent="0">
              <a:buNone/>
              <a:defRPr sz="416"/>
            </a:lvl3pPr>
            <a:lvl4pPr marL="475259" indent="0">
              <a:buNone/>
              <a:defRPr sz="347"/>
            </a:lvl4pPr>
            <a:lvl5pPr marL="633679" indent="0">
              <a:buNone/>
              <a:defRPr sz="347"/>
            </a:lvl5pPr>
            <a:lvl6pPr marL="792099" indent="0">
              <a:buNone/>
              <a:defRPr sz="347"/>
            </a:lvl6pPr>
            <a:lvl7pPr marL="950519" indent="0">
              <a:buNone/>
              <a:defRPr sz="347"/>
            </a:lvl7pPr>
            <a:lvl8pPr marL="1108939" indent="0">
              <a:buNone/>
              <a:defRPr sz="347"/>
            </a:lvl8pPr>
            <a:lvl9pPr marL="1267358" indent="0">
              <a:buNone/>
              <a:defRPr sz="34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8BEF4-5E55-4408-B223-E611D0BE9C0A}" type="datetimeFigureOut">
              <a:rPr lang="zh-CN" altLang="en-US" smtClean="0"/>
              <a:t>2020-05-21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24254-A3C3-4B28-8D2B-43FDD86B0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25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257" y="457200"/>
            <a:ext cx="1021972" cy="1600200"/>
          </a:xfrm>
        </p:spPr>
        <p:txBody>
          <a:bodyPr anchor="b"/>
          <a:lstStyle>
            <a:lvl1pPr>
              <a:defRPr sz="110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47089" y="987427"/>
            <a:ext cx="1604129" cy="4873625"/>
          </a:xfrm>
        </p:spPr>
        <p:txBody>
          <a:bodyPr anchor="t"/>
          <a:lstStyle>
            <a:lvl1pPr marL="0" indent="0">
              <a:buNone/>
              <a:defRPr sz="1109"/>
            </a:lvl1pPr>
            <a:lvl2pPr marL="158420" indent="0">
              <a:buNone/>
              <a:defRPr sz="970"/>
            </a:lvl2pPr>
            <a:lvl3pPr marL="316840" indent="0">
              <a:buNone/>
              <a:defRPr sz="832"/>
            </a:lvl3pPr>
            <a:lvl4pPr marL="475259" indent="0">
              <a:buNone/>
              <a:defRPr sz="693"/>
            </a:lvl4pPr>
            <a:lvl5pPr marL="633679" indent="0">
              <a:buNone/>
              <a:defRPr sz="693"/>
            </a:lvl5pPr>
            <a:lvl6pPr marL="792099" indent="0">
              <a:buNone/>
              <a:defRPr sz="693"/>
            </a:lvl6pPr>
            <a:lvl7pPr marL="950519" indent="0">
              <a:buNone/>
              <a:defRPr sz="693"/>
            </a:lvl7pPr>
            <a:lvl8pPr marL="1108939" indent="0">
              <a:buNone/>
              <a:defRPr sz="693"/>
            </a:lvl8pPr>
            <a:lvl9pPr marL="1267358" indent="0">
              <a:buNone/>
              <a:defRPr sz="69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257" y="2057400"/>
            <a:ext cx="1021972" cy="3811588"/>
          </a:xfrm>
        </p:spPr>
        <p:txBody>
          <a:bodyPr/>
          <a:lstStyle>
            <a:lvl1pPr marL="0" indent="0">
              <a:buNone/>
              <a:defRPr sz="554"/>
            </a:lvl1pPr>
            <a:lvl2pPr marL="158420" indent="0">
              <a:buNone/>
              <a:defRPr sz="485"/>
            </a:lvl2pPr>
            <a:lvl3pPr marL="316840" indent="0">
              <a:buNone/>
              <a:defRPr sz="416"/>
            </a:lvl3pPr>
            <a:lvl4pPr marL="475259" indent="0">
              <a:buNone/>
              <a:defRPr sz="347"/>
            </a:lvl4pPr>
            <a:lvl5pPr marL="633679" indent="0">
              <a:buNone/>
              <a:defRPr sz="347"/>
            </a:lvl5pPr>
            <a:lvl6pPr marL="792099" indent="0">
              <a:buNone/>
              <a:defRPr sz="347"/>
            </a:lvl6pPr>
            <a:lvl7pPr marL="950519" indent="0">
              <a:buNone/>
              <a:defRPr sz="347"/>
            </a:lvl7pPr>
            <a:lvl8pPr marL="1108939" indent="0">
              <a:buNone/>
              <a:defRPr sz="347"/>
            </a:lvl8pPr>
            <a:lvl9pPr marL="1267358" indent="0">
              <a:buNone/>
              <a:defRPr sz="34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8BEF4-5E55-4408-B223-E611D0BE9C0A}" type="datetimeFigureOut">
              <a:rPr lang="zh-CN" altLang="en-US" smtClean="0"/>
              <a:t>2020-05-21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24254-A3C3-4B28-8D2B-43FDD86B0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65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845" y="365127"/>
            <a:ext cx="27329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845" y="1825625"/>
            <a:ext cx="27329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7845" y="6356352"/>
            <a:ext cx="7129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8BEF4-5E55-4408-B223-E611D0BE9C0A}" type="datetimeFigureOut">
              <a:rPr lang="zh-CN" altLang="en-US" smtClean="0"/>
              <a:t>2020-05-21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49616" y="6356352"/>
            <a:ext cx="10694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37859" y="6356352"/>
            <a:ext cx="7129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24254-A3C3-4B28-8D2B-43FDD86B0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57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16840" rtl="0" eaLnBrk="1" latinLnBrk="0" hangingPunct="1">
        <a:lnSpc>
          <a:spcPct val="90000"/>
        </a:lnSpc>
        <a:spcBef>
          <a:spcPct val="0"/>
        </a:spcBef>
        <a:buNone/>
        <a:defRPr sz="15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9210" indent="-79210" algn="l" defTabSz="316840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970" kern="1200">
          <a:solidFill>
            <a:schemeClr val="tx1"/>
          </a:solidFill>
          <a:latin typeface="+mn-lt"/>
          <a:ea typeface="+mn-ea"/>
          <a:cs typeface="+mn-cs"/>
        </a:defRPr>
      </a:lvl1pPr>
      <a:lvl2pPr marL="237630" indent="-79210" algn="l" defTabSz="316840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832" kern="1200">
          <a:solidFill>
            <a:schemeClr val="tx1"/>
          </a:solidFill>
          <a:latin typeface="+mn-lt"/>
          <a:ea typeface="+mn-ea"/>
          <a:cs typeface="+mn-cs"/>
        </a:defRPr>
      </a:lvl2pPr>
      <a:lvl3pPr marL="396050" indent="-79210" algn="l" defTabSz="316840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93" kern="1200">
          <a:solidFill>
            <a:schemeClr val="tx1"/>
          </a:solidFill>
          <a:latin typeface="+mn-lt"/>
          <a:ea typeface="+mn-ea"/>
          <a:cs typeface="+mn-cs"/>
        </a:defRPr>
      </a:lvl3pPr>
      <a:lvl4pPr marL="554469" indent="-79210" algn="l" defTabSz="316840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24" kern="1200">
          <a:solidFill>
            <a:schemeClr val="tx1"/>
          </a:solidFill>
          <a:latin typeface="+mn-lt"/>
          <a:ea typeface="+mn-ea"/>
          <a:cs typeface="+mn-cs"/>
        </a:defRPr>
      </a:lvl4pPr>
      <a:lvl5pPr marL="712889" indent="-79210" algn="l" defTabSz="316840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24" kern="1200">
          <a:solidFill>
            <a:schemeClr val="tx1"/>
          </a:solidFill>
          <a:latin typeface="+mn-lt"/>
          <a:ea typeface="+mn-ea"/>
          <a:cs typeface="+mn-cs"/>
        </a:defRPr>
      </a:lvl5pPr>
      <a:lvl6pPr marL="871309" indent="-79210" algn="l" defTabSz="316840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24" kern="1200">
          <a:solidFill>
            <a:schemeClr val="tx1"/>
          </a:solidFill>
          <a:latin typeface="+mn-lt"/>
          <a:ea typeface="+mn-ea"/>
          <a:cs typeface="+mn-cs"/>
        </a:defRPr>
      </a:lvl6pPr>
      <a:lvl7pPr marL="1029729" indent="-79210" algn="l" defTabSz="316840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24" kern="1200">
          <a:solidFill>
            <a:schemeClr val="tx1"/>
          </a:solidFill>
          <a:latin typeface="+mn-lt"/>
          <a:ea typeface="+mn-ea"/>
          <a:cs typeface="+mn-cs"/>
        </a:defRPr>
      </a:lvl7pPr>
      <a:lvl8pPr marL="1188149" indent="-79210" algn="l" defTabSz="316840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24" kern="1200">
          <a:solidFill>
            <a:schemeClr val="tx1"/>
          </a:solidFill>
          <a:latin typeface="+mn-lt"/>
          <a:ea typeface="+mn-ea"/>
          <a:cs typeface="+mn-cs"/>
        </a:defRPr>
      </a:lvl8pPr>
      <a:lvl9pPr marL="1346568" indent="-79210" algn="l" defTabSz="316840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6840" rtl="0" eaLnBrk="1" latinLnBrk="0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1pPr>
      <a:lvl2pPr marL="158420" algn="l" defTabSz="316840" rtl="0" eaLnBrk="1" latinLnBrk="0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2pPr>
      <a:lvl3pPr marL="316840" algn="l" defTabSz="316840" rtl="0" eaLnBrk="1" latinLnBrk="0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3pPr>
      <a:lvl4pPr marL="475259" algn="l" defTabSz="316840" rtl="0" eaLnBrk="1" latinLnBrk="0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4pPr>
      <a:lvl5pPr marL="633679" algn="l" defTabSz="316840" rtl="0" eaLnBrk="1" latinLnBrk="0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5pPr>
      <a:lvl6pPr marL="792099" algn="l" defTabSz="316840" rtl="0" eaLnBrk="1" latinLnBrk="0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6pPr>
      <a:lvl7pPr marL="950519" algn="l" defTabSz="316840" rtl="0" eaLnBrk="1" latinLnBrk="0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7pPr>
      <a:lvl8pPr marL="1108939" algn="l" defTabSz="316840" rtl="0" eaLnBrk="1" latinLnBrk="0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8pPr>
      <a:lvl9pPr marL="1267358" algn="l" defTabSz="316840" rtl="0" eaLnBrk="1" latinLnBrk="0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2.xml"/><Relationship Id="rId7" Type="http://schemas.openxmlformats.org/officeDocument/2006/relationships/slide" Target="slide6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slide" Target="slide5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6" Type="http://schemas.openxmlformats.org/officeDocument/2006/relationships/slide" Target="slide9.xml"/><Relationship Id="rId5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slide" Target="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3" Type="http://schemas.openxmlformats.org/officeDocument/2006/relationships/image" Target="../media/image7.png"/><Relationship Id="rId7" Type="http://schemas.openxmlformats.org/officeDocument/2006/relationships/slide" Target="slide29.xml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Relationship Id="rId6" Type="http://schemas.openxmlformats.org/officeDocument/2006/relationships/slide" Target="slide21.xml"/><Relationship Id="rId5" Type="http://schemas.openxmlformats.org/officeDocument/2006/relationships/slide" Target="slide14.xml"/><Relationship Id="rId10" Type="http://schemas.openxmlformats.org/officeDocument/2006/relationships/slide" Target="slide12.xml"/><Relationship Id="rId4" Type="http://schemas.openxmlformats.org/officeDocument/2006/relationships/slide" Target="slide18.xml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Relationship Id="rId5" Type="http://schemas.openxmlformats.org/officeDocument/2006/relationships/slide" Target="slide13.xml"/><Relationship Id="rId4" Type="http://schemas.openxmlformats.org/officeDocument/2006/relationships/slide" Target="slide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Relationship Id="rId5" Type="http://schemas.openxmlformats.org/officeDocument/2006/relationships/slide" Target="slide16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Relationship Id="rId5" Type="http://schemas.openxmlformats.org/officeDocument/2006/relationships/slide" Target="slide15.xml"/><Relationship Id="rId4" Type="http://schemas.openxmlformats.org/officeDocument/2006/relationships/slide" Target="slide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Relationship Id="rId4" Type="http://schemas.openxmlformats.org/officeDocument/2006/relationships/slide" Target="slide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Relationship Id="rId5" Type="http://schemas.openxmlformats.org/officeDocument/2006/relationships/slide" Target="slide13.xml"/><Relationship Id="rId4" Type="http://schemas.openxmlformats.org/officeDocument/2006/relationships/slide" Target="slide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Relationship Id="rId5" Type="http://schemas.openxmlformats.org/officeDocument/2006/relationships/slide" Target="slide18.xml"/><Relationship Id="rId4" Type="http://schemas.openxmlformats.org/officeDocument/2006/relationships/slide" Target="slide2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" Target="slide8.xml"/><Relationship Id="rId7" Type="http://schemas.openxmlformats.org/officeDocument/2006/relationships/slide" Target="slide1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3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Relationship Id="rId5" Type="http://schemas.openxmlformats.org/officeDocument/2006/relationships/slide" Target="slide19.xml"/><Relationship Id="rId4" Type="http://schemas.openxmlformats.org/officeDocument/2006/relationships/slide" Target="slide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Relationship Id="rId6" Type="http://schemas.openxmlformats.org/officeDocument/2006/relationships/slide" Target="slide13.xml"/><Relationship Id="rId5" Type="http://schemas.openxmlformats.org/officeDocument/2006/relationships/slide" Target="slide2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slide" Target="slide21.xml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Relationship Id="rId6" Type="http://schemas.openxmlformats.org/officeDocument/2006/relationships/slide" Target="slide23.xml"/><Relationship Id="rId5" Type="http://schemas.openxmlformats.org/officeDocument/2006/relationships/slide" Target="slide25.xml"/><Relationship Id="rId4" Type="http://schemas.openxmlformats.org/officeDocument/2006/relationships/slide" Target="slide2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7" Type="http://schemas.openxmlformats.org/officeDocument/2006/relationships/slide" Target="slide22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5" Type="http://schemas.openxmlformats.org/officeDocument/2006/relationships/slide" Target="slide25.xml"/><Relationship Id="rId4" Type="http://schemas.openxmlformats.org/officeDocument/2006/relationships/slide" Target="slide2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slide" Target="slide26.xml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slide" Target="slide22.xml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slide" Target="slid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Relationship Id="rId5" Type="http://schemas.openxmlformats.org/officeDocument/2006/relationships/slide" Target="slide28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Relationship Id="rId5" Type="http://schemas.openxmlformats.org/officeDocument/2006/relationships/slide" Target="slide13.xml"/><Relationship Id="rId4" Type="http://schemas.openxmlformats.org/officeDocument/2006/relationships/slide" Target="slide3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slide" Target="slide4.xml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5.jp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slide" Target="slide2.xml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Relationship Id="rId5" Type="http://schemas.openxmlformats.org/officeDocument/2006/relationships/slide" Target="slide31.x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Relationship Id="rId5" Type="http://schemas.openxmlformats.org/officeDocument/2006/relationships/slide" Target="slide33.xml"/><Relationship Id="rId4" Type="http://schemas.openxmlformats.org/officeDocument/2006/relationships/slide" Target="slide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Relationship Id="rId5" Type="http://schemas.openxmlformats.org/officeDocument/2006/relationships/slide" Target="slide34.xm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Relationship Id="rId5" Type="http://schemas.openxmlformats.org/officeDocument/2006/relationships/slide" Target="slide3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slide" Target="slide1.xml"/><Relationship Id="rId5" Type="http://schemas.openxmlformats.org/officeDocument/2006/relationships/slide" Target="slide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slide" Target="slide1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slide" Target="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slide" Target="slide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Relationship Id="rId5" Type="http://schemas.openxmlformats.org/officeDocument/2006/relationships/slide" Target="slide10.xml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0EEC62C-D56C-44BF-B648-A55ED58C5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" y="0"/>
            <a:ext cx="3166584" cy="6858000"/>
          </a:xfrm>
          <a:prstGeom prst="rect">
            <a:avLst/>
          </a:prstGeom>
        </p:spPr>
      </p:pic>
      <p:pic>
        <p:nvPicPr>
          <p:cNvPr id="7" name="图片 6">
            <a:hlinkClick r:id="rId3" action="ppaction://hlinksldjump"/>
            <a:extLst>
              <a:ext uri="{FF2B5EF4-FFF2-40B4-BE49-F238E27FC236}">
                <a16:creationId xmlns:a16="http://schemas.microsoft.com/office/drawing/2014/main" id="{27B82A95-57B3-4D2A-8974-36E9D9BC0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66" y="1700282"/>
            <a:ext cx="1341236" cy="2249619"/>
          </a:xfrm>
          <a:prstGeom prst="rect">
            <a:avLst/>
          </a:prstGeom>
        </p:spPr>
      </p:pic>
      <p:pic>
        <p:nvPicPr>
          <p:cNvPr id="8" name="图片 7">
            <a:hlinkClick r:id="rId5" action="ppaction://hlinksldjump"/>
            <a:extLst>
              <a:ext uri="{FF2B5EF4-FFF2-40B4-BE49-F238E27FC236}">
                <a16:creationId xmlns:a16="http://schemas.microsoft.com/office/drawing/2014/main" id="{8C74EA07-49DD-4797-A1F1-FD88D4F215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8405" y="1666416"/>
            <a:ext cx="1341236" cy="2249619"/>
          </a:xfrm>
          <a:prstGeom prst="rect">
            <a:avLst/>
          </a:prstGeom>
        </p:spPr>
      </p:pic>
      <p:pic>
        <p:nvPicPr>
          <p:cNvPr id="12" name="图片 11">
            <a:hlinkClick r:id="rId7" action="ppaction://hlinksldjump"/>
            <a:extLst>
              <a:ext uri="{FF2B5EF4-FFF2-40B4-BE49-F238E27FC236}">
                <a16:creationId xmlns:a16="http://schemas.microsoft.com/office/drawing/2014/main" id="{86385FA0-B2AA-4F3E-A501-CA3E26141E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269" y="4191077"/>
            <a:ext cx="1347333" cy="201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31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7539515-D1A7-44ED-9409-9AD102FB1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" y="0"/>
            <a:ext cx="3166584" cy="6858000"/>
          </a:xfrm>
          <a:prstGeom prst="rect">
            <a:avLst/>
          </a:prstGeom>
        </p:spPr>
      </p:pic>
      <p:sp>
        <p:nvSpPr>
          <p:cNvPr id="3" name="矩形 2">
            <a:hlinkClick r:id="rId3" action="ppaction://hlinksldjump"/>
            <a:extLst>
              <a:ext uri="{FF2B5EF4-FFF2-40B4-BE49-F238E27FC236}">
                <a16:creationId xmlns:a16="http://schemas.microsoft.com/office/drawing/2014/main" id="{296D5FBB-9A10-4240-A5C7-E7C0A1EFB8CA}"/>
              </a:ext>
            </a:extLst>
          </p:cNvPr>
          <p:cNvSpPr/>
          <p:nvPr/>
        </p:nvSpPr>
        <p:spPr>
          <a:xfrm>
            <a:off x="0" y="765247"/>
            <a:ext cx="3166584" cy="54260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F809074-738D-4CEA-AD9C-42C4A366C747}"/>
              </a:ext>
            </a:extLst>
          </p:cNvPr>
          <p:cNvSpPr txBox="1"/>
          <p:nvPr/>
        </p:nvSpPr>
        <p:spPr>
          <a:xfrm>
            <a:off x="1262982" y="413376"/>
            <a:ext cx="949260" cy="276999"/>
          </a:xfrm>
          <a:prstGeom prst="rect">
            <a:avLst/>
          </a:prstGeom>
          <a:solidFill>
            <a:srgbClr val="1F4E79"/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量体数据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C6A38A-9831-4FC4-BB98-E1FF834012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72" y="355600"/>
            <a:ext cx="401832" cy="387976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6F10E2E4-45A3-402A-9081-4A057E8B0755}"/>
              </a:ext>
            </a:extLst>
          </p:cNvPr>
          <p:cNvGrpSpPr/>
          <p:nvPr/>
        </p:nvGrpSpPr>
        <p:grpSpPr>
          <a:xfrm>
            <a:off x="37846" y="788226"/>
            <a:ext cx="3124200" cy="1751708"/>
            <a:chOff x="37846" y="788226"/>
            <a:chExt cx="3124200" cy="1751708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81C09CD-68B1-436F-A559-2BDBA56DA0AA}"/>
                </a:ext>
              </a:extLst>
            </p:cNvPr>
            <p:cNvGrpSpPr/>
            <p:nvPr/>
          </p:nvGrpSpPr>
          <p:grpSpPr>
            <a:xfrm>
              <a:off x="37846" y="788226"/>
              <a:ext cx="3124200" cy="1751708"/>
              <a:chOff x="49767" y="1226308"/>
              <a:chExt cx="3124200" cy="1408229"/>
            </a:xfrm>
          </p:grpSpPr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E957828-CDB4-4F9F-94AD-F90B7C4F94A5}"/>
                  </a:ext>
                </a:extLst>
              </p:cNvPr>
              <p:cNvSpPr txBox="1"/>
              <p:nvPr/>
            </p:nvSpPr>
            <p:spPr>
              <a:xfrm>
                <a:off x="162148" y="1226308"/>
                <a:ext cx="2842287" cy="1342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客户名称：吴亦凡</a:t>
                </a:r>
                <a:endParaRPr lang="en-US" altLang="zh-CN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电话：</a:t>
                </a:r>
                <a:r>
                  <a:rPr lang="en-US" altLang="zh-CN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18818818818                     </a:t>
                </a:r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性别：男</a:t>
                </a:r>
                <a:endParaRPr lang="en-US" altLang="zh-CN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地址：苏州大学独墅湖校区二期</a:t>
                </a:r>
                <a:r>
                  <a:rPr lang="en-US" altLang="zh-CN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A05-302</a:t>
                </a:r>
              </a:p>
              <a:p>
                <a:pPr>
                  <a:lnSpc>
                    <a:spcPct val="200000"/>
                  </a:lnSpc>
                </a:pPr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量体日期：</a:t>
                </a:r>
                <a:r>
                  <a:rPr lang="en-US" altLang="zh-CN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2020-5-17 17:20</a:t>
                </a:r>
              </a:p>
              <a:p>
                <a:pPr>
                  <a:lnSpc>
                    <a:spcPct val="200000"/>
                  </a:lnSpc>
                </a:pPr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量体师：秦牛正威</a:t>
                </a:r>
                <a:endParaRPr lang="en-US" altLang="zh-CN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168C867A-94A0-4142-A2A9-205A139A14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67" y="2634537"/>
                <a:ext cx="31242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659F7624-61C6-40A8-8388-10430B899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0639" y="2215836"/>
              <a:ext cx="228600" cy="228600"/>
            </a:xfrm>
            <a:prstGeom prst="rect">
              <a:avLst/>
            </a:prstGeom>
          </p:spPr>
        </p:pic>
      </p:grpSp>
      <p:pic>
        <p:nvPicPr>
          <p:cNvPr id="17" name="图片 16">
            <a:hlinkClick r:id="rId6" action="ppaction://hlinksldjump"/>
            <a:extLst>
              <a:ext uri="{FF2B5EF4-FFF2-40B4-BE49-F238E27FC236}">
                <a16:creationId xmlns:a16="http://schemas.microsoft.com/office/drawing/2014/main" id="{DF5430B3-2792-4368-B57D-E306A283E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14" y="319555"/>
            <a:ext cx="401832" cy="38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206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>
            <a:extLst>
              <a:ext uri="{FF2B5EF4-FFF2-40B4-BE49-F238E27FC236}">
                <a16:creationId xmlns:a16="http://schemas.microsoft.com/office/drawing/2014/main" id="{A14FD8AA-7473-48D8-9F62-826BBBF5C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9"/>
            <a:ext cx="3168650" cy="6855251"/>
          </a:xfrm>
          <a:prstGeom prst="rect">
            <a:avLst/>
          </a:prstGeom>
        </p:spPr>
      </p:pic>
      <p:sp>
        <p:nvSpPr>
          <p:cNvPr id="35" name="矩形: 圆角 34">
            <a:hlinkClick r:id="rId3" action="ppaction://hlinksldjump"/>
            <a:extLst>
              <a:ext uri="{FF2B5EF4-FFF2-40B4-BE49-F238E27FC236}">
                <a16:creationId xmlns:a16="http://schemas.microsoft.com/office/drawing/2014/main" id="{05C2DC5F-A6D8-4A53-89B0-21B0DD045308}"/>
              </a:ext>
            </a:extLst>
          </p:cNvPr>
          <p:cNvSpPr/>
          <p:nvPr/>
        </p:nvSpPr>
        <p:spPr>
          <a:xfrm>
            <a:off x="958742" y="6185441"/>
            <a:ext cx="1251166" cy="335411"/>
          </a:xfrm>
          <a:prstGeom prst="roundRect">
            <a:avLst>
              <a:gd name="adj" fmla="val 50000"/>
            </a:avLst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下个循环</a:t>
            </a:r>
          </a:p>
        </p:txBody>
      </p:sp>
      <p:pic>
        <p:nvPicPr>
          <p:cNvPr id="37" name="图片 36">
            <a:hlinkClick r:id="rId4" action="ppaction://hlinksldjump"/>
            <a:extLst>
              <a:ext uri="{FF2B5EF4-FFF2-40B4-BE49-F238E27FC236}">
                <a16:creationId xmlns:a16="http://schemas.microsoft.com/office/drawing/2014/main" id="{0E0586EA-88D1-4A67-9895-CA4B245DCA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14" y="319555"/>
            <a:ext cx="401832" cy="38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124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91BEA65-000B-446A-AC20-6D80DE229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66584" cy="6858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96AB90C-7EF0-48C0-9E70-626976C08C53}"/>
              </a:ext>
            </a:extLst>
          </p:cNvPr>
          <p:cNvSpPr txBox="1"/>
          <p:nvPr/>
        </p:nvSpPr>
        <p:spPr>
          <a:xfrm>
            <a:off x="924546" y="4705007"/>
            <a:ext cx="6087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量体师</a:t>
            </a:r>
          </a:p>
        </p:txBody>
      </p:sp>
      <p:sp>
        <p:nvSpPr>
          <p:cNvPr id="4" name="矩形 3">
            <a:hlinkClick r:id="rId3" action="ppaction://hlinksldjump"/>
            <a:extLst>
              <a:ext uri="{FF2B5EF4-FFF2-40B4-BE49-F238E27FC236}">
                <a16:creationId xmlns:a16="http://schemas.microsoft.com/office/drawing/2014/main" id="{50D07538-4E11-412D-B176-8C8E36B3381B}"/>
              </a:ext>
            </a:extLst>
          </p:cNvPr>
          <p:cNvSpPr/>
          <p:nvPr/>
        </p:nvSpPr>
        <p:spPr>
          <a:xfrm>
            <a:off x="1007096" y="4328400"/>
            <a:ext cx="443640" cy="414707"/>
          </a:xfrm>
          <a:prstGeom prst="rect">
            <a:avLst/>
          </a:prstGeom>
          <a:solidFill>
            <a:srgbClr val="CCA3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389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0555F34-2E48-4724-B911-91364AC19899}"/>
              </a:ext>
            </a:extLst>
          </p:cNvPr>
          <p:cNvGrpSpPr/>
          <p:nvPr/>
        </p:nvGrpSpPr>
        <p:grpSpPr>
          <a:xfrm>
            <a:off x="2066" y="0"/>
            <a:ext cx="3166584" cy="6858000"/>
            <a:chOff x="0" y="0"/>
            <a:chExt cx="3166584" cy="68580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A71AC000-F884-41E2-B5A6-4802C53FE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166584" cy="6858000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E5EFBEF-F346-4034-AD83-CF875E9723F4}"/>
                </a:ext>
              </a:extLst>
            </p:cNvPr>
            <p:cNvSpPr/>
            <p:nvPr/>
          </p:nvSpPr>
          <p:spPr>
            <a:xfrm>
              <a:off x="0" y="765247"/>
              <a:ext cx="3166584" cy="54260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E61894F-75E8-492F-A438-992B5F66BF0D}"/>
                </a:ext>
              </a:extLst>
            </p:cNvPr>
            <p:cNvSpPr/>
            <p:nvPr/>
          </p:nvSpPr>
          <p:spPr>
            <a:xfrm>
              <a:off x="0" y="759051"/>
              <a:ext cx="3166584" cy="1061592"/>
            </a:xfrm>
            <a:prstGeom prst="rect">
              <a:avLst/>
            </a:prstGeom>
            <a:gradFill flip="none" rotWithShape="1">
              <a:gsLst>
                <a:gs pos="0">
                  <a:srgbClr val="CCA362">
                    <a:tint val="66000"/>
                    <a:satMod val="160000"/>
                  </a:srgbClr>
                </a:gs>
                <a:gs pos="50000">
                  <a:srgbClr val="CCA362">
                    <a:tint val="44500"/>
                    <a:satMod val="160000"/>
                  </a:srgbClr>
                </a:gs>
                <a:gs pos="100000">
                  <a:srgbClr val="CCA362">
                    <a:tint val="23500"/>
                    <a:satMod val="16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EA4EC49-D835-41C8-90F4-7197C9B9B2E9}"/>
                </a:ext>
              </a:extLst>
            </p:cNvPr>
            <p:cNvSpPr txBox="1"/>
            <p:nvPr/>
          </p:nvSpPr>
          <p:spPr>
            <a:xfrm>
              <a:off x="1262982" y="413376"/>
              <a:ext cx="949260" cy="276999"/>
            </a:xfrm>
            <a:prstGeom prst="rect">
              <a:avLst/>
            </a:prstGeom>
            <a:solidFill>
              <a:srgbClr val="1F4E79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量体师</a:t>
              </a:r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60FF8BCD-6E6B-42A2-A554-02138EF3B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072" y="355600"/>
              <a:ext cx="401832" cy="387976"/>
            </a:xfrm>
            <a:prstGeom prst="rect">
              <a:avLst/>
            </a:prstGeom>
          </p:spPr>
        </p:pic>
      </p:grpSp>
      <p:sp>
        <p:nvSpPr>
          <p:cNvPr id="8" name="矩形: 圆角 7">
            <a:hlinkClick r:id="rId4" action="ppaction://hlinksldjump"/>
            <a:extLst>
              <a:ext uri="{FF2B5EF4-FFF2-40B4-BE49-F238E27FC236}">
                <a16:creationId xmlns:a16="http://schemas.microsoft.com/office/drawing/2014/main" id="{7E28A79F-3CEF-4853-A0F4-3C1100B9F1B1}"/>
              </a:ext>
            </a:extLst>
          </p:cNvPr>
          <p:cNvSpPr/>
          <p:nvPr/>
        </p:nvSpPr>
        <p:spPr>
          <a:xfrm>
            <a:off x="1197281" y="2717105"/>
            <a:ext cx="687053" cy="550192"/>
          </a:xfrm>
          <a:prstGeom prst="roundRect">
            <a:avLst/>
          </a:prstGeom>
          <a:solidFill>
            <a:srgbClr val="1F4E7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开始量体</a:t>
            </a:r>
          </a:p>
        </p:txBody>
      </p:sp>
      <p:sp>
        <p:nvSpPr>
          <p:cNvPr id="9" name="矩形: 圆角 8">
            <a:hlinkClick r:id="rId5" action="ppaction://hlinksldjump"/>
            <a:extLst>
              <a:ext uri="{FF2B5EF4-FFF2-40B4-BE49-F238E27FC236}">
                <a16:creationId xmlns:a16="http://schemas.microsoft.com/office/drawing/2014/main" id="{4CBB8443-B23B-4A5F-877C-2FA65E46E6D9}"/>
              </a:ext>
            </a:extLst>
          </p:cNvPr>
          <p:cNvSpPr/>
          <p:nvPr/>
        </p:nvSpPr>
        <p:spPr>
          <a:xfrm>
            <a:off x="213187" y="2717105"/>
            <a:ext cx="687053" cy="550192"/>
          </a:xfrm>
          <a:prstGeom prst="roundRect">
            <a:avLst/>
          </a:prstGeom>
          <a:solidFill>
            <a:srgbClr val="1F4E7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预约查询</a:t>
            </a:r>
          </a:p>
        </p:txBody>
      </p:sp>
      <p:sp>
        <p:nvSpPr>
          <p:cNvPr id="10" name="矩形: 圆角 9">
            <a:hlinkClick r:id="rId6" action="ppaction://hlinksldjump"/>
            <a:extLst>
              <a:ext uri="{FF2B5EF4-FFF2-40B4-BE49-F238E27FC236}">
                <a16:creationId xmlns:a16="http://schemas.microsoft.com/office/drawing/2014/main" id="{61BE600F-EFDD-4BC3-89D9-82F8D0030A8E}"/>
              </a:ext>
            </a:extLst>
          </p:cNvPr>
          <p:cNvSpPr/>
          <p:nvPr/>
        </p:nvSpPr>
        <p:spPr>
          <a:xfrm>
            <a:off x="2214308" y="2717105"/>
            <a:ext cx="687053" cy="550192"/>
          </a:xfrm>
          <a:prstGeom prst="roundRect">
            <a:avLst/>
          </a:prstGeom>
          <a:solidFill>
            <a:srgbClr val="1F4E7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订单查询</a:t>
            </a:r>
          </a:p>
        </p:txBody>
      </p:sp>
      <p:sp>
        <p:nvSpPr>
          <p:cNvPr id="11" name="矩形: 圆角 10">
            <a:hlinkClick r:id="rId7" action="ppaction://hlinksldjump"/>
            <a:extLst>
              <a:ext uri="{FF2B5EF4-FFF2-40B4-BE49-F238E27FC236}">
                <a16:creationId xmlns:a16="http://schemas.microsoft.com/office/drawing/2014/main" id="{D9D570A4-560F-4447-8F88-058DE2BD00AC}"/>
              </a:ext>
            </a:extLst>
          </p:cNvPr>
          <p:cNvSpPr/>
          <p:nvPr/>
        </p:nvSpPr>
        <p:spPr>
          <a:xfrm>
            <a:off x="710245" y="3459592"/>
            <a:ext cx="687053" cy="550192"/>
          </a:xfrm>
          <a:prstGeom prst="roundRect">
            <a:avLst/>
          </a:prstGeom>
          <a:solidFill>
            <a:srgbClr val="1F4E7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我的奖励</a:t>
            </a:r>
          </a:p>
        </p:txBody>
      </p:sp>
      <p:sp>
        <p:nvSpPr>
          <p:cNvPr id="12" name="矩形: 圆角 11">
            <a:hlinkClick r:id="rId8" action="ppaction://hlinksldjump"/>
            <a:extLst>
              <a:ext uri="{FF2B5EF4-FFF2-40B4-BE49-F238E27FC236}">
                <a16:creationId xmlns:a16="http://schemas.microsoft.com/office/drawing/2014/main" id="{A7717011-42B1-4252-ACFC-7D92EF9C13CE}"/>
              </a:ext>
            </a:extLst>
          </p:cNvPr>
          <p:cNvSpPr/>
          <p:nvPr/>
        </p:nvSpPr>
        <p:spPr>
          <a:xfrm>
            <a:off x="1841489" y="3440432"/>
            <a:ext cx="687053" cy="550192"/>
          </a:xfrm>
          <a:prstGeom prst="roundRect">
            <a:avLst/>
          </a:prstGeom>
          <a:solidFill>
            <a:srgbClr val="1F4E7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量体数据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834B35A-CB9B-4F17-B59F-B61E5AA45AE9}"/>
              </a:ext>
            </a:extLst>
          </p:cNvPr>
          <p:cNvSpPr/>
          <p:nvPr/>
        </p:nvSpPr>
        <p:spPr>
          <a:xfrm>
            <a:off x="108138" y="1025263"/>
            <a:ext cx="2925037" cy="1440632"/>
          </a:xfrm>
          <a:prstGeom prst="roundRect">
            <a:avLst>
              <a:gd name="adj" fmla="val 775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B285675-BA10-4F47-B803-E27CBB4D7F7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7495" r="6311"/>
          <a:stretch/>
        </p:blipFill>
        <p:spPr>
          <a:xfrm>
            <a:off x="309054" y="1197041"/>
            <a:ext cx="533768" cy="531264"/>
          </a:xfrm>
          <a:prstGeom prst="ellipse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94A2315-B4D9-4DAD-BFD0-C9D045F95049}"/>
              </a:ext>
            </a:extLst>
          </p:cNvPr>
          <p:cNvSpPr txBox="1"/>
          <p:nvPr/>
        </p:nvSpPr>
        <p:spPr>
          <a:xfrm>
            <a:off x="948894" y="1201063"/>
            <a:ext cx="10236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吴亦凡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D93FE9C-3E0D-40F5-8127-B05A9030E948}"/>
              </a:ext>
            </a:extLst>
          </p:cNvPr>
          <p:cNvGrpSpPr/>
          <p:nvPr/>
        </p:nvGrpSpPr>
        <p:grpSpPr>
          <a:xfrm>
            <a:off x="124304" y="1900085"/>
            <a:ext cx="2916169" cy="528052"/>
            <a:chOff x="8266846" y="2487016"/>
            <a:chExt cx="3222903" cy="583594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2A95C2A-C510-4B75-B99B-2B57F0A19FC1}"/>
                </a:ext>
              </a:extLst>
            </p:cNvPr>
            <p:cNvSpPr/>
            <p:nvPr/>
          </p:nvSpPr>
          <p:spPr>
            <a:xfrm>
              <a:off x="8266846" y="2798491"/>
              <a:ext cx="1289161" cy="2721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chemeClr val="bg2">
                      <a:lumMod val="25000"/>
                    </a:schemeClr>
                  </a:solidFill>
                </a:rPr>
                <a:t>本月收益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241BD5B-79E2-412D-B602-C68B035FDE94}"/>
                </a:ext>
              </a:extLst>
            </p:cNvPr>
            <p:cNvSpPr/>
            <p:nvPr/>
          </p:nvSpPr>
          <p:spPr>
            <a:xfrm>
              <a:off x="8531355" y="2487016"/>
              <a:ext cx="7601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1400.00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AC357BF-93F4-44E2-9BC3-A563B2F73E7F}"/>
                </a:ext>
              </a:extLst>
            </p:cNvPr>
            <p:cNvSpPr/>
            <p:nvPr/>
          </p:nvSpPr>
          <p:spPr>
            <a:xfrm>
              <a:off x="9227379" y="2798491"/>
              <a:ext cx="1289161" cy="2721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chemeClr val="bg2">
                      <a:lumMod val="25000"/>
                    </a:schemeClr>
                  </a:solidFill>
                </a:rPr>
                <a:t>本月订单数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5530AD8-8D5C-4830-9CC7-841A9EF5CEF4}"/>
                </a:ext>
              </a:extLst>
            </p:cNvPr>
            <p:cNvSpPr/>
            <p:nvPr/>
          </p:nvSpPr>
          <p:spPr>
            <a:xfrm>
              <a:off x="9735545" y="2487016"/>
              <a:ext cx="2728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5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0B4F18C-0DE8-4BAB-9F68-7B6B520A9507}"/>
                </a:ext>
              </a:extLst>
            </p:cNvPr>
            <p:cNvSpPr/>
            <p:nvPr/>
          </p:nvSpPr>
          <p:spPr>
            <a:xfrm>
              <a:off x="10200588" y="2798491"/>
              <a:ext cx="1289161" cy="2721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chemeClr val="bg2">
                      <a:lumMod val="25000"/>
                    </a:schemeClr>
                  </a:solidFill>
                </a:rPr>
                <a:t>累计收益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39F8160-61DB-4CB4-A50F-747C23A3B7C4}"/>
                </a:ext>
              </a:extLst>
            </p:cNvPr>
            <p:cNvSpPr/>
            <p:nvPr/>
          </p:nvSpPr>
          <p:spPr>
            <a:xfrm>
              <a:off x="10465098" y="2487016"/>
              <a:ext cx="7601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1400.00</a:t>
              </a:r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8870F386-DE64-46C3-A425-13C4E18C19B5}"/>
              </a:ext>
            </a:extLst>
          </p:cNvPr>
          <p:cNvSpPr/>
          <p:nvPr/>
        </p:nvSpPr>
        <p:spPr>
          <a:xfrm>
            <a:off x="948894" y="1478148"/>
            <a:ext cx="881973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>
              <a:lnSpc>
                <a:spcPct val="150000"/>
              </a:lnSpc>
            </a:pPr>
            <a:r>
              <a:rPr lang="zh-CN" altLang="en-US" sz="1100" dirty="0">
                <a:solidFill>
                  <a:srgbClr val="CCA362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青铜量体师</a:t>
            </a:r>
            <a:endParaRPr lang="en-US" altLang="zh-CN" sz="1100" dirty="0">
              <a:solidFill>
                <a:srgbClr val="CCA362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24" name="矩形 23">
            <a:hlinkClick r:id="rId10" action="ppaction://hlinksldjump"/>
            <a:extLst>
              <a:ext uri="{FF2B5EF4-FFF2-40B4-BE49-F238E27FC236}">
                <a16:creationId xmlns:a16="http://schemas.microsoft.com/office/drawing/2014/main" id="{0F23A12C-8837-446A-9008-341E08C44099}"/>
              </a:ext>
            </a:extLst>
          </p:cNvPr>
          <p:cNvSpPr/>
          <p:nvPr/>
        </p:nvSpPr>
        <p:spPr>
          <a:xfrm>
            <a:off x="-13689" y="352516"/>
            <a:ext cx="401833" cy="366587"/>
          </a:xfrm>
          <a:prstGeom prst="rect">
            <a:avLst/>
          </a:prstGeom>
          <a:solidFill>
            <a:schemeClr val="accent1">
              <a:alpha val="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185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A551C05-2D93-4266-A3B6-AD375AEEE871}"/>
              </a:ext>
            </a:extLst>
          </p:cNvPr>
          <p:cNvGrpSpPr/>
          <p:nvPr/>
        </p:nvGrpSpPr>
        <p:grpSpPr>
          <a:xfrm>
            <a:off x="0" y="0"/>
            <a:ext cx="3166584" cy="6858000"/>
            <a:chOff x="0" y="0"/>
            <a:chExt cx="3166584" cy="68580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3C596CB0-D7FF-4D95-8656-B02402625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166584" cy="6858000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1271C3E-34C5-405A-9751-21ECEB67E9B8}"/>
                </a:ext>
              </a:extLst>
            </p:cNvPr>
            <p:cNvSpPr/>
            <p:nvPr/>
          </p:nvSpPr>
          <p:spPr>
            <a:xfrm>
              <a:off x="0" y="765247"/>
              <a:ext cx="3166584" cy="54260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8753408-F5EE-4CCF-8C7B-BEEE6FDC4101}"/>
                </a:ext>
              </a:extLst>
            </p:cNvPr>
            <p:cNvSpPr/>
            <p:nvPr/>
          </p:nvSpPr>
          <p:spPr>
            <a:xfrm>
              <a:off x="0" y="759052"/>
              <a:ext cx="3166584" cy="451780"/>
            </a:xfrm>
            <a:prstGeom prst="rect">
              <a:avLst/>
            </a:prstGeom>
            <a:gradFill flip="none" rotWithShape="1">
              <a:gsLst>
                <a:gs pos="0">
                  <a:srgbClr val="CCA362">
                    <a:tint val="66000"/>
                    <a:satMod val="160000"/>
                  </a:srgbClr>
                </a:gs>
                <a:gs pos="50000">
                  <a:srgbClr val="CCA362">
                    <a:tint val="44500"/>
                    <a:satMod val="160000"/>
                  </a:srgbClr>
                </a:gs>
                <a:gs pos="100000">
                  <a:srgbClr val="CCA362">
                    <a:tint val="23500"/>
                    <a:satMod val="16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预约查询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338BD1F-F7FB-4829-8EC3-630E1D614E9B}"/>
                </a:ext>
              </a:extLst>
            </p:cNvPr>
            <p:cNvSpPr txBox="1"/>
            <p:nvPr/>
          </p:nvSpPr>
          <p:spPr>
            <a:xfrm>
              <a:off x="1262982" y="413376"/>
              <a:ext cx="949260" cy="276999"/>
            </a:xfrm>
            <a:prstGeom prst="rect">
              <a:avLst/>
            </a:prstGeom>
            <a:solidFill>
              <a:srgbClr val="1F4E79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量体师</a:t>
              </a:r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BC39DC19-17DB-4151-9C6F-1ABD43919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072" y="355600"/>
              <a:ext cx="401832" cy="387976"/>
            </a:xfrm>
            <a:prstGeom prst="rect">
              <a:avLst/>
            </a:prstGeom>
          </p:spPr>
        </p:pic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F6856D9B-8C88-4EE0-8785-FD8247BD1E6F}"/>
              </a:ext>
            </a:extLst>
          </p:cNvPr>
          <p:cNvSpPr/>
          <p:nvPr/>
        </p:nvSpPr>
        <p:spPr>
          <a:xfrm>
            <a:off x="1" y="1210833"/>
            <a:ext cx="3166584" cy="1475218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3F1BA33-2F98-4745-AE2C-DD9A77EDE35D}"/>
              </a:ext>
            </a:extLst>
          </p:cNvPr>
          <p:cNvSpPr txBox="1"/>
          <p:nvPr/>
        </p:nvSpPr>
        <p:spPr>
          <a:xfrm>
            <a:off x="134342" y="1308677"/>
            <a:ext cx="2219397" cy="1224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预约时间：</a:t>
            </a:r>
            <a:r>
              <a:rPr lang="en-US" altLang="zh-CN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2020-5-18   18</a:t>
            </a: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：</a:t>
            </a:r>
            <a:r>
              <a:rPr lang="en-US" altLang="zh-CN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00</a:t>
            </a: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客户名称：秦牛正威</a:t>
            </a:r>
            <a:endParaRPr lang="en-US" altLang="zh-CN" sz="1000" dirty="0"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量体地点：苏州大学独墅湖校区二期</a:t>
            </a:r>
            <a:endParaRPr lang="en-US" altLang="zh-CN" sz="1000" dirty="0"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联系方式：</a:t>
            </a:r>
            <a:r>
              <a:rPr lang="en-US" altLang="zh-CN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18818818818</a:t>
            </a: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量体时间：</a:t>
            </a:r>
            <a:r>
              <a:rPr lang="en-US" altLang="zh-CN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2020-5-21  8:30-9:00</a:t>
            </a:r>
          </a:p>
        </p:txBody>
      </p:sp>
      <p:sp>
        <p:nvSpPr>
          <p:cNvPr id="10" name="椭圆 9">
            <a:hlinkClick r:id="rId4" action="ppaction://hlinksldjump"/>
            <a:extLst>
              <a:ext uri="{FF2B5EF4-FFF2-40B4-BE49-F238E27FC236}">
                <a16:creationId xmlns:a16="http://schemas.microsoft.com/office/drawing/2014/main" id="{83B3503B-B465-4759-AEA2-ED1624860F3B}"/>
              </a:ext>
            </a:extLst>
          </p:cNvPr>
          <p:cNvSpPr/>
          <p:nvPr/>
        </p:nvSpPr>
        <p:spPr>
          <a:xfrm>
            <a:off x="2364536" y="1552402"/>
            <a:ext cx="725651" cy="737435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GO</a:t>
            </a:r>
            <a:endParaRPr lang="zh-CN" altLang="en-US" sz="1600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3CA2588-16D7-4797-BF99-A8FCF5D6FA96}"/>
              </a:ext>
            </a:extLst>
          </p:cNvPr>
          <p:cNvSpPr/>
          <p:nvPr/>
        </p:nvSpPr>
        <p:spPr>
          <a:xfrm>
            <a:off x="1" y="2736863"/>
            <a:ext cx="3166584" cy="1475218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8BA02F7-CD53-40DF-AE7E-BF28CA32D2DD}"/>
              </a:ext>
            </a:extLst>
          </p:cNvPr>
          <p:cNvSpPr txBox="1"/>
          <p:nvPr/>
        </p:nvSpPr>
        <p:spPr>
          <a:xfrm>
            <a:off x="134342" y="2834707"/>
            <a:ext cx="2219397" cy="1224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预约时间：</a:t>
            </a:r>
            <a:r>
              <a:rPr lang="en-US" altLang="zh-CN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2020-5-18   18</a:t>
            </a: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：</a:t>
            </a:r>
            <a:r>
              <a:rPr lang="en-US" altLang="zh-CN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00</a:t>
            </a: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客户名称：秦牛正威</a:t>
            </a:r>
            <a:endParaRPr lang="en-US" altLang="zh-CN" sz="1000" dirty="0"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量体地点：苏州大学独墅湖校区二期</a:t>
            </a:r>
            <a:endParaRPr lang="en-US" altLang="zh-CN" sz="1000" dirty="0"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联系方式：</a:t>
            </a:r>
            <a:r>
              <a:rPr lang="en-US" altLang="zh-CN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18818818818</a:t>
            </a: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量体时间：</a:t>
            </a:r>
            <a:r>
              <a:rPr lang="en-US" altLang="zh-CN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2020-5-21  8:30-9:00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FDC7726-BC77-4320-85B7-7F037DA6F6BD}"/>
              </a:ext>
            </a:extLst>
          </p:cNvPr>
          <p:cNvSpPr/>
          <p:nvPr/>
        </p:nvSpPr>
        <p:spPr>
          <a:xfrm>
            <a:off x="2364536" y="3078432"/>
            <a:ext cx="725651" cy="737435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GO</a:t>
            </a:r>
            <a:endParaRPr lang="zh-CN" altLang="en-US" sz="1600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51C501A-B28A-45CE-BAB8-1B3A2F6C0D4D}"/>
              </a:ext>
            </a:extLst>
          </p:cNvPr>
          <p:cNvSpPr/>
          <p:nvPr/>
        </p:nvSpPr>
        <p:spPr>
          <a:xfrm>
            <a:off x="1" y="4262893"/>
            <a:ext cx="3166584" cy="1475218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20F8DF6-BD7F-4EDA-B393-9DF01AD57A44}"/>
              </a:ext>
            </a:extLst>
          </p:cNvPr>
          <p:cNvSpPr txBox="1"/>
          <p:nvPr/>
        </p:nvSpPr>
        <p:spPr>
          <a:xfrm>
            <a:off x="134342" y="4360737"/>
            <a:ext cx="2219397" cy="1224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预约时间：</a:t>
            </a:r>
            <a:r>
              <a:rPr lang="en-US" altLang="zh-CN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2020-5-18   18</a:t>
            </a: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：</a:t>
            </a:r>
            <a:r>
              <a:rPr lang="en-US" altLang="zh-CN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00</a:t>
            </a: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客户名称：秦牛正威</a:t>
            </a:r>
            <a:endParaRPr lang="en-US" altLang="zh-CN" sz="1000" dirty="0"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量体地点：苏州大学独墅湖校区二期</a:t>
            </a:r>
            <a:endParaRPr lang="en-US" altLang="zh-CN" sz="1000" dirty="0"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联系方式：</a:t>
            </a:r>
            <a:r>
              <a:rPr lang="en-US" altLang="zh-CN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18818818818</a:t>
            </a: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量体时间：</a:t>
            </a:r>
            <a:r>
              <a:rPr lang="en-US" altLang="zh-CN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2020-5-21  8:30-9:00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6F323B8-5D37-40EB-8C28-B73ABE7D9F5D}"/>
              </a:ext>
            </a:extLst>
          </p:cNvPr>
          <p:cNvSpPr/>
          <p:nvPr/>
        </p:nvSpPr>
        <p:spPr>
          <a:xfrm>
            <a:off x="2364536" y="4604462"/>
            <a:ext cx="725651" cy="737435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GO</a:t>
            </a:r>
            <a:endParaRPr lang="zh-CN" altLang="en-US" sz="1600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17" name="矩形 16">
            <a:hlinkClick r:id="rId5" action="ppaction://hlinksldjump"/>
            <a:extLst>
              <a:ext uri="{FF2B5EF4-FFF2-40B4-BE49-F238E27FC236}">
                <a16:creationId xmlns:a16="http://schemas.microsoft.com/office/drawing/2014/main" id="{00DB5CE5-767D-4662-AC17-FF193952BEAB}"/>
              </a:ext>
            </a:extLst>
          </p:cNvPr>
          <p:cNvSpPr/>
          <p:nvPr/>
        </p:nvSpPr>
        <p:spPr>
          <a:xfrm>
            <a:off x="-13689" y="352516"/>
            <a:ext cx="401833" cy="366587"/>
          </a:xfrm>
          <a:prstGeom prst="rect">
            <a:avLst/>
          </a:prstGeom>
          <a:solidFill>
            <a:schemeClr val="accent1">
              <a:alpha val="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626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EC25320-892F-4CB0-9AC1-AC11F735CF8B}"/>
              </a:ext>
            </a:extLst>
          </p:cNvPr>
          <p:cNvGrpSpPr/>
          <p:nvPr/>
        </p:nvGrpSpPr>
        <p:grpSpPr>
          <a:xfrm>
            <a:off x="0" y="0"/>
            <a:ext cx="3166584" cy="6858000"/>
            <a:chOff x="0" y="0"/>
            <a:chExt cx="3166584" cy="68580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C4EF4CAB-58F3-4DD8-8F88-E7B9BEFAC7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166584" cy="6858000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753665A-20B2-45D6-853F-302E4C9E9D1E}"/>
                </a:ext>
              </a:extLst>
            </p:cNvPr>
            <p:cNvSpPr/>
            <p:nvPr/>
          </p:nvSpPr>
          <p:spPr>
            <a:xfrm>
              <a:off x="0" y="765247"/>
              <a:ext cx="3166584" cy="54260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FBF0C28-A0D9-4615-9BBA-591A4570B218}"/>
                </a:ext>
              </a:extLst>
            </p:cNvPr>
            <p:cNvSpPr/>
            <p:nvPr/>
          </p:nvSpPr>
          <p:spPr>
            <a:xfrm>
              <a:off x="0" y="759052"/>
              <a:ext cx="3166584" cy="451780"/>
            </a:xfrm>
            <a:prstGeom prst="rect">
              <a:avLst/>
            </a:prstGeom>
            <a:gradFill flip="none" rotWithShape="1">
              <a:gsLst>
                <a:gs pos="0">
                  <a:srgbClr val="CCA362">
                    <a:tint val="66000"/>
                    <a:satMod val="160000"/>
                  </a:srgbClr>
                </a:gs>
                <a:gs pos="50000">
                  <a:srgbClr val="CCA362">
                    <a:tint val="44500"/>
                    <a:satMod val="160000"/>
                  </a:srgbClr>
                </a:gs>
                <a:gs pos="100000">
                  <a:srgbClr val="CCA362">
                    <a:tint val="23500"/>
                    <a:satMod val="16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预约查询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064D68A-C0DC-4A71-8D12-AAFA3824BA42}"/>
                </a:ext>
              </a:extLst>
            </p:cNvPr>
            <p:cNvSpPr txBox="1"/>
            <p:nvPr/>
          </p:nvSpPr>
          <p:spPr>
            <a:xfrm>
              <a:off x="1262982" y="413376"/>
              <a:ext cx="949260" cy="276999"/>
            </a:xfrm>
            <a:prstGeom prst="rect">
              <a:avLst/>
            </a:prstGeom>
            <a:solidFill>
              <a:srgbClr val="1F4E79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量体师</a:t>
              </a:r>
            </a:p>
          </p:txBody>
        </p:sp>
        <p:pic>
          <p:nvPicPr>
            <p:cNvPr id="7" name="图片 6">
              <a:hlinkClick r:id="rId3" action="ppaction://hlinksldjump"/>
              <a:extLst>
                <a:ext uri="{FF2B5EF4-FFF2-40B4-BE49-F238E27FC236}">
                  <a16:creationId xmlns:a16="http://schemas.microsoft.com/office/drawing/2014/main" id="{32B71331-ECC7-422E-910D-CDCC28CD9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072" y="355600"/>
              <a:ext cx="401832" cy="387976"/>
            </a:xfrm>
            <a:prstGeom prst="rect">
              <a:avLst/>
            </a:prstGeom>
          </p:spPr>
        </p:pic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242175BD-2C9C-48FE-8181-084E1E65C9B9}"/>
              </a:ext>
            </a:extLst>
          </p:cNvPr>
          <p:cNvSpPr/>
          <p:nvPr/>
        </p:nvSpPr>
        <p:spPr>
          <a:xfrm>
            <a:off x="1" y="1210833"/>
            <a:ext cx="3166584" cy="1475218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38772F3-16E8-44B4-AC79-4AED5A1877CF}"/>
              </a:ext>
            </a:extLst>
          </p:cNvPr>
          <p:cNvSpPr txBox="1"/>
          <p:nvPr/>
        </p:nvSpPr>
        <p:spPr>
          <a:xfrm>
            <a:off x="134342" y="1308677"/>
            <a:ext cx="2219397" cy="1224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预约时间：</a:t>
            </a:r>
            <a:r>
              <a:rPr lang="en-US" altLang="zh-CN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2020-5-18   18</a:t>
            </a: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：</a:t>
            </a:r>
            <a:r>
              <a:rPr lang="en-US" altLang="zh-CN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00</a:t>
            </a: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客户名称：秦牛正威</a:t>
            </a:r>
            <a:endParaRPr lang="en-US" altLang="zh-CN" sz="1000" dirty="0"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量体地点：苏州大学独墅湖校区二期</a:t>
            </a:r>
            <a:endParaRPr lang="en-US" altLang="zh-CN" sz="1000" dirty="0"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联系方式：</a:t>
            </a:r>
            <a:r>
              <a:rPr lang="en-US" altLang="zh-CN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18818818818</a:t>
            </a: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量体时间：</a:t>
            </a:r>
            <a:r>
              <a:rPr lang="en-US" altLang="zh-CN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2020-5-21  8:30-9:00</a:t>
            </a:r>
          </a:p>
        </p:txBody>
      </p:sp>
      <p:sp>
        <p:nvSpPr>
          <p:cNvPr id="10" name="椭圆 9">
            <a:hlinkClick r:id="rId5" action="ppaction://hlinksldjump"/>
            <a:extLst>
              <a:ext uri="{FF2B5EF4-FFF2-40B4-BE49-F238E27FC236}">
                <a16:creationId xmlns:a16="http://schemas.microsoft.com/office/drawing/2014/main" id="{33F0D408-8C74-415A-9716-29DC93DCB1B0}"/>
              </a:ext>
            </a:extLst>
          </p:cNvPr>
          <p:cNvSpPr/>
          <p:nvPr/>
        </p:nvSpPr>
        <p:spPr>
          <a:xfrm>
            <a:off x="2364536" y="1552402"/>
            <a:ext cx="725651" cy="737435"/>
          </a:xfrm>
          <a:prstGeom prst="ellipse">
            <a:avLst/>
          </a:prstGeom>
          <a:solidFill>
            <a:srgbClr val="CCA3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已接单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CE7E57F-A8A4-4A41-B0DE-53F9BB0C8C88}"/>
              </a:ext>
            </a:extLst>
          </p:cNvPr>
          <p:cNvSpPr/>
          <p:nvPr/>
        </p:nvSpPr>
        <p:spPr>
          <a:xfrm>
            <a:off x="1" y="2736863"/>
            <a:ext cx="3166584" cy="1475218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230640E-AF71-4AC8-AB6D-75A26EA8FC99}"/>
              </a:ext>
            </a:extLst>
          </p:cNvPr>
          <p:cNvSpPr txBox="1"/>
          <p:nvPr/>
        </p:nvSpPr>
        <p:spPr>
          <a:xfrm>
            <a:off x="134342" y="2834707"/>
            <a:ext cx="2219397" cy="1224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预约时间：</a:t>
            </a:r>
            <a:r>
              <a:rPr lang="en-US" altLang="zh-CN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2020-5-18   18</a:t>
            </a: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：</a:t>
            </a:r>
            <a:r>
              <a:rPr lang="en-US" altLang="zh-CN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00</a:t>
            </a: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客户名称：秦牛正威</a:t>
            </a:r>
            <a:endParaRPr lang="en-US" altLang="zh-CN" sz="1000" dirty="0"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量体地点：苏州大学独墅湖校区二期</a:t>
            </a:r>
            <a:endParaRPr lang="en-US" altLang="zh-CN" sz="1000" dirty="0"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联系方式：</a:t>
            </a:r>
            <a:r>
              <a:rPr lang="en-US" altLang="zh-CN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18818818818</a:t>
            </a: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量体时间：</a:t>
            </a:r>
            <a:r>
              <a:rPr lang="en-US" altLang="zh-CN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2020-5-21  8:30-9:00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6F7346F-B84C-4B97-8E8A-B22FF25BD298}"/>
              </a:ext>
            </a:extLst>
          </p:cNvPr>
          <p:cNvSpPr/>
          <p:nvPr/>
        </p:nvSpPr>
        <p:spPr>
          <a:xfrm>
            <a:off x="2364536" y="3078432"/>
            <a:ext cx="725651" cy="737435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GO</a:t>
            </a:r>
            <a:endParaRPr lang="zh-CN" altLang="en-US" sz="1600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5EF53DD-1852-4A35-AFAB-AB98C08DFE6F}"/>
              </a:ext>
            </a:extLst>
          </p:cNvPr>
          <p:cNvSpPr/>
          <p:nvPr/>
        </p:nvSpPr>
        <p:spPr>
          <a:xfrm>
            <a:off x="1" y="4262893"/>
            <a:ext cx="3166584" cy="1475218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8D35B3-D508-44B8-9928-5CBCE31AE50A}"/>
              </a:ext>
            </a:extLst>
          </p:cNvPr>
          <p:cNvSpPr txBox="1"/>
          <p:nvPr/>
        </p:nvSpPr>
        <p:spPr>
          <a:xfrm>
            <a:off x="134342" y="4360737"/>
            <a:ext cx="2219397" cy="1224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预约时间：</a:t>
            </a:r>
            <a:r>
              <a:rPr lang="en-US" altLang="zh-CN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2020-5-18   18</a:t>
            </a: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：</a:t>
            </a:r>
            <a:r>
              <a:rPr lang="en-US" altLang="zh-CN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00</a:t>
            </a: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客户名称：秦牛正威</a:t>
            </a:r>
            <a:endParaRPr lang="en-US" altLang="zh-CN" sz="1000" dirty="0"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量体地点：苏州大学独墅湖校区二期</a:t>
            </a:r>
            <a:endParaRPr lang="en-US" altLang="zh-CN" sz="1000" dirty="0"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联系方式：</a:t>
            </a:r>
            <a:r>
              <a:rPr lang="en-US" altLang="zh-CN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18818818818</a:t>
            </a: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量体时间：</a:t>
            </a:r>
            <a:r>
              <a:rPr lang="en-US" altLang="zh-CN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2020-5-21  8:30-9:00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788FD3F1-4AF5-4B18-A081-BE7FDF46A647}"/>
              </a:ext>
            </a:extLst>
          </p:cNvPr>
          <p:cNvSpPr/>
          <p:nvPr/>
        </p:nvSpPr>
        <p:spPr>
          <a:xfrm>
            <a:off x="2364536" y="4604462"/>
            <a:ext cx="725651" cy="737435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GO</a:t>
            </a:r>
            <a:endParaRPr lang="zh-CN" altLang="en-US" sz="1600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6581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65E9953-5BFC-44B4-ABAE-6DAB0F253A42}"/>
              </a:ext>
            </a:extLst>
          </p:cNvPr>
          <p:cNvGrpSpPr/>
          <p:nvPr/>
        </p:nvGrpSpPr>
        <p:grpSpPr>
          <a:xfrm>
            <a:off x="0" y="0"/>
            <a:ext cx="3166584" cy="6858000"/>
            <a:chOff x="0" y="0"/>
            <a:chExt cx="3166584" cy="68580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D6E2FD91-997C-42AE-AA55-70BDAFF40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166584" cy="6858000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CEE749D-EBE9-43AF-9821-52DF4417F850}"/>
                </a:ext>
              </a:extLst>
            </p:cNvPr>
            <p:cNvSpPr/>
            <p:nvPr/>
          </p:nvSpPr>
          <p:spPr>
            <a:xfrm>
              <a:off x="0" y="765247"/>
              <a:ext cx="3166584" cy="54260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9F00002-7AEE-4D31-A9EA-DA8FB7853BFD}"/>
                </a:ext>
              </a:extLst>
            </p:cNvPr>
            <p:cNvSpPr/>
            <p:nvPr/>
          </p:nvSpPr>
          <p:spPr>
            <a:xfrm>
              <a:off x="0" y="759052"/>
              <a:ext cx="3166584" cy="451780"/>
            </a:xfrm>
            <a:prstGeom prst="rect">
              <a:avLst/>
            </a:prstGeom>
            <a:gradFill flip="none" rotWithShape="1">
              <a:gsLst>
                <a:gs pos="0">
                  <a:srgbClr val="CCA362">
                    <a:tint val="66000"/>
                    <a:satMod val="160000"/>
                  </a:srgbClr>
                </a:gs>
                <a:gs pos="50000">
                  <a:srgbClr val="CCA362">
                    <a:tint val="44500"/>
                    <a:satMod val="160000"/>
                  </a:srgbClr>
                </a:gs>
                <a:gs pos="100000">
                  <a:srgbClr val="CCA362">
                    <a:tint val="23500"/>
                    <a:satMod val="16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预约查询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9B6E051-0BD8-4503-9768-8EE27D07E03F}"/>
                </a:ext>
              </a:extLst>
            </p:cNvPr>
            <p:cNvSpPr txBox="1"/>
            <p:nvPr/>
          </p:nvSpPr>
          <p:spPr>
            <a:xfrm>
              <a:off x="1262982" y="413376"/>
              <a:ext cx="949260" cy="276999"/>
            </a:xfrm>
            <a:prstGeom prst="rect">
              <a:avLst/>
            </a:prstGeom>
            <a:solidFill>
              <a:srgbClr val="1F4E79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量体师</a:t>
              </a:r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D4F93A4-8D36-46A2-8F17-89BCC39A5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072" y="355600"/>
              <a:ext cx="401832" cy="387976"/>
            </a:xfrm>
            <a:prstGeom prst="rect">
              <a:avLst/>
            </a:prstGeom>
          </p:spPr>
        </p:pic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F40309A4-0670-4602-8885-B1335A2C538B}"/>
              </a:ext>
            </a:extLst>
          </p:cNvPr>
          <p:cNvSpPr/>
          <p:nvPr/>
        </p:nvSpPr>
        <p:spPr>
          <a:xfrm>
            <a:off x="1" y="1210833"/>
            <a:ext cx="3166584" cy="1475218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2887AFD-EFBE-4A70-A41B-8D40F86E93C6}"/>
              </a:ext>
            </a:extLst>
          </p:cNvPr>
          <p:cNvSpPr txBox="1"/>
          <p:nvPr/>
        </p:nvSpPr>
        <p:spPr>
          <a:xfrm>
            <a:off x="134342" y="1308677"/>
            <a:ext cx="2219397" cy="1224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预约时间：</a:t>
            </a:r>
            <a:r>
              <a:rPr lang="en-US" altLang="zh-CN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2020-5-18   18</a:t>
            </a: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：</a:t>
            </a:r>
            <a:r>
              <a:rPr lang="en-US" altLang="zh-CN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00</a:t>
            </a: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客户名称：秦牛正威</a:t>
            </a:r>
            <a:endParaRPr lang="en-US" altLang="zh-CN" sz="1000" dirty="0"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量体地点：苏州大学独墅湖校区二期</a:t>
            </a:r>
            <a:endParaRPr lang="en-US" altLang="zh-CN" sz="1000" dirty="0"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联系方式：</a:t>
            </a:r>
            <a:r>
              <a:rPr lang="en-US" altLang="zh-CN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18818818818</a:t>
            </a: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量体时间：</a:t>
            </a:r>
            <a:r>
              <a:rPr lang="en-US" altLang="zh-CN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2020-5-21  8:30-9:00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D4C656E-D71D-4BAD-8441-5409A724DD21}"/>
              </a:ext>
            </a:extLst>
          </p:cNvPr>
          <p:cNvSpPr/>
          <p:nvPr/>
        </p:nvSpPr>
        <p:spPr>
          <a:xfrm>
            <a:off x="2364536" y="1552402"/>
            <a:ext cx="725651" cy="737435"/>
          </a:xfrm>
          <a:prstGeom prst="ellipse">
            <a:avLst/>
          </a:prstGeom>
          <a:solidFill>
            <a:srgbClr val="CCA3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已接单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1ED6DC6-B066-4D63-83FC-5BC51E395610}"/>
              </a:ext>
            </a:extLst>
          </p:cNvPr>
          <p:cNvSpPr/>
          <p:nvPr/>
        </p:nvSpPr>
        <p:spPr>
          <a:xfrm>
            <a:off x="1" y="2736863"/>
            <a:ext cx="3166584" cy="1475218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CC988BE-FDA1-441D-8E56-EA76DA0DE353}"/>
              </a:ext>
            </a:extLst>
          </p:cNvPr>
          <p:cNvSpPr txBox="1"/>
          <p:nvPr/>
        </p:nvSpPr>
        <p:spPr>
          <a:xfrm>
            <a:off x="134342" y="2834707"/>
            <a:ext cx="2219397" cy="1224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预约时间：</a:t>
            </a:r>
            <a:r>
              <a:rPr lang="en-US" altLang="zh-CN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2020-5-18   18</a:t>
            </a: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：</a:t>
            </a:r>
            <a:r>
              <a:rPr lang="en-US" altLang="zh-CN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00</a:t>
            </a: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客户名称：秦牛正威</a:t>
            </a:r>
            <a:endParaRPr lang="en-US" altLang="zh-CN" sz="1000" dirty="0"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量体地点：苏州大学独墅湖校区二期</a:t>
            </a:r>
            <a:endParaRPr lang="en-US" altLang="zh-CN" sz="1000" dirty="0"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联系方式：</a:t>
            </a:r>
            <a:r>
              <a:rPr lang="en-US" altLang="zh-CN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18818818818</a:t>
            </a: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量体时间：</a:t>
            </a:r>
            <a:r>
              <a:rPr lang="en-US" altLang="zh-CN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2020-5-21  8:30-9:00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2F6668C-C0DF-4491-9E70-4BF16822DFF1}"/>
              </a:ext>
            </a:extLst>
          </p:cNvPr>
          <p:cNvSpPr/>
          <p:nvPr/>
        </p:nvSpPr>
        <p:spPr>
          <a:xfrm>
            <a:off x="2364536" y="3078432"/>
            <a:ext cx="725651" cy="737435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GO</a:t>
            </a:r>
            <a:endParaRPr lang="zh-CN" altLang="en-US" sz="1600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AA50C69-3AEA-49D2-B1C4-440BCBF016B6}"/>
              </a:ext>
            </a:extLst>
          </p:cNvPr>
          <p:cNvSpPr/>
          <p:nvPr/>
        </p:nvSpPr>
        <p:spPr>
          <a:xfrm>
            <a:off x="1" y="4262893"/>
            <a:ext cx="3166584" cy="1475218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F149B65-79C6-44DE-888D-9931AC97DCCA}"/>
              </a:ext>
            </a:extLst>
          </p:cNvPr>
          <p:cNvSpPr txBox="1"/>
          <p:nvPr/>
        </p:nvSpPr>
        <p:spPr>
          <a:xfrm>
            <a:off x="134342" y="4360737"/>
            <a:ext cx="2219397" cy="1224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预约时间：</a:t>
            </a:r>
            <a:r>
              <a:rPr lang="en-US" altLang="zh-CN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2020-5-18   18</a:t>
            </a: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：</a:t>
            </a:r>
            <a:r>
              <a:rPr lang="en-US" altLang="zh-CN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00</a:t>
            </a: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客户名称：秦牛正威</a:t>
            </a:r>
            <a:endParaRPr lang="en-US" altLang="zh-CN" sz="1000" dirty="0"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量体地点：苏州大学独墅湖校区二期</a:t>
            </a:r>
            <a:endParaRPr lang="en-US" altLang="zh-CN" sz="1000" dirty="0"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联系方式：</a:t>
            </a:r>
            <a:r>
              <a:rPr lang="en-US" altLang="zh-CN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18818818818</a:t>
            </a: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量体时间：</a:t>
            </a:r>
            <a:r>
              <a:rPr lang="en-US" altLang="zh-CN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2020-5-21  8:30-9:00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9A55699-224F-4118-9E90-A64199CC7C10}"/>
              </a:ext>
            </a:extLst>
          </p:cNvPr>
          <p:cNvSpPr/>
          <p:nvPr/>
        </p:nvSpPr>
        <p:spPr>
          <a:xfrm>
            <a:off x="2364536" y="4604462"/>
            <a:ext cx="725651" cy="737435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GO</a:t>
            </a:r>
            <a:endParaRPr lang="zh-CN" altLang="en-US" sz="1600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B464AF5-130F-4777-8802-03C4836FFD6E}"/>
              </a:ext>
            </a:extLst>
          </p:cNvPr>
          <p:cNvGrpSpPr/>
          <p:nvPr/>
        </p:nvGrpSpPr>
        <p:grpSpPr>
          <a:xfrm>
            <a:off x="197886" y="2391814"/>
            <a:ext cx="2707607" cy="1330771"/>
            <a:chOff x="14902692" y="2865717"/>
            <a:chExt cx="3853671" cy="1894054"/>
          </a:xfrm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BCC4CD18-F3C0-44DB-A009-E697715C7DB9}"/>
                </a:ext>
              </a:extLst>
            </p:cNvPr>
            <p:cNvSpPr/>
            <p:nvPr/>
          </p:nvSpPr>
          <p:spPr>
            <a:xfrm>
              <a:off x="14902692" y="2865717"/>
              <a:ext cx="3853671" cy="1894054"/>
            </a:xfrm>
            <a:prstGeom prst="roundRect">
              <a:avLst/>
            </a:prstGeom>
            <a:solidFill>
              <a:srgbClr val="1F4E79">
                <a:alpha val="6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是否完成量体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19" name="矩形: 圆角 18">
              <a:hlinkClick r:id="rId4" action="ppaction://hlinksldjump"/>
              <a:extLst>
                <a:ext uri="{FF2B5EF4-FFF2-40B4-BE49-F238E27FC236}">
                  <a16:creationId xmlns:a16="http://schemas.microsoft.com/office/drawing/2014/main" id="{9F6C1F23-4296-489C-BA91-D928D92CC7E0}"/>
                </a:ext>
              </a:extLst>
            </p:cNvPr>
            <p:cNvSpPr/>
            <p:nvPr/>
          </p:nvSpPr>
          <p:spPr>
            <a:xfrm>
              <a:off x="15659676" y="4159580"/>
              <a:ext cx="904657" cy="242520"/>
            </a:xfrm>
            <a:prstGeom prst="roundRect">
              <a:avLst>
                <a:gd name="adj" fmla="val 50000"/>
              </a:avLst>
            </a:prstGeom>
            <a:solidFill>
              <a:srgbClr val="CCA362">
                <a:alpha val="7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是</a:t>
              </a:r>
            </a:p>
          </p:txBody>
        </p:sp>
        <p:sp>
          <p:nvSpPr>
            <p:cNvPr id="20" name="矩形: 圆角 19">
              <a:hlinkClick r:id="rId5" action="ppaction://hlinksldjump"/>
              <a:extLst>
                <a:ext uri="{FF2B5EF4-FFF2-40B4-BE49-F238E27FC236}">
                  <a16:creationId xmlns:a16="http://schemas.microsoft.com/office/drawing/2014/main" id="{77E21632-0FC3-4047-A166-FB4AD7194F2B}"/>
                </a:ext>
              </a:extLst>
            </p:cNvPr>
            <p:cNvSpPr/>
            <p:nvPr/>
          </p:nvSpPr>
          <p:spPr>
            <a:xfrm>
              <a:off x="17229671" y="4155999"/>
              <a:ext cx="904656" cy="2425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否</a:t>
              </a:r>
              <a:endParaRPr lang="en-US" altLang="zh-CN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442889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F54D19BE-49DF-4CBE-9BD1-E8709A6B2944}"/>
              </a:ext>
            </a:extLst>
          </p:cNvPr>
          <p:cNvGrpSpPr/>
          <p:nvPr/>
        </p:nvGrpSpPr>
        <p:grpSpPr>
          <a:xfrm>
            <a:off x="0" y="0"/>
            <a:ext cx="3166584" cy="6858000"/>
            <a:chOff x="0" y="0"/>
            <a:chExt cx="3166584" cy="6858000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CA9BE30D-548A-4F5E-9C21-072AC96C4ECF}"/>
                </a:ext>
              </a:extLst>
            </p:cNvPr>
            <p:cNvGrpSpPr/>
            <p:nvPr/>
          </p:nvGrpSpPr>
          <p:grpSpPr>
            <a:xfrm>
              <a:off x="0" y="0"/>
              <a:ext cx="3166584" cy="6858000"/>
              <a:chOff x="0" y="0"/>
              <a:chExt cx="3166584" cy="6858000"/>
            </a:xfrm>
          </p:grpSpPr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0B11A96F-ECA9-4E44-9574-2D526C99E1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3166584" cy="6858000"/>
              </a:xfrm>
              <a:prstGeom prst="rect">
                <a:avLst/>
              </a:prstGeom>
            </p:spPr>
          </p:pic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D28C694-9F18-40AE-856E-70C7E0BBA023}"/>
                  </a:ext>
                </a:extLst>
              </p:cNvPr>
              <p:cNvSpPr/>
              <p:nvPr/>
            </p:nvSpPr>
            <p:spPr>
              <a:xfrm>
                <a:off x="0" y="765247"/>
                <a:ext cx="3166584" cy="54260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7E09AE8F-597E-44A3-9881-565F6857D49D}"/>
                  </a:ext>
                </a:extLst>
              </p:cNvPr>
              <p:cNvSpPr/>
              <p:nvPr/>
            </p:nvSpPr>
            <p:spPr>
              <a:xfrm>
                <a:off x="0" y="759052"/>
                <a:ext cx="3166584" cy="451780"/>
              </a:xfrm>
              <a:prstGeom prst="rect">
                <a:avLst/>
              </a:prstGeom>
              <a:gradFill flip="none" rotWithShape="1">
                <a:gsLst>
                  <a:gs pos="0">
                    <a:srgbClr val="CCA362">
                      <a:tint val="66000"/>
                      <a:satMod val="160000"/>
                    </a:srgbClr>
                  </a:gs>
                  <a:gs pos="50000">
                    <a:srgbClr val="CCA362">
                      <a:tint val="44500"/>
                      <a:satMod val="160000"/>
                    </a:srgbClr>
                  </a:gs>
                  <a:gs pos="100000">
                    <a:srgbClr val="CCA362">
                      <a:tint val="23500"/>
                      <a:satMod val="16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>
                    <a:solidFill>
                      <a:schemeClr val="tx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预约查询</a:t>
                </a: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8FAF7F-1FC0-4D60-8655-04AA30F59E23}"/>
                  </a:ext>
                </a:extLst>
              </p:cNvPr>
              <p:cNvSpPr txBox="1"/>
              <p:nvPr/>
            </p:nvSpPr>
            <p:spPr>
              <a:xfrm>
                <a:off x="1262982" y="413376"/>
                <a:ext cx="949260" cy="276999"/>
              </a:xfrm>
              <a:prstGeom prst="rect">
                <a:avLst/>
              </a:prstGeom>
              <a:solidFill>
                <a:srgbClr val="1F4E79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solidFill>
                      <a:schemeClr val="bg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量体师</a:t>
                </a:r>
              </a:p>
            </p:txBody>
          </p:sp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8C18F429-9997-4E35-8576-EC49C5203D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072" y="355600"/>
                <a:ext cx="401832" cy="387976"/>
              </a:xfrm>
              <a:prstGeom prst="rect">
                <a:avLst/>
              </a:prstGeom>
            </p:spPr>
          </p:pic>
        </p:grp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C4E0922-1667-4FAB-8514-CB9956C4A414}"/>
                </a:ext>
              </a:extLst>
            </p:cNvPr>
            <p:cNvSpPr/>
            <p:nvPr/>
          </p:nvSpPr>
          <p:spPr>
            <a:xfrm>
              <a:off x="0" y="4262893"/>
              <a:ext cx="3166584" cy="1475218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A992AFF-25C4-41D7-A03D-AAFB344D573E}"/>
                </a:ext>
              </a:extLst>
            </p:cNvPr>
            <p:cNvSpPr txBox="1"/>
            <p:nvPr/>
          </p:nvSpPr>
          <p:spPr>
            <a:xfrm>
              <a:off x="134341" y="4360737"/>
              <a:ext cx="2219397" cy="1224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预约时间：</a:t>
              </a:r>
              <a:r>
                <a:rPr lang="en-US" altLang="zh-CN" sz="100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2020-5-18   18</a:t>
              </a:r>
              <a:r>
                <a:rPr lang="zh-CN" altLang="en-US" sz="100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：</a:t>
              </a:r>
              <a:r>
                <a:rPr lang="en-US" altLang="zh-CN" sz="100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00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00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客户名称：秦牛正威</a:t>
              </a:r>
              <a:endParaRPr lang="en-US" altLang="zh-CN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00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量体地点：苏州大学独墅湖校区二期</a:t>
              </a:r>
              <a:endParaRPr lang="en-US" altLang="zh-CN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00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联系方式：</a:t>
              </a:r>
              <a:r>
                <a:rPr lang="en-US" altLang="zh-CN" sz="100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18818818818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00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量体时间：</a:t>
              </a:r>
              <a:r>
                <a:rPr lang="en-US" altLang="zh-CN" sz="100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2020-5-21  8:30-9:00</a:t>
              </a: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DD51CD90-997B-42F3-B54D-B46336993D00}"/>
                </a:ext>
              </a:extLst>
            </p:cNvPr>
            <p:cNvSpPr/>
            <p:nvPr/>
          </p:nvSpPr>
          <p:spPr>
            <a:xfrm>
              <a:off x="2364535" y="4604462"/>
              <a:ext cx="725651" cy="73743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完成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0D37F8E-2034-4465-AE59-5EA84BC8AA77}"/>
                </a:ext>
              </a:extLst>
            </p:cNvPr>
            <p:cNvSpPr/>
            <p:nvPr/>
          </p:nvSpPr>
          <p:spPr>
            <a:xfrm>
              <a:off x="0" y="1210833"/>
              <a:ext cx="3166584" cy="1475218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00B80E5-3FE2-4609-BB47-FA7A9A5C5838}"/>
                </a:ext>
              </a:extLst>
            </p:cNvPr>
            <p:cNvSpPr txBox="1"/>
            <p:nvPr/>
          </p:nvSpPr>
          <p:spPr>
            <a:xfrm>
              <a:off x="134341" y="1308677"/>
              <a:ext cx="2219397" cy="1224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预约时间：</a:t>
              </a:r>
              <a:r>
                <a:rPr lang="en-US" altLang="zh-CN" sz="100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2020-5-18   18</a:t>
              </a:r>
              <a:r>
                <a:rPr lang="zh-CN" altLang="en-US" sz="100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：</a:t>
              </a:r>
              <a:r>
                <a:rPr lang="en-US" altLang="zh-CN" sz="100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00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00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客户名称：秦牛正威</a:t>
              </a:r>
              <a:endParaRPr lang="en-US" altLang="zh-CN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00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量体地点：苏州大学独墅湖校区二期</a:t>
              </a:r>
              <a:endParaRPr lang="en-US" altLang="zh-CN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00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联系方式：</a:t>
              </a:r>
              <a:r>
                <a:rPr lang="en-US" altLang="zh-CN" sz="100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18818818818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00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量体时间：</a:t>
              </a:r>
              <a:r>
                <a:rPr lang="en-US" altLang="zh-CN" sz="100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2020-5-21  8:30-9:00</a:t>
              </a: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78CDA4CB-BE72-4F40-B8C4-054BE3A42603}"/>
                </a:ext>
              </a:extLst>
            </p:cNvPr>
            <p:cNvSpPr/>
            <p:nvPr/>
          </p:nvSpPr>
          <p:spPr>
            <a:xfrm>
              <a:off x="2364535" y="1552402"/>
              <a:ext cx="725651" cy="737435"/>
            </a:xfrm>
            <a:prstGeom prst="ellipse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GO</a:t>
              </a:r>
              <a:endParaRPr lang="zh-CN" altLang="en-US" sz="160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1698BE5-0433-4D2C-9155-B7B48D5AD7F3}"/>
                </a:ext>
              </a:extLst>
            </p:cNvPr>
            <p:cNvSpPr/>
            <p:nvPr/>
          </p:nvSpPr>
          <p:spPr>
            <a:xfrm>
              <a:off x="0" y="2736863"/>
              <a:ext cx="3166584" cy="1475218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7C9E921-A23E-486D-A7FE-749CCBCD0008}"/>
                </a:ext>
              </a:extLst>
            </p:cNvPr>
            <p:cNvSpPr txBox="1"/>
            <p:nvPr/>
          </p:nvSpPr>
          <p:spPr>
            <a:xfrm>
              <a:off x="134341" y="2834707"/>
              <a:ext cx="2219397" cy="1224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预约时间：</a:t>
              </a:r>
              <a:r>
                <a:rPr lang="en-US" altLang="zh-CN" sz="100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2020-5-18   18</a:t>
              </a:r>
              <a:r>
                <a:rPr lang="zh-CN" altLang="en-US" sz="100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：</a:t>
              </a:r>
              <a:r>
                <a:rPr lang="en-US" altLang="zh-CN" sz="100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00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00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客户名称：秦牛正威</a:t>
              </a:r>
              <a:endParaRPr lang="en-US" altLang="zh-CN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00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量体地点：苏州大学独墅湖校区二期</a:t>
              </a:r>
              <a:endParaRPr lang="en-US" altLang="zh-CN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00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联系方式：</a:t>
              </a:r>
              <a:r>
                <a:rPr lang="en-US" altLang="zh-CN" sz="100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18818818818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00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量体时间：</a:t>
              </a:r>
              <a:r>
                <a:rPr lang="en-US" altLang="zh-CN" sz="100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2020-5-21  8:30-9:00</a:t>
              </a: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E5C520B1-6019-4A85-AF11-268CFA2540A5}"/>
                </a:ext>
              </a:extLst>
            </p:cNvPr>
            <p:cNvSpPr/>
            <p:nvPr/>
          </p:nvSpPr>
          <p:spPr>
            <a:xfrm>
              <a:off x="2364535" y="3078432"/>
              <a:ext cx="725651" cy="737435"/>
            </a:xfrm>
            <a:prstGeom prst="ellipse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GO</a:t>
              </a:r>
              <a:endParaRPr lang="zh-CN" altLang="en-US" sz="160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</p:grpSp>
      <p:sp>
        <p:nvSpPr>
          <p:cNvPr id="19" name="矩形 18">
            <a:hlinkClick r:id="rId4" action="ppaction://hlinksldjump"/>
            <a:extLst>
              <a:ext uri="{FF2B5EF4-FFF2-40B4-BE49-F238E27FC236}">
                <a16:creationId xmlns:a16="http://schemas.microsoft.com/office/drawing/2014/main" id="{67B01FBB-03B0-4675-95F1-0ABC1B24F307}"/>
              </a:ext>
            </a:extLst>
          </p:cNvPr>
          <p:cNvSpPr/>
          <p:nvPr/>
        </p:nvSpPr>
        <p:spPr>
          <a:xfrm>
            <a:off x="0" y="0"/>
            <a:ext cx="3168650" cy="6858000"/>
          </a:xfrm>
          <a:prstGeom prst="rect">
            <a:avLst/>
          </a:prstGeom>
          <a:solidFill>
            <a:schemeClr val="accent1">
              <a:alpha val="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hlinkClick r:id="rId4" action="ppaction://hlinksldjump"/>
            <a:extLst>
              <a:ext uri="{FF2B5EF4-FFF2-40B4-BE49-F238E27FC236}">
                <a16:creationId xmlns:a16="http://schemas.microsoft.com/office/drawing/2014/main" id="{54A0D7B2-E05C-47F7-A130-1EEC9A311A19}"/>
              </a:ext>
            </a:extLst>
          </p:cNvPr>
          <p:cNvSpPr/>
          <p:nvPr/>
        </p:nvSpPr>
        <p:spPr>
          <a:xfrm>
            <a:off x="-13689" y="352516"/>
            <a:ext cx="401833" cy="366587"/>
          </a:xfrm>
          <a:prstGeom prst="rect">
            <a:avLst/>
          </a:prstGeom>
          <a:solidFill>
            <a:schemeClr val="accent1">
              <a:alpha val="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042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1547A96-10CE-40CA-ACB5-ACD61DA0B4B6}"/>
              </a:ext>
            </a:extLst>
          </p:cNvPr>
          <p:cNvGrpSpPr/>
          <p:nvPr/>
        </p:nvGrpSpPr>
        <p:grpSpPr>
          <a:xfrm>
            <a:off x="-4068" y="7643"/>
            <a:ext cx="3166584" cy="6858000"/>
            <a:chOff x="4175312" y="0"/>
            <a:chExt cx="3166584" cy="68580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B7146CA6-EA4B-4AC7-9DB7-59C1AD367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5312" y="0"/>
              <a:ext cx="3166584" cy="6858000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42CD361-6CFC-45BB-850C-3C2039BC62A7}"/>
                </a:ext>
              </a:extLst>
            </p:cNvPr>
            <p:cNvSpPr/>
            <p:nvPr/>
          </p:nvSpPr>
          <p:spPr>
            <a:xfrm>
              <a:off x="4175312" y="765247"/>
              <a:ext cx="3166584" cy="54260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159B747-034C-46EA-9C06-8E8FCAEC2281}"/>
                </a:ext>
              </a:extLst>
            </p:cNvPr>
            <p:cNvSpPr/>
            <p:nvPr/>
          </p:nvSpPr>
          <p:spPr>
            <a:xfrm>
              <a:off x="4175312" y="759052"/>
              <a:ext cx="3166584" cy="451780"/>
            </a:xfrm>
            <a:prstGeom prst="rect">
              <a:avLst/>
            </a:prstGeom>
            <a:gradFill flip="none" rotWithShape="1">
              <a:gsLst>
                <a:gs pos="0">
                  <a:srgbClr val="CCA362">
                    <a:tint val="66000"/>
                    <a:satMod val="160000"/>
                  </a:srgbClr>
                </a:gs>
                <a:gs pos="50000">
                  <a:srgbClr val="CCA362">
                    <a:tint val="44500"/>
                    <a:satMod val="160000"/>
                  </a:srgbClr>
                </a:gs>
                <a:gs pos="100000">
                  <a:srgbClr val="CCA362">
                    <a:tint val="23500"/>
                    <a:satMod val="16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开始量体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123B2C8-31EE-4B53-8D5D-B2F54B02B1A6}"/>
                </a:ext>
              </a:extLst>
            </p:cNvPr>
            <p:cNvSpPr txBox="1"/>
            <p:nvPr/>
          </p:nvSpPr>
          <p:spPr>
            <a:xfrm>
              <a:off x="5438294" y="413376"/>
              <a:ext cx="949260" cy="276999"/>
            </a:xfrm>
            <a:prstGeom prst="rect">
              <a:avLst/>
            </a:prstGeom>
            <a:solidFill>
              <a:srgbClr val="1F4E79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量体师</a:t>
              </a:r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CD908B38-AC1E-4F1B-A682-1A45465B5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81384" y="355600"/>
              <a:ext cx="401832" cy="387976"/>
            </a:xfrm>
            <a:prstGeom prst="rect">
              <a:avLst/>
            </a:prstGeom>
          </p:spPr>
        </p:pic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86445368-6126-42D9-A4D9-FBCF2310F0E8}"/>
              </a:ext>
            </a:extLst>
          </p:cNvPr>
          <p:cNvGrpSpPr/>
          <p:nvPr/>
        </p:nvGrpSpPr>
        <p:grpSpPr>
          <a:xfrm>
            <a:off x="106696" y="1327863"/>
            <a:ext cx="2934293" cy="2323574"/>
            <a:chOff x="-4268691" y="185885"/>
            <a:chExt cx="3112589" cy="2464761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FBC9400-7540-4547-955E-60914A6243EB}"/>
                </a:ext>
              </a:extLst>
            </p:cNvPr>
            <p:cNvSpPr txBox="1"/>
            <p:nvPr/>
          </p:nvSpPr>
          <p:spPr>
            <a:xfrm>
              <a:off x="-4268649" y="757620"/>
              <a:ext cx="5362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姓名：</a:t>
              </a: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A2BCA3A3-BC45-424E-ADF3-BE4116A209E2}"/>
                </a:ext>
              </a:extLst>
            </p:cNvPr>
            <p:cNvSpPr/>
            <p:nvPr/>
          </p:nvSpPr>
          <p:spPr>
            <a:xfrm>
              <a:off x="-3656844" y="708229"/>
              <a:ext cx="976057" cy="2979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默认客户名称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A08EACC-D8B0-408B-9157-5AFECDBD942F}"/>
                </a:ext>
              </a:extLst>
            </p:cNvPr>
            <p:cNvSpPr txBox="1"/>
            <p:nvPr/>
          </p:nvSpPr>
          <p:spPr>
            <a:xfrm>
              <a:off x="-2528304" y="751308"/>
              <a:ext cx="5362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性别：</a:t>
              </a: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2F4761A0-CF13-4E3C-9BA9-722AD6C45B1B}"/>
                </a:ext>
              </a:extLst>
            </p:cNvPr>
            <p:cNvSpPr/>
            <p:nvPr/>
          </p:nvSpPr>
          <p:spPr>
            <a:xfrm>
              <a:off x="-1886593" y="708229"/>
              <a:ext cx="721555" cy="2979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默认性别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F099083-AD66-4FB0-89D6-F36E9F21EBC2}"/>
                </a:ext>
              </a:extLst>
            </p:cNvPr>
            <p:cNvSpPr txBox="1"/>
            <p:nvPr/>
          </p:nvSpPr>
          <p:spPr>
            <a:xfrm>
              <a:off x="-4268691" y="235275"/>
              <a:ext cx="536287" cy="261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电话：</a:t>
              </a: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1ED64EF9-5839-46A9-A963-7EF117E7FBA2}"/>
                </a:ext>
              </a:extLst>
            </p:cNvPr>
            <p:cNvSpPr/>
            <p:nvPr/>
          </p:nvSpPr>
          <p:spPr>
            <a:xfrm>
              <a:off x="-3656887" y="185885"/>
              <a:ext cx="1865860" cy="2979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默认客户预约电话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F21260AC-406F-416D-83E9-F7C5B53B5E18}"/>
                </a:ext>
              </a:extLst>
            </p:cNvPr>
            <p:cNvSpPr txBox="1"/>
            <p:nvPr/>
          </p:nvSpPr>
          <p:spPr>
            <a:xfrm>
              <a:off x="-4268649" y="1321966"/>
              <a:ext cx="5362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地址：</a:t>
              </a: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9D836FA8-A195-4644-9FD0-2A7CE63185F1}"/>
                </a:ext>
              </a:extLst>
            </p:cNvPr>
            <p:cNvSpPr/>
            <p:nvPr/>
          </p:nvSpPr>
          <p:spPr>
            <a:xfrm>
              <a:off x="-3656845" y="1272573"/>
              <a:ext cx="1865860" cy="2979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默认客户预约地址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925C5046-6C81-4B06-A60C-FBE142E13839}"/>
                </a:ext>
              </a:extLst>
            </p:cNvPr>
            <p:cNvSpPr txBox="1"/>
            <p:nvPr/>
          </p:nvSpPr>
          <p:spPr>
            <a:xfrm>
              <a:off x="-4268649" y="1894283"/>
              <a:ext cx="623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宿舍号：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EBFB3C61-5F7B-49DF-8F89-8676820F5280}"/>
                </a:ext>
              </a:extLst>
            </p:cNvPr>
            <p:cNvSpPr/>
            <p:nvPr/>
          </p:nvSpPr>
          <p:spPr>
            <a:xfrm>
              <a:off x="-3656845" y="1827409"/>
              <a:ext cx="1865860" cy="2979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填写宿舍号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68550CD-8B6D-4A42-8D2E-70AF22FD7556}"/>
                </a:ext>
              </a:extLst>
            </p:cNvPr>
            <p:cNvSpPr txBox="1"/>
            <p:nvPr/>
          </p:nvSpPr>
          <p:spPr>
            <a:xfrm>
              <a:off x="-4268650" y="2382245"/>
              <a:ext cx="105774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身高（</a:t>
              </a:r>
              <a:r>
                <a: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cm</a:t>
              </a:r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）：</a:t>
              </a: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7A20705D-523A-4F3A-830D-98624EE7BCC5}"/>
                </a:ext>
              </a:extLst>
            </p:cNvPr>
            <p:cNvSpPr/>
            <p:nvPr/>
          </p:nvSpPr>
          <p:spPr>
            <a:xfrm>
              <a:off x="-3332768" y="2352428"/>
              <a:ext cx="507172" cy="2979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例如</a:t>
              </a:r>
              <a:r>
                <a:rPr lang="en-US" altLang="zh-CN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175</a:t>
              </a:r>
              <a:endParaRPr lang="zh-CN" altLang="en-US" sz="1000" dirty="0">
                <a:solidFill>
                  <a:schemeClr val="bg2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DA47A02-0D94-4C36-B946-35441A6F3FBF}"/>
                </a:ext>
              </a:extLst>
            </p:cNvPr>
            <p:cNvSpPr txBox="1"/>
            <p:nvPr/>
          </p:nvSpPr>
          <p:spPr>
            <a:xfrm>
              <a:off x="-2650929" y="2389036"/>
              <a:ext cx="10013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体重（</a:t>
              </a:r>
              <a:r>
                <a: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kg</a:t>
              </a:r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）：</a:t>
              </a: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B37D9C4B-2449-4087-BE9A-C26FAA6E3402}"/>
                </a:ext>
              </a:extLst>
            </p:cNvPr>
            <p:cNvSpPr/>
            <p:nvPr/>
          </p:nvSpPr>
          <p:spPr>
            <a:xfrm>
              <a:off x="-1764016" y="2345912"/>
              <a:ext cx="607914" cy="2979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例如</a:t>
              </a:r>
              <a:r>
                <a:rPr lang="en-US" altLang="zh-CN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82.5</a:t>
              </a:r>
              <a:endParaRPr lang="zh-CN" altLang="en-US" sz="1000" dirty="0">
                <a:solidFill>
                  <a:schemeClr val="bg2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</p:grp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4B9B967E-1568-4320-80B7-6322639B4347}"/>
              </a:ext>
            </a:extLst>
          </p:cNvPr>
          <p:cNvCxnSpPr>
            <a:cxnSpLocks/>
          </p:cNvCxnSpPr>
          <p:nvPr/>
        </p:nvCxnSpPr>
        <p:spPr>
          <a:xfrm>
            <a:off x="9446" y="1710862"/>
            <a:ext cx="312420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861213EA-30F4-4B43-98B7-4E33F5DE12A2}"/>
              </a:ext>
            </a:extLst>
          </p:cNvPr>
          <p:cNvCxnSpPr>
            <a:cxnSpLocks/>
          </p:cNvCxnSpPr>
          <p:nvPr/>
        </p:nvCxnSpPr>
        <p:spPr>
          <a:xfrm>
            <a:off x="9446" y="2238390"/>
            <a:ext cx="312420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A8682E0A-D5AB-4847-BAD3-04F851299C07}"/>
              </a:ext>
            </a:extLst>
          </p:cNvPr>
          <p:cNvCxnSpPr>
            <a:cxnSpLocks/>
          </p:cNvCxnSpPr>
          <p:nvPr/>
        </p:nvCxnSpPr>
        <p:spPr>
          <a:xfrm>
            <a:off x="9446" y="2746040"/>
            <a:ext cx="312420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CB187C8-0A96-411A-9754-B76779790D8B}"/>
              </a:ext>
            </a:extLst>
          </p:cNvPr>
          <p:cNvCxnSpPr>
            <a:cxnSpLocks/>
          </p:cNvCxnSpPr>
          <p:nvPr/>
        </p:nvCxnSpPr>
        <p:spPr>
          <a:xfrm>
            <a:off x="9446" y="3273568"/>
            <a:ext cx="312420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352F1C83-6AC0-4BFE-8E42-C8C37FB198B3}"/>
              </a:ext>
            </a:extLst>
          </p:cNvPr>
          <p:cNvCxnSpPr>
            <a:cxnSpLocks/>
          </p:cNvCxnSpPr>
          <p:nvPr/>
        </p:nvCxnSpPr>
        <p:spPr>
          <a:xfrm>
            <a:off x="21663" y="3738975"/>
            <a:ext cx="312420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hlinkClick r:id="rId4" action="ppaction://hlinksldjump"/>
            <a:extLst>
              <a:ext uri="{FF2B5EF4-FFF2-40B4-BE49-F238E27FC236}">
                <a16:creationId xmlns:a16="http://schemas.microsoft.com/office/drawing/2014/main" id="{89B09F6E-986E-4D14-AEB1-C889308237C8}"/>
              </a:ext>
            </a:extLst>
          </p:cNvPr>
          <p:cNvSpPr/>
          <p:nvPr/>
        </p:nvSpPr>
        <p:spPr>
          <a:xfrm>
            <a:off x="662778" y="5493296"/>
            <a:ext cx="1689564" cy="452936"/>
          </a:xfrm>
          <a:prstGeom prst="roundRect">
            <a:avLst>
              <a:gd name="adj" fmla="val 50000"/>
            </a:avLst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下一步</a:t>
            </a:r>
          </a:p>
        </p:txBody>
      </p:sp>
      <p:sp>
        <p:nvSpPr>
          <p:cNvPr id="29" name="矩形 28">
            <a:hlinkClick r:id="rId5" action="ppaction://hlinksldjump"/>
            <a:extLst>
              <a:ext uri="{FF2B5EF4-FFF2-40B4-BE49-F238E27FC236}">
                <a16:creationId xmlns:a16="http://schemas.microsoft.com/office/drawing/2014/main" id="{4C40F9ED-1506-412E-9CA6-AAF426995FDA}"/>
              </a:ext>
            </a:extLst>
          </p:cNvPr>
          <p:cNvSpPr/>
          <p:nvPr/>
        </p:nvSpPr>
        <p:spPr>
          <a:xfrm>
            <a:off x="-13689" y="352516"/>
            <a:ext cx="401833" cy="366587"/>
          </a:xfrm>
          <a:prstGeom prst="rect">
            <a:avLst/>
          </a:prstGeom>
          <a:solidFill>
            <a:schemeClr val="accent1">
              <a:alpha val="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91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63354C4-AF06-49DD-954A-B3DA3AE410A7}"/>
              </a:ext>
            </a:extLst>
          </p:cNvPr>
          <p:cNvGrpSpPr/>
          <p:nvPr/>
        </p:nvGrpSpPr>
        <p:grpSpPr>
          <a:xfrm>
            <a:off x="0" y="0"/>
            <a:ext cx="3166584" cy="6858000"/>
            <a:chOff x="4175312" y="0"/>
            <a:chExt cx="3166584" cy="68580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D489F614-5C4F-47CD-B10C-86A24F887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5312" y="0"/>
              <a:ext cx="3166584" cy="6858000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3D2886C-E930-413E-A432-4F289AA7B86D}"/>
                </a:ext>
              </a:extLst>
            </p:cNvPr>
            <p:cNvSpPr/>
            <p:nvPr/>
          </p:nvSpPr>
          <p:spPr>
            <a:xfrm>
              <a:off x="4175312" y="765247"/>
              <a:ext cx="3166584" cy="54260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C935F8C-5747-4581-909A-A2D0008B8C05}"/>
                </a:ext>
              </a:extLst>
            </p:cNvPr>
            <p:cNvSpPr/>
            <p:nvPr/>
          </p:nvSpPr>
          <p:spPr>
            <a:xfrm>
              <a:off x="4175312" y="759052"/>
              <a:ext cx="3166584" cy="451780"/>
            </a:xfrm>
            <a:prstGeom prst="rect">
              <a:avLst/>
            </a:prstGeom>
            <a:gradFill flip="none" rotWithShape="1">
              <a:gsLst>
                <a:gs pos="0">
                  <a:srgbClr val="CCA362">
                    <a:tint val="66000"/>
                    <a:satMod val="160000"/>
                  </a:srgbClr>
                </a:gs>
                <a:gs pos="50000">
                  <a:srgbClr val="CCA362">
                    <a:tint val="44500"/>
                    <a:satMod val="160000"/>
                  </a:srgbClr>
                </a:gs>
                <a:gs pos="100000">
                  <a:srgbClr val="CCA362">
                    <a:tint val="23500"/>
                    <a:satMod val="16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基本数据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14F6022-8247-4D30-B9D0-4CBFB152B21C}"/>
                </a:ext>
              </a:extLst>
            </p:cNvPr>
            <p:cNvSpPr txBox="1"/>
            <p:nvPr/>
          </p:nvSpPr>
          <p:spPr>
            <a:xfrm>
              <a:off x="5438294" y="413376"/>
              <a:ext cx="949260" cy="276999"/>
            </a:xfrm>
            <a:prstGeom prst="rect">
              <a:avLst/>
            </a:prstGeom>
            <a:solidFill>
              <a:srgbClr val="1F4E79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量体师</a:t>
              </a:r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9653319A-FD97-4AAB-97F1-010A47E29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81384" y="355600"/>
              <a:ext cx="401832" cy="387976"/>
            </a:xfrm>
            <a:prstGeom prst="rect">
              <a:avLst/>
            </a:prstGeom>
          </p:spPr>
        </p:pic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49E2944C-90EA-4ED8-A4FB-3CDCF68A52F1}"/>
              </a:ext>
            </a:extLst>
          </p:cNvPr>
          <p:cNvGrpSpPr/>
          <p:nvPr/>
        </p:nvGrpSpPr>
        <p:grpSpPr>
          <a:xfrm>
            <a:off x="163420" y="1176716"/>
            <a:ext cx="2747249" cy="3714543"/>
            <a:chOff x="3739274" y="1184359"/>
            <a:chExt cx="2747249" cy="3714543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EE58F05-9B92-4972-B009-6B9EE342CF4C}"/>
                </a:ext>
              </a:extLst>
            </p:cNvPr>
            <p:cNvSpPr txBox="1"/>
            <p:nvPr/>
          </p:nvSpPr>
          <p:spPr>
            <a:xfrm>
              <a:off x="3739274" y="1184359"/>
              <a:ext cx="711338" cy="3714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*胸围</a:t>
              </a:r>
              <a:endParaRPr lang="en-US" altLang="zh-CN" sz="105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  <a:p>
              <a:pPr>
                <a:lnSpc>
                  <a:spcPts val="2600"/>
                </a:lnSpc>
              </a:pPr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*腰节</a:t>
              </a:r>
              <a:endParaRPr lang="en-US" altLang="zh-CN" sz="105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  <a:p>
              <a:pPr>
                <a:lnSpc>
                  <a:spcPts val="2600"/>
                </a:lnSpc>
              </a:pPr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*中腰</a:t>
              </a:r>
              <a:endParaRPr lang="en-US" altLang="zh-CN" sz="105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  <a:p>
              <a:pPr>
                <a:lnSpc>
                  <a:spcPts val="2600"/>
                </a:lnSpc>
              </a:pPr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 下摆</a:t>
              </a:r>
              <a:endParaRPr lang="en-US" altLang="zh-CN" sz="105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  <a:p>
              <a:pPr>
                <a:lnSpc>
                  <a:spcPts val="2600"/>
                </a:lnSpc>
              </a:pPr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*肩宽</a:t>
              </a:r>
              <a:endParaRPr lang="en-US" altLang="zh-CN" sz="105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  <a:p>
              <a:pPr>
                <a:lnSpc>
                  <a:spcPts val="2600"/>
                </a:lnSpc>
              </a:pPr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*袖长</a:t>
              </a:r>
              <a:endParaRPr lang="en-US" altLang="zh-CN" sz="105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  <a:p>
              <a:pPr>
                <a:lnSpc>
                  <a:spcPts val="2600"/>
                </a:lnSpc>
              </a:pPr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*大臂围</a:t>
              </a:r>
              <a:endParaRPr lang="en-US" altLang="zh-CN" sz="105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  <a:p>
              <a:pPr>
                <a:lnSpc>
                  <a:spcPts val="2600"/>
                </a:lnSpc>
              </a:pPr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*小臂围</a:t>
              </a:r>
              <a:endParaRPr lang="en-US" altLang="zh-CN" sz="105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  <a:p>
              <a:pPr>
                <a:lnSpc>
                  <a:spcPts val="2600"/>
                </a:lnSpc>
              </a:pPr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*袖口</a:t>
              </a:r>
              <a:endParaRPr lang="en-US" altLang="zh-CN" sz="105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  <a:p>
              <a:pPr>
                <a:lnSpc>
                  <a:spcPts val="2600"/>
                </a:lnSpc>
              </a:pPr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*衣长</a:t>
              </a:r>
              <a:endParaRPr lang="en-US" altLang="zh-CN" sz="105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  <a:p>
              <a:pPr>
                <a:lnSpc>
                  <a:spcPts val="2600"/>
                </a:lnSpc>
              </a:pPr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 领围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4746649-4005-4FAF-A3AD-383B53FCF74A}"/>
                </a:ext>
              </a:extLst>
            </p:cNvPr>
            <p:cNvSpPr txBox="1"/>
            <p:nvPr/>
          </p:nvSpPr>
          <p:spPr>
            <a:xfrm>
              <a:off x="5252884" y="1184359"/>
              <a:ext cx="711338" cy="3714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*腰围</a:t>
              </a:r>
              <a:endParaRPr lang="en-US" altLang="zh-CN" sz="105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  <a:p>
              <a:pPr>
                <a:lnSpc>
                  <a:spcPts val="2600"/>
                </a:lnSpc>
              </a:pPr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*臀围</a:t>
              </a:r>
              <a:endParaRPr lang="en-US" altLang="zh-CN" sz="105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  <a:p>
              <a:pPr>
                <a:lnSpc>
                  <a:spcPts val="2600"/>
                </a:lnSpc>
              </a:pPr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*裤长</a:t>
              </a:r>
              <a:endParaRPr lang="en-US" altLang="zh-CN" sz="105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  <a:p>
              <a:pPr>
                <a:lnSpc>
                  <a:spcPts val="2600"/>
                </a:lnSpc>
              </a:pPr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*横档</a:t>
              </a:r>
              <a:endParaRPr lang="en-US" altLang="zh-CN" sz="105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  <a:p>
              <a:pPr>
                <a:lnSpc>
                  <a:spcPts val="2600"/>
                </a:lnSpc>
              </a:pPr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*中档</a:t>
              </a:r>
              <a:endParaRPr lang="en-US" altLang="zh-CN" sz="105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  <a:p>
              <a:pPr>
                <a:lnSpc>
                  <a:spcPts val="2600"/>
                </a:lnSpc>
              </a:pPr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*小腿围</a:t>
              </a:r>
              <a:endParaRPr lang="en-US" altLang="zh-CN" sz="105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  <a:p>
              <a:pPr>
                <a:lnSpc>
                  <a:spcPts val="2600"/>
                </a:lnSpc>
              </a:pPr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*脚口</a:t>
              </a:r>
              <a:endParaRPr lang="en-US" altLang="zh-CN" sz="105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  <a:p>
              <a:pPr>
                <a:lnSpc>
                  <a:spcPts val="2600"/>
                </a:lnSpc>
              </a:pPr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*通裆</a:t>
              </a:r>
              <a:endParaRPr lang="en-US" altLang="zh-CN" sz="105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  <a:p>
              <a:pPr>
                <a:lnSpc>
                  <a:spcPts val="2600"/>
                </a:lnSpc>
              </a:pPr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 前胸</a:t>
              </a:r>
              <a:endParaRPr lang="en-US" altLang="zh-CN" sz="105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  <a:p>
              <a:pPr>
                <a:lnSpc>
                  <a:spcPts val="2600"/>
                </a:lnSpc>
              </a:pPr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 后背</a:t>
              </a:r>
              <a:endParaRPr lang="en-US" altLang="zh-CN" sz="105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  <a:p>
              <a:pPr>
                <a:lnSpc>
                  <a:spcPts val="2600"/>
                </a:lnSpc>
              </a:pPr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 胸高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97EFA2C0-D8FF-4361-9C1F-C700555C74AB}"/>
                </a:ext>
              </a:extLst>
            </p:cNvPr>
            <p:cNvSpPr/>
            <p:nvPr/>
          </p:nvSpPr>
          <p:spPr>
            <a:xfrm>
              <a:off x="4448005" y="1304644"/>
              <a:ext cx="587491" cy="2428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bg2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0C63F52C-BDC1-4B69-BEB2-E8422C14889E}"/>
                </a:ext>
              </a:extLst>
            </p:cNvPr>
            <p:cNvSpPr/>
            <p:nvPr/>
          </p:nvSpPr>
          <p:spPr>
            <a:xfrm>
              <a:off x="4448005" y="1636003"/>
              <a:ext cx="587491" cy="2428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bg2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0E9376A9-764E-4830-BD98-98C40BC78FB5}"/>
                </a:ext>
              </a:extLst>
            </p:cNvPr>
            <p:cNvSpPr/>
            <p:nvPr/>
          </p:nvSpPr>
          <p:spPr>
            <a:xfrm>
              <a:off x="4448005" y="1967362"/>
              <a:ext cx="587491" cy="2428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bg2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9353E608-6960-48BC-ABF2-E8D5DA76A1CB}"/>
                </a:ext>
              </a:extLst>
            </p:cNvPr>
            <p:cNvSpPr/>
            <p:nvPr/>
          </p:nvSpPr>
          <p:spPr>
            <a:xfrm>
              <a:off x="4448005" y="2298721"/>
              <a:ext cx="587491" cy="2428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bg2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1AE1D62A-A178-459A-88FF-77B8F9D75F02}"/>
                </a:ext>
              </a:extLst>
            </p:cNvPr>
            <p:cNvSpPr/>
            <p:nvPr/>
          </p:nvSpPr>
          <p:spPr>
            <a:xfrm>
              <a:off x="4448005" y="2630080"/>
              <a:ext cx="587491" cy="2428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bg2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394B727D-C606-47C0-851E-000F5A715440}"/>
                </a:ext>
              </a:extLst>
            </p:cNvPr>
            <p:cNvSpPr/>
            <p:nvPr/>
          </p:nvSpPr>
          <p:spPr>
            <a:xfrm>
              <a:off x="4448005" y="2961438"/>
              <a:ext cx="587491" cy="2428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bg2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1DC563B6-E929-48A6-AC31-4B4BAE234801}"/>
                </a:ext>
              </a:extLst>
            </p:cNvPr>
            <p:cNvSpPr/>
            <p:nvPr/>
          </p:nvSpPr>
          <p:spPr>
            <a:xfrm>
              <a:off x="4448005" y="3292797"/>
              <a:ext cx="587491" cy="2428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bg2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6C56D166-1F3B-415A-89DF-A8F3C9CBE8FD}"/>
                </a:ext>
              </a:extLst>
            </p:cNvPr>
            <p:cNvSpPr/>
            <p:nvPr/>
          </p:nvSpPr>
          <p:spPr>
            <a:xfrm>
              <a:off x="4448005" y="3624156"/>
              <a:ext cx="587491" cy="2428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bg2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8BFAF658-671D-4D95-84D3-7D3ADC670BDA}"/>
                </a:ext>
              </a:extLst>
            </p:cNvPr>
            <p:cNvSpPr/>
            <p:nvPr/>
          </p:nvSpPr>
          <p:spPr>
            <a:xfrm>
              <a:off x="4448005" y="3955515"/>
              <a:ext cx="587491" cy="2428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bg2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04A4C950-2F16-47D3-A934-B27BA4DCB5FA}"/>
                </a:ext>
              </a:extLst>
            </p:cNvPr>
            <p:cNvSpPr/>
            <p:nvPr/>
          </p:nvSpPr>
          <p:spPr>
            <a:xfrm>
              <a:off x="4448005" y="4286874"/>
              <a:ext cx="587491" cy="2428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bg2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9170ED25-5F56-4437-9DCB-6A5795E108D7}"/>
                </a:ext>
              </a:extLst>
            </p:cNvPr>
            <p:cNvSpPr/>
            <p:nvPr/>
          </p:nvSpPr>
          <p:spPr>
            <a:xfrm>
              <a:off x="4448005" y="4618229"/>
              <a:ext cx="587491" cy="2428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bg2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B13D3559-3DFC-4F19-A793-81BEEAA24C01}"/>
                </a:ext>
              </a:extLst>
            </p:cNvPr>
            <p:cNvSpPr/>
            <p:nvPr/>
          </p:nvSpPr>
          <p:spPr>
            <a:xfrm>
              <a:off x="5899032" y="1304644"/>
              <a:ext cx="587491" cy="2428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bg2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E2D92089-DDEA-4F80-ABC2-BA2BB3E40428}"/>
                </a:ext>
              </a:extLst>
            </p:cNvPr>
            <p:cNvSpPr/>
            <p:nvPr/>
          </p:nvSpPr>
          <p:spPr>
            <a:xfrm>
              <a:off x="5899032" y="1636003"/>
              <a:ext cx="587491" cy="2428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bg2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73131D37-AAB4-4F18-B3BC-0CAB805BEE89}"/>
                </a:ext>
              </a:extLst>
            </p:cNvPr>
            <p:cNvSpPr/>
            <p:nvPr/>
          </p:nvSpPr>
          <p:spPr>
            <a:xfrm>
              <a:off x="5899032" y="1967362"/>
              <a:ext cx="587491" cy="2428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bg2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1DA352CD-8D7C-46CF-9437-AFCFEC82E602}"/>
                </a:ext>
              </a:extLst>
            </p:cNvPr>
            <p:cNvSpPr/>
            <p:nvPr/>
          </p:nvSpPr>
          <p:spPr>
            <a:xfrm>
              <a:off x="5899032" y="2298721"/>
              <a:ext cx="587491" cy="2428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bg2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3B9629EB-7120-412B-AAFE-D1B882C00B04}"/>
                </a:ext>
              </a:extLst>
            </p:cNvPr>
            <p:cNvSpPr/>
            <p:nvPr/>
          </p:nvSpPr>
          <p:spPr>
            <a:xfrm>
              <a:off x="5899032" y="2630080"/>
              <a:ext cx="587491" cy="2428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bg2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8E32F189-1313-45A1-A634-1C317320F389}"/>
                </a:ext>
              </a:extLst>
            </p:cNvPr>
            <p:cNvSpPr/>
            <p:nvPr/>
          </p:nvSpPr>
          <p:spPr>
            <a:xfrm>
              <a:off x="5899032" y="2961438"/>
              <a:ext cx="587491" cy="2428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bg2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549AD020-8AEC-4231-8D8B-AE785899DCD4}"/>
                </a:ext>
              </a:extLst>
            </p:cNvPr>
            <p:cNvSpPr/>
            <p:nvPr/>
          </p:nvSpPr>
          <p:spPr>
            <a:xfrm>
              <a:off x="5899032" y="3292797"/>
              <a:ext cx="587491" cy="2428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bg2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7DD4328B-8082-4A1D-9967-077687AB11A7}"/>
                </a:ext>
              </a:extLst>
            </p:cNvPr>
            <p:cNvSpPr/>
            <p:nvPr/>
          </p:nvSpPr>
          <p:spPr>
            <a:xfrm>
              <a:off x="5899032" y="3624156"/>
              <a:ext cx="587491" cy="2428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bg2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9A18E334-50F8-4C06-9215-52951B080947}"/>
                </a:ext>
              </a:extLst>
            </p:cNvPr>
            <p:cNvSpPr/>
            <p:nvPr/>
          </p:nvSpPr>
          <p:spPr>
            <a:xfrm>
              <a:off x="5899032" y="3955515"/>
              <a:ext cx="587491" cy="2428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bg2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17C7D242-7016-425F-8DB4-665BED3D3A90}"/>
                </a:ext>
              </a:extLst>
            </p:cNvPr>
            <p:cNvSpPr/>
            <p:nvPr/>
          </p:nvSpPr>
          <p:spPr>
            <a:xfrm>
              <a:off x="5899032" y="4286874"/>
              <a:ext cx="587491" cy="2428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bg2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6F6786BA-6A95-4C07-BBEB-1C764DB4ECCB}"/>
                </a:ext>
              </a:extLst>
            </p:cNvPr>
            <p:cNvSpPr/>
            <p:nvPr/>
          </p:nvSpPr>
          <p:spPr>
            <a:xfrm>
              <a:off x="5899032" y="4618229"/>
              <a:ext cx="587491" cy="2428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bg2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88F49B2F-FF9A-4CE2-AA1E-C533D4482EF3}"/>
              </a:ext>
            </a:extLst>
          </p:cNvPr>
          <p:cNvSpPr txBox="1"/>
          <p:nvPr/>
        </p:nvSpPr>
        <p:spPr>
          <a:xfrm>
            <a:off x="187476" y="4916353"/>
            <a:ext cx="7113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备注：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A74C888E-99CE-4982-A807-064F1EE5E3B4}"/>
              </a:ext>
            </a:extLst>
          </p:cNvPr>
          <p:cNvSpPr/>
          <p:nvPr/>
        </p:nvSpPr>
        <p:spPr>
          <a:xfrm>
            <a:off x="880315" y="4926169"/>
            <a:ext cx="2030354" cy="37782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bg2">
                  <a:lumMod val="50000"/>
                </a:schemeClr>
              </a:solidFill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sp>
        <p:nvSpPr>
          <p:cNvPr id="35" name="矩形: 圆角 34">
            <a:hlinkClick r:id="rId4" action="ppaction://hlinksldjump"/>
            <a:extLst>
              <a:ext uri="{FF2B5EF4-FFF2-40B4-BE49-F238E27FC236}">
                <a16:creationId xmlns:a16="http://schemas.microsoft.com/office/drawing/2014/main" id="{F854A681-058E-4F8C-B5BA-61B8A4C3154B}"/>
              </a:ext>
            </a:extLst>
          </p:cNvPr>
          <p:cNvSpPr/>
          <p:nvPr/>
        </p:nvSpPr>
        <p:spPr>
          <a:xfrm>
            <a:off x="738510" y="5485653"/>
            <a:ext cx="1689564" cy="452936"/>
          </a:xfrm>
          <a:prstGeom prst="roundRect">
            <a:avLst>
              <a:gd name="adj" fmla="val 50000"/>
            </a:avLst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下一步</a:t>
            </a:r>
          </a:p>
        </p:txBody>
      </p:sp>
      <p:sp>
        <p:nvSpPr>
          <p:cNvPr id="36" name="矩形 35">
            <a:hlinkClick r:id="rId5" action="ppaction://hlinksldjump"/>
            <a:extLst>
              <a:ext uri="{FF2B5EF4-FFF2-40B4-BE49-F238E27FC236}">
                <a16:creationId xmlns:a16="http://schemas.microsoft.com/office/drawing/2014/main" id="{A3A3ECB5-D60F-43DE-80A1-B714E9642152}"/>
              </a:ext>
            </a:extLst>
          </p:cNvPr>
          <p:cNvSpPr/>
          <p:nvPr/>
        </p:nvSpPr>
        <p:spPr>
          <a:xfrm>
            <a:off x="-13689" y="352516"/>
            <a:ext cx="401833" cy="366587"/>
          </a:xfrm>
          <a:prstGeom prst="rect">
            <a:avLst/>
          </a:prstGeom>
          <a:solidFill>
            <a:schemeClr val="accent1">
              <a:alpha val="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487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C618087-C126-4EDA-A0F5-FA9DBEFA3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" y="0"/>
            <a:ext cx="3166584" cy="6858000"/>
          </a:xfrm>
          <a:prstGeom prst="rect">
            <a:avLst/>
          </a:prstGeom>
        </p:spPr>
      </p:pic>
      <p:sp>
        <p:nvSpPr>
          <p:cNvPr id="3" name="矩形: 圆角 2">
            <a:hlinkClick r:id="rId3" action="ppaction://hlinksldjump"/>
            <a:extLst>
              <a:ext uri="{FF2B5EF4-FFF2-40B4-BE49-F238E27FC236}">
                <a16:creationId xmlns:a16="http://schemas.microsoft.com/office/drawing/2014/main" id="{3EB4EC79-DA99-41B0-8479-00699BE1CCD6}"/>
              </a:ext>
            </a:extLst>
          </p:cNvPr>
          <p:cNvSpPr/>
          <p:nvPr/>
        </p:nvSpPr>
        <p:spPr>
          <a:xfrm>
            <a:off x="92094" y="2401350"/>
            <a:ext cx="981852" cy="260350"/>
          </a:xfrm>
          <a:prstGeom prst="roundRect">
            <a:avLst>
              <a:gd name="adj" fmla="val 50000"/>
            </a:avLst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预约上门量体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4E7E3DE-1D0C-4E72-8352-919A48090444}"/>
              </a:ext>
            </a:extLst>
          </p:cNvPr>
          <p:cNvGrpSpPr/>
          <p:nvPr/>
        </p:nvGrpSpPr>
        <p:grpSpPr>
          <a:xfrm>
            <a:off x="2169" y="1522135"/>
            <a:ext cx="3204477" cy="791989"/>
            <a:chOff x="3348567" y="1553885"/>
            <a:chExt cx="3204477" cy="79198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57F306E-28B9-4826-8020-009413FA7416}"/>
                </a:ext>
              </a:extLst>
            </p:cNvPr>
            <p:cNvSpPr/>
            <p:nvPr/>
          </p:nvSpPr>
          <p:spPr>
            <a:xfrm>
              <a:off x="3348567" y="1553885"/>
              <a:ext cx="3166584" cy="7919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</a:t>
              </a:r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819ECE0-86AC-4CAC-999D-D66CA9328EFE}"/>
                </a:ext>
              </a:extLst>
            </p:cNvPr>
            <p:cNvSpPr/>
            <p:nvPr/>
          </p:nvSpPr>
          <p:spPr>
            <a:xfrm>
              <a:off x="4268723" y="1602145"/>
              <a:ext cx="109517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9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男士西服高级定制</a:t>
              </a:r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98CA759C-85DF-459F-BA71-3DFDE06AA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16515" y="1638214"/>
              <a:ext cx="807965" cy="605974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68963AC-BA3D-44C8-906D-538D5BDCDA5D}"/>
                </a:ext>
              </a:extLst>
            </p:cNvPr>
            <p:cNvSpPr/>
            <p:nvPr/>
          </p:nvSpPr>
          <p:spPr>
            <a:xfrm>
              <a:off x="6186878" y="1595795"/>
              <a:ext cx="30809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8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X1</a:t>
              </a:r>
              <a:endParaRPr lang="zh-CN" altLang="en-US" sz="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955CFAA-E049-44F2-8650-3D04DD24820F}"/>
                </a:ext>
              </a:extLst>
            </p:cNvPr>
            <p:cNvSpPr/>
            <p:nvPr/>
          </p:nvSpPr>
          <p:spPr>
            <a:xfrm>
              <a:off x="6169893" y="2041717"/>
              <a:ext cx="383151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8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￥</a:t>
              </a:r>
              <a:r>
                <a:rPr lang="en-US" altLang="zh-CN" sz="8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1</a:t>
              </a:r>
              <a:endParaRPr lang="zh-CN" altLang="en-US" sz="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</p:grpSp>
      <p:sp>
        <p:nvSpPr>
          <p:cNvPr id="10" name="矩形: 圆角 9">
            <a:hlinkClick r:id="rId5" action="ppaction://hlinksldjump"/>
            <a:extLst>
              <a:ext uri="{FF2B5EF4-FFF2-40B4-BE49-F238E27FC236}">
                <a16:creationId xmlns:a16="http://schemas.microsoft.com/office/drawing/2014/main" id="{8379EA85-4EBF-4973-867A-5AF5D3FB8BF8}"/>
              </a:ext>
            </a:extLst>
          </p:cNvPr>
          <p:cNvSpPr/>
          <p:nvPr/>
        </p:nvSpPr>
        <p:spPr>
          <a:xfrm>
            <a:off x="1015536" y="1990917"/>
            <a:ext cx="862560" cy="188018"/>
          </a:xfrm>
          <a:prstGeom prst="roundRect">
            <a:avLst>
              <a:gd name="adj" fmla="val 50000"/>
            </a:avLst>
          </a:prstGeom>
          <a:solidFill>
            <a:srgbClr val="CCA3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个性化定制</a:t>
            </a:r>
          </a:p>
        </p:txBody>
      </p:sp>
      <p:sp>
        <p:nvSpPr>
          <p:cNvPr id="12" name="矩形: 圆角 11">
            <a:hlinkClick r:id="rId6" action="ppaction://hlinksldjump"/>
            <a:extLst>
              <a:ext uri="{FF2B5EF4-FFF2-40B4-BE49-F238E27FC236}">
                <a16:creationId xmlns:a16="http://schemas.microsoft.com/office/drawing/2014/main" id="{4E90260E-D09B-49A1-A465-634D539B27BD}"/>
              </a:ext>
            </a:extLst>
          </p:cNvPr>
          <p:cNvSpPr/>
          <p:nvPr/>
        </p:nvSpPr>
        <p:spPr>
          <a:xfrm>
            <a:off x="2166560" y="2816978"/>
            <a:ext cx="904656" cy="24252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申请退款</a:t>
            </a:r>
          </a:p>
        </p:txBody>
      </p:sp>
      <p:pic>
        <p:nvPicPr>
          <p:cNvPr id="13" name="图片 12">
            <a:hlinkClick r:id="rId7" action="ppaction://hlinksldjump"/>
            <a:extLst>
              <a:ext uri="{FF2B5EF4-FFF2-40B4-BE49-F238E27FC236}">
                <a16:creationId xmlns:a16="http://schemas.microsoft.com/office/drawing/2014/main" id="{EA6AEC99-6992-440B-B559-6AEE0D42C9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314" y="319555"/>
            <a:ext cx="401832" cy="38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946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E1FA5C5-E629-44D8-B129-7FF75E376D96}"/>
              </a:ext>
            </a:extLst>
          </p:cNvPr>
          <p:cNvGrpSpPr/>
          <p:nvPr/>
        </p:nvGrpSpPr>
        <p:grpSpPr>
          <a:xfrm>
            <a:off x="2066" y="0"/>
            <a:ext cx="3166584" cy="6858000"/>
            <a:chOff x="11243996" y="7643"/>
            <a:chExt cx="3166584" cy="6858000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A4EA0285-16CC-4D9B-97CD-29457C73C296}"/>
                </a:ext>
              </a:extLst>
            </p:cNvPr>
            <p:cNvGrpSpPr/>
            <p:nvPr/>
          </p:nvGrpSpPr>
          <p:grpSpPr>
            <a:xfrm>
              <a:off x="11243996" y="7643"/>
              <a:ext cx="3166584" cy="6858000"/>
              <a:chOff x="4175312" y="0"/>
              <a:chExt cx="3166584" cy="6858000"/>
            </a:xfrm>
          </p:grpSpPr>
          <p:pic>
            <p:nvPicPr>
              <p:cNvPr id="22" name="图片 21">
                <a:extLst>
                  <a:ext uri="{FF2B5EF4-FFF2-40B4-BE49-F238E27FC236}">
                    <a16:creationId xmlns:a16="http://schemas.microsoft.com/office/drawing/2014/main" id="{8F94E6B5-88BB-429E-9425-9FD185950D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5312" y="0"/>
                <a:ext cx="3166584" cy="6858000"/>
              </a:xfrm>
              <a:prstGeom prst="rect">
                <a:avLst/>
              </a:prstGeom>
            </p:spPr>
          </p:pic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70D78F2B-72A9-40C5-83DD-A6B99BEEEFF6}"/>
                  </a:ext>
                </a:extLst>
              </p:cNvPr>
              <p:cNvSpPr/>
              <p:nvPr/>
            </p:nvSpPr>
            <p:spPr>
              <a:xfrm>
                <a:off x="4175312" y="765247"/>
                <a:ext cx="3166584" cy="54260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90B24DA-6114-4D36-877D-5C166C09DF1A}"/>
                  </a:ext>
                </a:extLst>
              </p:cNvPr>
              <p:cNvSpPr/>
              <p:nvPr/>
            </p:nvSpPr>
            <p:spPr>
              <a:xfrm>
                <a:off x="4175312" y="759052"/>
                <a:ext cx="3166584" cy="451780"/>
              </a:xfrm>
              <a:prstGeom prst="rect">
                <a:avLst/>
              </a:prstGeom>
              <a:gradFill flip="none" rotWithShape="1">
                <a:gsLst>
                  <a:gs pos="0">
                    <a:srgbClr val="CCA362">
                      <a:tint val="66000"/>
                      <a:satMod val="160000"/>
                    </a:srgbClr>
                  </a:gs>
                  <a:gs pos="50000">
                    <a:srgbClr val="CCA362">
                      <a:tint val="44500"/>
                      <a:satMod val="160000"/>
                    </a:srgbClr>
                  </a:gs>
                  <a:gs pos="100000">
                    <a:srgbClr val="CCA362">
                      <a:tint val="23500"/>
                      <a:satMod val="16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>
                    <a:solidFill>
                      <a:schemeClr val="tx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体型分析</a:t>
                </a: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6C8FC72-A823-4026-8DED-985085FF66F5}"/>
                  </a:ext>
                </a:extLst>
              </p:cNvPr>
              <p:cNvSpPr txBox="1"/>
              <p:nvPr/>
            </p:nvSpPr>
            <p:spPr>
              <a:xfrm>
                <a:off x="5438294" y="413376"/>
                <a:ext cx="949260" cy="276999"/>
              </a:xfrm>
              <a:prstGeom prst="rect">
                <a:avLst/>
              </a:prstGeom>
              <a:solidFill>
                <a:srgbClr val="1F4E79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solidFill>
                      <a:schemeClr val="bg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量体师</a:t>
                </a:r>
              </a:p>
            </p:txBody>
          </p:sp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D019DF01-73BB-4178-9745-3CFA16DD94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1384" y="355600"/>
                <a:ext cx="401832" cy="387976"/>
              </a:xfrm>
              <a:prstGeom prst="rect">
                <a:avLst/>
              </a:prstGeom>
            </p:spPr>
          </p:pic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13DD369C-997D-42FF-9000-7DA8F673EBEB}"/>
                </a:ext>
              </a:extLst>
            </p:cNvPr>
            <p:cNvGrpSpPr/>
            <p:nvPr/>
          </p:nvGrpSpPr>
          <p:grpSpPr>
            <a:xfrm>
              <a:off x="11359591" y="1352729"/>
              <a:ext cx="2854485" cy="2895101"/>
              <a:chOff x="10356851" y="1412064"/>
              <a:chExt cx="3735906" cy="3789063"/>
            </a:xfrm>
          </p:grpSpPr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B3B63FB-A21E-4175-A5B3-1D901F7FC2ED}"/>
                  </a:ext>
                </a:extLst>
              </p:cNvPr>
              <p:cNvSpPr txBox="1"/>
              <p:nvPr/>
            </p:nvSpPr>
            <p:spPr>
              <a:xfrm>
                <a:off x="10356851" y="1412064"/>
                <a:ext cx="125165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肩型：</a:t>
                </a: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D522E88-69CE-4B02-A266-E6257C6CDEDC}"/>
                  </a:ext>
                </a:extLst>
              </p:cNvPr>
              <p:cNvSpPr txBox="1"/>
              <p:nvPr/>
            </p:nvSpPr>
            <p:spPr>
              <a:xfrm>
                <a:off x="10356851" y="2402789"/>
                <a:ext cx="125165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胸背部：</a:t>
                </a: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FE377E5-C91D-4167-9A0C-EADBB1B3D2C8}"/>
                  </a:ext>
                </a:extLst>
              </p:cNvPr>
              <p:cNvSpPr txBox="1"/>
              <p:nvPr/>
            </p:nvSpPr>
            <p:spPr>
              <a:xfrm>
                <a:off x="10356851" y="3393514"/>
                <a:ext cx="125165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肚型：</a:t>
                </a: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6CF477F-2733-4D8C-97CB-78DBBC9C29DE}"/>
                  </a:ext>
                </a:extLst>
              </p:cNvPr>
              <p:cNvSpPr txBox="1"/>
              <p:nvPr/>
            </p:nvSpPr>
            <p:spPr>
              <a:xfrm>
                <a:off x="10356851" y="4384240"/>
                <a:ext cx="125165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臀部：</a:t>
                </a:r>
              </a:p>
            </p:txBody>
          </p:sp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40BB6FA5-3131-4724-8607-9BCD31C7CB24}"/>
                  </a:ext>
                </a:extLst>
              </p:cNvPr>
              <p:cNvSpPr/>
              <p:nvPr/>
            </p:nvSpPr>
            <p:spPr>
              <a:xfrm>
                <a:off x="10488651" y="1871135"/>
                <a:ext cx="930988" cy="393177"/>
              </a:xfrm>
              <a:prstGeom prst="roundRect">
                <a:avLst>
                  <a:gd name="adj" fmla="val 50000"/>
                </a:avLst>
              </a:prstGeom>
              <a:solidFill>
                <a:srgbClr val="CCA3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/>
                  <a:t>溜肩</a:t>
                </a:r>
              </a:p>
            </p:txBody>
          </p:sp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60F438E4-9576-48DA-8A3D-E21FA66073C7}"/>
                  </a:ext>
                </a:extLst>
              </p:cNvPr>
              <p:cNvSpPr/>
              <p:nvPr/>
            </p:nvSpPr>
            <p:spPr>
              <a:xfrm>
                <a:off x="11825210" y="1871135"/>
                <a:ext cx="930988" cy="393177"/>
              </a:xfrm>
              <a:prstGeom prst="roundRect">
                <a:avLst>
                  <a:gd name="adj" fmla="val 50000"/>
                </a:avLst>
              </a:prstGeom>
              <a:solidFill>
                <a:srgbClr val="CCA3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/>
                  <a:t>前冲肩</a:t>
                </a:r>
              </a:p>
            </p:txBody>
          </p:sp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38D73E55-A5DB-4630-9A0D-E5F9E57E0DEF}"/>
                  </a:ext>
                </a:extLst>
              </p:cNvPr>
              <p:cNvSpPr/>
              <p:nvPr/>
            </p:nvSpPr>
            <p:spPr>
              <a:xfrm>
                <a:off x="13161769" y="1871135"/>
                <a:ext cx="930988" cy="393177"/>
              </a:xfrm>
              <a:prstGeom prst="roundRect">
                <a:avLst>
                  <a:gd name="adj" fmla="val 50000"/>
                </a:avLst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/>
                  <a:t>耸肩</a:t>
                </a:r>
              </a:p>
            </p:txBody>
          </p:sp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87F36EF0-34C5-488D-8D89-C18CD04278FC}"/>
                  </a:ext>
                </a:extLst>
              </p:cNvPr>
              <p:cNvSpPr/>
              <p:nvPr/>
            </p:nvSpPr>
            <p:spPr>
              <a:xfrm>
                <a:off x="10488651" y="2850574"/>
                <a:ext cx="930988" cy="393177"/>
              </a:xfrm>
              <a:prstGeom prst="roundRect">
                <a:avLst>
                  <a:gd name="adj" fmla="val 50000"/>
                </a:avLst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/>
                  <a:t>挺胸体</a:t>
                </a:r>
              </a:p>
            </p:txBody>
          </p:sp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4B92151C-BDEB-45D1-998E-47163083C0FA}"/>
                  </a:ext>
                </a:extLst>
              </p:cNvPr>
              <p:cNvSpPr/>
              <p:nvPr/>
            </p:nvSpPr>
            <p:spPr>
              <a:xfrm>
                <a:off x="11825210" y="2850574"/>
                <a:ext cx="930988" cy="393177"/>
              </a:xfrm>
              <a:prstGeom prst="roundRect">
                <a:avLst>
                  <a:gd name="adj" fmla="val 50000"/>
                </a:avLst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/>
                  <a:t>后背高</a:t>
                </a:r>
              </a:p>
            </p:txBody>
          </p:sp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2D4D3214-4432-41BB-9F97-A7535C04D88F}"/>
                  </a:ext>
                </a:extLst>
              </p:cNvPr>
              <p:cNvSpPr/>
              <p:nvPr/>
            </p:nvSpPr>
            <p:spPr>
              <a:xfrm>
                <a:off x="10488651" y="3851798"/>
                <a:ext cx="930988" cy="393177"/>
              </a:xfrm>
              <a:prstGeom prst="roundRect">
                <a:avLst>
                  <a:gd name="adj" fmla="val 50000"/>
                </a:avLst>
              </a:prstGeom>
              <a:solidFill>
                <a:srgbClr val="CCA3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/>
                  <a:t>啤酒肚</a:t>
                </a:r>
              </a:p>
            </p:txBody>
          </p:sp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82977401-6BE2-4DC7-A4B7-233D381DEF33}"/>
                  </a:ext>
                </a:extLst>
              </p:cNvPr>
              <p:cNvSpPr/>
              <p:nvPr/>
            </p:nvSpPr>
            <p:spPr>
              <a:xfrm>
                <a:off x="11825210" y="3851798"/>
                <a:ext cx="930988" cy="393177"/>
              </a:xfrm>
              <a:prstGeom prst="roundRect">
                <a:avLst>
                  <a:gd name="adj" fmla="val 50000"/>
                </a:avLst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/>
                  <a:t>小蛮腰</a:t>
                </a:r>
              </a:p>
            </p:txBody>
          </p:sp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EA9D63FD-67EA-4FF1-AEE7-ABFB8DC1C11A}"/>
                  </a:ext>
                </a:extLst>
              </p:cNvPr>
              <p:cNvSpPr/>
              <p:nvPr/>
            </p:nvSpPr>
            <p:spPr>
              <a:xfrm>
                <a:off x="13161769" y="3851798"/>
                <a:ext cx="930988" cy="393177"/>
              </a:xfrm>
              <a:prstGeom prst="roundRect">
                <a:avLst>
                  <a:gd name="adj" fmla="val 50000"/>
                </a:avLst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/>
                  <a:t>小腹凸</a:t>
                </a:r>
              </a:p>
            </p:txBody>
          </p:sp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A7FD86A8-AD93-4564-AE4C-BF3D74ABA0BD}"/>
                  </a:ext>
                </a:extLst>
              </p:cNvPr>
              <p:cNvSpPr/>
              <p:nvPr/>
            </p:nvSpPr>
            <p:spPr>
              <a:xfrm>
                <a:off x="10488651" y="4807950"/>
                <a:ext cx="930988" cy="393177"/>
              </a:xfrm>
              <a:prstGeom prst="roundRect">
                <a:avLst>
                  <a:gd name="adj" fmla="val 50000"/>
                </a:avLst>
              </a:prstGeom>
              <a:solidFill>
                <a:srgbClr val="CCA3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/>
                  <a:t>翘臀</a:t>
                </a:r>
              </a:p>
            </p:txBody>
          </p:sp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4EEAFE08-0E78-485B-AA83-17A48AF5FCA9}"/>
                  </a:ext>
                </a:extLst>
              </p:cNvPr>
              <p:cNvSpPr/>
              <p:nvPr/>
            </p:nvSpPr>
            <p:spPr>
              <a:xfrm>
                <a:off x="11825210" y="4807950"/>
                <a:ext cx="930988" cy="393177"/>
              </a:xfrm>
              <a:prstGeom prst="roundRect">
                <a:avLst>
                  <a:gd name="adj" fmla="val 50000"/>
                </a:avLst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/>
                  <a:t>平臀</a:t>
                </a:r>
              </a:p>
            </p:txBody>
          </p:sp>
        </p:grpSp>
        <p:sp>
          <p:nvSpPr>
            <p:cNvPr id="5" name="矩形: 圆角 4">
              <a:hlinkClick r:id="rId4" action="ppaction://hlinksldjump"/>
              <a:extLst>
                <a:ext uri="{FF2B5EF4-FFF2-40B4-BE49-F238E27FC236}">
                  <a16:creationId xmlns:a16="http://schemas.microsoft.com/office/drawing/2014/main" id="{D026636C-29DE-4BE0-9FED-0C28A7AAA43F}"/>
                </a:ext>
              </a:extLst>
            </p:cNvPr>
            <p:cNvSpPr/>
            <p:nvPr/>
          </p:nvSpPr>
          <p:spPr>
            <a:xfrm>
              <a:off x="12083690" y="5475502"/>
              <a:ext cx="1689564" cy="452936"/>
            </a:xfrm>
            <a:prstGeom prst="roundRect">
              <a:avLst>
                <a:gd name="adj" fmla="val 50000"/>
              </a:avLst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完成</a:t>
              </a:r>
              <a:endParaRPr lang="en-US" altLang="zh-CN" sz="1400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0A67A94-05BE-42D1-9515-068437A9673D}"/>
                </a:ext>
              </a:extLst>
            </p:cNvPr>
            <p:cNvSpPr txBox="1"/>
            <p:nvPr/>
          </p:nvSpPr>
          <p:spPr>
            <a:xfrm>
              <a:off x="11380414" y="4396478"/>
              <a:ext cx="71133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其他备注：</a:t>
              </a: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3E2B1B66-CCEC-420D-AB92-AC9BCEDD95D2}"/>
                </a:ext>
              </a:extLst>
            </p:cNvPr>
            <p:cNvSpPr/>
            <p:nvPr/>
          </p:nvSpPr>
          <p:spPr>
            <a:xfrm>
              <a:off x="11477672" y="4707725"/>
              <a:ext cx="2721890" cy="6111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右手臂骨折过，有点弯曲</a:t>
              </a:r>
            </a:p>
          </p:txBody>
        </p:sp>
      </p:grpSp>
      <p:sp>
        <p:nvSpPr>
          <p:cNvPr id="27" name="矩形 26">
            <a:hlinkClick r:id="rId5" action="ppaction://hlinksldjump"/>
            <a:extLst>
              <a:ext uri="{FF2B5EF4-FFF2-40B4-BE49-F238E27FC236}">
                <a16:creationId xmlns:a16="http://schemas.microsoft.com/office/drawing/2014/main" id="{E47D8821-B757-48A9-BACA-DF611AAC41C9}"/>
              </a:ext>
            </a:extLst>
          </p:cNvPr>
          <p:cNvSpPr/>
          <p:nvPr/>
        </p:nvSpPr>
        <p:spPr>
          <a:xfrm>
            <a:off x="-13689" y="352516"/>
            <a:ext cx="401833" cy="366587"/>
          </a:xfrm>
          <a:prstGeom prst="rect">
            <a:avLst/>
          </a:prstGeom>
          <a:solidFill>
            <a:schemeClr val="accent1">
              <a:alpha val="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58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E318853-1D7E-4E45-9B09-541500B1D583}"/>
              </a:ext>
            </a:extLst>
          </p:cNvPr>
          <p:cNvGrpSpPr/>
          <p:nvPr/>
        </p:nvGrpSpPr>
        <p:grpSpPr>
          <a:xfrm>
            <a:off x="0" y="0"/>
            <a:ext cx="3166584" cy="6858000"/>
            <a:chOff x="4175312" y="0"/>
            <a:chExt cx="3166584" cy="68580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14242CD-1F34-4B8C-8E7A-F03E444DF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5312" y="0"/>
              <a:ext cx="3166584" cy="6858000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48723CE-8374-4157-BF8E-106FE55389CD}"/>
                </a:ext>
              </a:extLst>
            </p:cNvPr>
            <p:cNvSpPr/>
            <p:nvPr/>
          </p:nvSpPr>
          <p:spPr>
            <a:xfrm>
              <a:off x="4175312" y="765247"/>
              <a:ext cx="3166584" cy="54260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36E1837-AC79-461B-8616-052E2BBB1CB5}"/>
                </a:ext>
              </a:extLst>
            </p:cNvPr>
            <p:cNvSpPr/>
            <p:nvPr/>
          </p:nvSpPr>
          <p:spPr>
            <a:xfrm>
              <a:off x="4175312" y="759052"/>
              <a:ext cx="3166584" cy="451780"/>
            </a:xfrm>
            <a:prstGeom prst="rect">
              <a:avLst/>
            </a:prstGeom>
            <a:gradFill flip="none" rotWithShape="1">
              <a:gsLst>
                <a:gs pos="0">
                  <a:srgbClr val="CCA362">
                    <a:tint val="66000"/>
                    <a:satMod val="160000"/>
                  </a:srgbClr>
                </a:gs>
                <a:gs pos="50000">
                  <a:srgbClr val="CCA362">
                    <a:tint val="44500"/>
                    <a:satMod val="160000"/>
                  </a:srgbClr>
                </a:gs>
                <a:gs pos="100000">
                  <a:srgbClr val="CCA362">
                    <a:tint val="23500"/>
                    <a:satMod val="16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1050" dirty="0">
                  <a:solidFill>
                    <a:schemeClr val="tx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订单查询                                ▽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4E9F431-A7E5-4CC8-A365-D88F9A4DA031}"/>
                </a:ext>
              </a:extLst>
            </p:cNvPr>
            <p:cNvSpPr txBox="1"/>
            <p:nvPr/>
          </p:nvSpPr>
          <p:spPr>
            <a:xfrm>
              <a:off x="5438294" y="413376"/>
              <a:ext cx="949260" cy="276999"/>
            </a:xfrm>
            <a:prstGeom prst="rect">
              <a:avLst/>
            </a:prstGeom>
            <a:solidFill>
              <a:srgbClr val="1F4E79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量体师</a:t>
              </a:r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DEC199F9-ED94-470A-870D-934A14D4A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81384" y="355600"/>
              <a:ext cx="401832" cy="387976"/>
            </a:xfrm>
            <a:prstGeom prst="rect">
              <a:avLst/>
            </a:prstGeom>
          </p:spPr>
        </p:pic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941063C8-F3C0-48D9-9F40-118B4FFB25B3}"/>
              </a:ext>
            </a:extLst>
          </p:cNvPr>
          <p:cNvGrpSpPr/>
          <p:nvPr/>
        </p:nvGrpSpPr>
        <p:grpSpPr>
          <a:xfrm>
            <a:off x="21192" y="1196491"/>
            <a:ext cx="3124200" cy="1665404"/>
            <a:chOff x="21192" y="1226308"/>
            <a:chExt cx="3124200" cy="1665404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0099FC0-50ED-4034-9127-8897055AD575}"/>
                </a:ext>
              </a:extLst>
            </p:cNvPr>
            <p:cNvGrpSpPr/>
            <p:nvPr/>
          </p:nvGrpSpPr>
          <p:grpSpPr>
            <a:xfrm>
              <a:off x="162148" y="1226308"/>
              <a:ext cx="2842287" cy="1553696"/>
              <a:chOff x="15773705" y="1859057"/>
              <a:chExt cx="2842287" cy="1553696"/>
            </a:xfrm>
          </p:grpSpPr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D2902D7-5C7B-4A65-AE71-FB6B1B301FE4}"/>
                  </a:ext>
                </a:extLst>
              </p:cNvPr>
              <p:cNvSpPr txBox="1"/>
              <p:nvPr/>
            </p:nvSpPr>
            <p:spPr>
              <a:xfrm>
                <a:off x="15773705" y="1859057"/>
                <a:ext cx="2842287" cy="1523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订单号：</a:t>
                </a:r>
                <a:r>
                  <a:rPr lang="en-US" altLang="zh-CN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2020051720145</a:t>
                </a:r>
              </a:p>
              <a:p>
                <a:pPr>
                  <a:lnSpc>
                    <a:spcPct val="200000"/>
                  </a:lnSpc>
                </a:pPr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客户名称：吴亦凡                         销：</a:t>
                </a:r>
                <a:r>
                  <a:rPr lang="en-US" altLang="zh-CN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3</a:t>
                </a:r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件</a:t>
                </a:r>
                <a:endParaRPr lang="en-US" altLang="zh-CN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下单时间：</a:t>
                </a:r>
                <a:r>
                  <a:rPr lang="en-US" altLang="zh-CN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2020-5-17 20:14      </a:t>
                </a:r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金额：￥</a:t>
                </a:r>
                <a:r>
                  <a:rPr lang="en-US" altLang="zh-CN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798</a:t>
                </a:r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 </a:t>
                </a:r>
                <a:endParaRPr lang="en-US" altLang="zh-CN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送货地址：苏州大学独墅湖校区二期</a:t>
                </a:r>
              </a:p>
            </p:txBody>
          </p:sp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6C76C473-FF41-41D2-AD10-D3DD60B669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175183" y="3050803"/>
                <a:ext cx="333375" cy="361950"/>
              </a:xfrm>
              <a:prstGeom prst="rect">
                <a:avLst/>
              </a:prstGeom>
            </p:spPr>
          </p:pic>
        </p:grp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E284FFCE-9045-4EDC-B435-85E640FCA4CF}"/>
                </a:ext>
              </a:extLst>
            </p:cNvPr>
            <p:cNvCxnSpPr>
              <a:cxnSpLocks/>
            </p:cNvCxnSpPr>
            <p:nvPr/>
          </p:nvCxnSpPr>
          <p:spPr>
            <a:xfrm>
              <a:off x="21192" y="2891712"/>
              <a:ext cx="3124200" cy="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38FC2B6-BA9D-49A1-9DC6-1E04A00C1A7A}"/>
              </a:ext>
            </a:extLst>
          </p:cNvPr>
          <p:cNvGrpSpPr/>
          <p:nvPr/>
        </p:nvGrpSpPr>
        <p:grpSpPr>
          <a:xfrm>
            <a:off x="19558" y="2897250"/>
            <a:ext cx="3124200" cy="1665404"/>
            <a:chOff x="21192" y="1226308"/>
            <a:chExt cx="3124200" cy="1665404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510319FD-EC0A-4CAF-8929-CA7714E3104D}"/>
                </a:ext>
              </a:extLst>
            </p:cNvPr>
            <p:cNvGrpSpPr/>
            <p:nvPr/>
          </p:nvGrpSpPr>
          <p:grpSpPr>
            <a:xfrm>
              <a:off x="162148" y="1226308"/>
              <a:ext cx="2842287" cy="1553696"/>
              <a:chOff x="15773705" y="1859057"/>
              <a:chExt cx="2842287" cy="1553696"/>
            </a:xfrm>
          </p:grpSpPr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572A8F8-055D-4B34-89FB-2736AB658387}"/>
                  </a:ext>
                </a:extLst>
              </p:cNvPr>
              <p:cNvSpPr txBox="1"/>
              <p:nvPr/>
            </p:nvSpPr>
            <p:spPr>
              <a:xfrm>
                <a:off x="15773705" y="1859057"/>
                <a:ext cx="2842287" cy="1523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订单号：</a:t>
                </a:r>
                <a:r>
                  <a:rPr lang="en-US" altLang="zh-CN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2020051720145</a:t>
                </a:r>
              </a:p>
              <a:p>
                <a:pPr>
                  <a:lnSpc>
                    <a:spcPct val="200000"/>
                  </a:lnSpc>
                </a:pPr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客户名称：吴亦凡                         销：</a:t>
                </a:r>
                <a:r>
                  <a:rPr lang="en-US" altLang="zh-CN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3</a:t>
                </a:r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件</a:t>
                </a:r>
                <a:endParaRPr lang="en-US" altLang="zh-CN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下单时间：</a:t>
                </a:r>
                <a:r>
                  <a:rPr lang="en-US" altLang="zh-CN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2020-5-17 20:14      </a:t>
                </a:r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金额：￥</a:t>
                </a:r>
                <a:r>
                  <a:rPr lang="en-US" altLang="zh-CN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798</a:t>
                </a:r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 </a:t>
                </a:r>
                <a:endParaRPr lang="en-US" altLang="zh-CN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送货地址：苏州大学独墅湖校区二期</a:t>
                </a:r>
              </a:p>
            </p:txBody>
          </p:sp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3B73FD3D-FDC8-4105-9E94-BEFEAB763A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175183" y="3050803"/>
                <a:ext cx="333375" cy="361950"/>
              </a:xfrm>
              <a:prstGeom prst="rect">
                <a:avLst/>
              </a:prstGeom>
            </p:spPr>
          </p:pic>
        </p:grp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48D5A12-6CBF-4E31-A556-B9049490E1C3}"/>
                </a:ext>
              </a:extLst>
            </p:cNvPr>
            <p:cNvCxnSpPr>
              <a:cxnSpLocks/>
            </p:cNvCxnSpPr>
            <p:nvPr/>
          </p:nvCxnSpPr>
          <p:spPr>
            <a:xfrm>
              <a:off x="21192" y="2891712"/>
              <a:ext cx="3124200" cy="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A695207-99C0-48F3-A8CB-6EA0AC22354B}"/>
              </a:ext>
            </a:extLst>
          </p:cNvPr>
          <p:cNvGrpSpPr/>
          <p:nvPr/>
        </p:nvGrpSpPr>
        <p:grpSpPr>
          <a:xfrm>
            <a:off x="183340" y="4610257"/>
            <a:ext cx="2842287" cy="1603391"/>
            <a:chOff x="15773705" y="1809362"/>
            <a:chExt cx="2842287" cy="1603391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7B440D52-5216-498A-BACC-03838E9C04D2}"/>
                </a:ext>
              </a:extLst>
            </p:cNvPr>
            <p:cNvSpPr txBox="1"/>
            <p:nvPr/>
          </p:nvSpPr>
          <p:spPr>
            <a:xfrm>
              <a:off x="15773705" y="1809362"/>
              <a:ext cx="2842287" cy="1523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zh-CN" altLang="en-US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订单号：</a:t>
              </a:r>
              <a:r>
                <a:rPr lang="en-US" altLang="zh-CN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2020051720145</a:t>
              </a:r>
            </a:p>
            <a:p>
              <a:pPr>
                <a:lnSpc>
                  <a:spcPct val="200000"/>
                </a:lnSpc>
              </a:pPr>
              <a:r>
                <a:rPr lang="zh-CN" altLang="en-US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客户名称：吴亦凡                         销：</a:t>
              </a:r>
              <a:r>
                <a:rPr lang="en-US" altLang="zh-CN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3</a:t>
              </a:r>
              <a:r>
                <a:rPr lang="zh-CN" altLang="en-US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件</a:t>
              </a:r>
              <a:endParaRPr lang="en-US" altLang="zh-CN" sz="105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  <a:p>
              <a:pPr>
                <a:lnSpc>
                  <a:spcPct val="200000"/>
                </a:lnSpc>
              </a:pPr>
              <a:r>
                <a:rPr lang="zh-CN" altLang="en-US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下单时间：</a:t>
              </a:r>
              <a:r>
                <a:rPr lang="en-US" altLang="zh-CN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2020-5-17 20:14      </a:t>
              </a:r>
              <a:r>
                <a:rPr lang="zh-CN" altLang="en-US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金额：￥</a:t>
              </a:r>
              <a:r>
                <a:rPr lang="en-US" altLang="zh-CN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798</a:t>
              </a:r>
              <a:r>
                <a:rPr lang="zh-CN" altLang="en-US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 </a:t>
              </a:r>
              <a:endParaRPr lang="en-US" altLang="zh-CN" sz="105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sz="105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送货地址：苏州大学独墅湖校区二期</a:t>
              </a:r>
            </a:p>
          </p:txBody>
        </p:sp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068A717C-DB28-4DDF-B96E-E7B02FDD2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175183" y="3050803"/>
              <a:ext cx="333375" cy="361950"/>
            </a:xfrm>
            <a:prstGeom prst="rect">
              <a:avLst/>
            </a:prstGeom>
          </p:spPr>
        </p:pic>
      </p:grpSp>
      <p:sp>
        <p:nvSpPr>
          <p:cNvPr id="21" name="矩形 20">
            <a:hlinkClick r:id="rId5" action="ppaction://hlinksldjump"/>
            <a:extLst>
              <a:ext uri="{FF2B5EF4-FFF2-40B4-BE49-F238E27FC236}">
                <a16:creationId xmlns:a16="http://schemas.microsoft.com/office/drawing/2014/main" id="{DB484B4C-6007-40AC-AF1F-9D3C50E394F3}"/>
              </a:ext>
            </a:extLst>
          </p:cNvPr>
          <p:cNvSpPr/>
          <p:nvPr/>
        </p:nvSpPr>
        <p:spPr>
          <a:xfrm>
            <a:off x="-24892" y="1209239"/>
            <a:ext cx="3168650" cy="1652656"/>
          </a:xfrm>
          <a:prstGeom prst="rect">
            <a:avLst/>
          </a:prstGeom>
          <a:solidFill>
            <a:schemeClr val="accent1">
              <a:alpha val="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hlinkClick r:id="rId6" action="ppaction://hlinksldjump"/>
            <a:extLst>
              <a:ext uri="{FF2B5EF4-FFF2-40B4-BE49-F238E27FC236}">
                <a16:creationId xmlns:a16="http://schemas.microsoft.com/office/drawing/2014/main" id="{8072B51D-B443-448B-8EAA-3705B80193BD}"/>
              </a:ext>
            </a:extLst>
          </p:cNvPr>
          <p:cNvSpPr/>
          <p:nvPr/>
        </p:nvSpPr>
        <p:spPr>
          <a:xfrm>
            <a:off x="-13689" y="352516"/>
            <a:ext cx="401833" cy="366587"/>
          </a:xfrm>
          <a:prstGeom prst="rect">
            <a:avLst/>
          </a:prstGeom>
          <a:solidFill>
            <a:schemeClr val="accent1">
              <a:alpha val="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hlinkClick r:id="rId5" action="ppaction://hlinksldjump"/>
            <a:extLst>
              <a:ext uri="{FF2B5EF4-FFF2-40B4-BE49-F238E27FC236}">
                <a16:creationId xmlns:a16="http://schemas.microsoft.com/office/drawing/2014/main" id="{37CDAB02-D101-4AEE-A853-E98EDEB5587B}"/>
              </a:ext>
            </a:extLst>
          </p:cNvPr>
          <p:cNvSpPr/>
          <p:nvPr/>
        </p:nvSpPr>
        <p:spPr>
          <a:xfrm>
            <a:off x="-43574" y="2873915"/>
            <a:ext cx="3168650" cy="3317331"/>
          </a:xfrm>
          <a:prstGeom prst="rect">
            <a:avLst/>
          </a:prstGeom>
          <a:solidFill>
            <a:schemeClr val="accent1">
              <a:alpha val="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009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>
            <a:extLst>
              <a:ext uri="{FF2B5EF4-FFF2-40B4-BE49-F238E27FC236}">
                <a16:creationId xmlns:a16="http://schemas.microsoft.com/office/drawing/2014/main" id="{1F0B35A9-2C70-4F08-9B51-B19EF642205D}"/>
              </a:ext>
            </a:extLst>
          </p:cNvPr>
          <p:cNvGrpSpPr/>
          <p:nvPr/>
        </p:nvGrpSpPr>
        <p:grpSpPr>
          <a:xfrm>
            <a:off x="0" y="0"/>
            <a:ext cx="3246095" cy="6858000"/>
            <a:chOff x="27281607" y="332575"/>
            <a:chExt cx="3246095" cy="6858000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48E019A5-F8AD-4AAB-8C3F-5BBE5C2D09C2}"/>
                </a:ext>
              </a:extLst>
            </p:cNvPr>
            <p:cNvGrpSpPr/>
            <p:nvPr/>
          </p:nvGrpSpPr>
          <p:grpSpPr>
            <a:xfrm>
              <a:off x="27281607" y="332575"/>
              <a:ext cx="3246095" cy="6858000"/>
              <a:chOff x="3769497" y="0"/>
              <a:chExt cx="3246095" cy="6858000"/>
            </a:xfrm>
          </p:grpSpPr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899BD5BC-799B-407F-8432-B70B1E2041BB}"/>
                  </a:ext>
                </a:extLst>
              </p:cNvPr>
              <p:cNvGrpSpPr/>
              <p:nvPr/>
            </p:nvGrpSpPr>
            <p:grpSpPr>
              <a:xfrm>
                <a:off x="3771153" y="0"/>
                <a:ext cx="3166584" cy="6858000"/>
                <a:chOff x="4175312" y="0"/>
                <a:chExt cx="3166584" cy="6858000"/>
              </a:xfrm>
            </p:grpSpPr>
            <p:pic>
              <p:nvPicPr>
                <p:cNvPr id="73" name="图片 72">
                  <a:extLst>
                    <a:ext uri="{FF2B5EF4-FFF2-40B4-BE49-F238E27FC236}">
                      <a16:creationId xmlns:a16="http://schemas.microsoft.com/office/drawing/2014/main" id="{C9285F4C-AC5A-4B2B-8EE7-E975A4E5BF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75312" y="0"/>
                  <a:ext cx="3166584" cy="6858000"/>
                </a:xfrm>
                <a:prstGeom prst="rect">
                  <a:avLst/>
                </a:prstGeom>
              </p:spPr>
            </p:pic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A32F19CB-B9A5-4A01-AD44-36B14BECF498}"/>
                    </a:ext>
                  </a:extLst>
                </p:cNvPr>
                <p:cNvSpPr/>
                <p:nvPr/>
              </p:nvSpPr>
              <p:spPr>
                <a:xfrm>
                  <a:off x="4175312" y="765247"/>
                  <a:ext cx="3166584" cy="542600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E513264B-821B-410C-B383-A0E239649125}"/>
                    </a:ext>
                  </a:extLst>
                </p:cNvPr>
                <p:cNvSpPr/>
                <p:nvPr/>
              </p:nvSpPr>
              <p:spPr>
                <a:xfrm>
                  <a:off x="4175312" y="759052"/>
                  <a:ext cx="3166584" cy="45178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CA362">
                        <a:tint val="66000"/>
                        <a:satMod val="160000"/>
                      </a:srgbClr>
                    </a:gs>
                    <a:gs pos="50000">
                      <a:srgbClr val="CCA362">
                        <a:tint val="44500"/>
                        <a:satMod val="160000"/>
                      </a:srgbClr>
                    </a:gs>
                    <a:gs pos="100000">
                      <a:srgbClr val="CCA362">
                        <a:tint val="23500"/>
                        <a:satMod val="16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50" dirty="0">
                      <a:solidFill>
                        <a:schemeClr val="tx1"/>
                      </a:solidFill>
                      <a:latin typeface="阿里巴巴普惠体 R" panose="00020600040101010101" pitchFamily="18" charset="-122"/>
                      <a:ea typeface="阿里巴巴普惠体 R" panose="00020600040101010101" pitchFamily="18" charset="-122"/>
                      <a:cs typeface="阿里巴巴普惠体 R" panose="00020600040101010101" pitchFamily="18" charset="-122"/>
                    </a:rPr>
                    <a:t>订单查询</a:t>
                  </a:r>
                </a:p>
              </p:txBody>
            </p:sp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53BF61C4-EC27-46A4-B428-535D59781324}"/>
                    </a:ext>
                  </a:extLst>
                </p:cNvPr>
                <p:cNvSpPr txBox="1"/>
                <p:nvPr/>
              </p:nvSpPr>
              <p:spPr>
                <a:xfrm>
                  <a:off x="5438294" y="413376"/>
                  <a:ext cx="949260" cy="276999"/>
                </a:xfrm>
                <a:prstGeom prst="rect">
                  <a:avLst/>
                </a:prstGeom>
                <a:solidFill>
                  <a:srgbClr val="1F4E79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200" dirty="0">
                      <a:solidFill>
                        <a:schemeClr val="bg1"/>
                      </a:solidFill>
                      <a:latin typeface="阿里巴巴普惠体 R" panose="00020600040101010101" pitchFamily="18" charset="-122"/>
                      <a:ea typeface="阿里巴巴普惠体 R" panose="00020600040101010101" pitchFamily="18" charset="-122"/>
                      <a:cs typeface="阿里巴巴普惠体 R" panose="00020600040101010101" pitchFamily="18" charset="-122"/>
                    </a:rPr>
                    <a:t>量体师</a:t>
                  </a:r>
                </a:p>
              </p:txBody>
            </p:sp>
            <p:pic>
              <p:nvPicPr>
                <p:cNvPr id="77" name="图片 76">
                  <a:extLst>
                    <a:ext uri="{FF2B5EF4-FFF2-40B4-BE49-F238E27FC236}">
                      <a16:creationId xmlns:a16="http://schemas.microsoft.com/office/drawing/2014/main" id="{33F6EC79-9A74-49D1-8244-879B07FD8C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281384" y="355600"/>
                  <a:ext cx="401832" cy="387976"/>
                </a:xfrm>
                <a:prstGeom prst="rect">
                  <a:avLst/>
                </a:prstGeom>
              </p:spPr>
            </p:pic>
          </p:grpSp>
          <p:grpSp>
            <p:nvGrpSpPr>
              <p:cNvPr id="44" name="组合 43">
                <a:extLst>
                  <a:ext uri="{FF2B5EF4-FFF2-40B4-BE49-F238E27FC236}">
                    <a16:creationId xmlns:a16="http://schemas.microsoft.com/office/drawing/2014/main" id="{3E3B4B09-6749-424A-9AEC-C48B2DD6AA3B}"/>
                  </a:ext>
                </a:extLst>
              </p:cNvPr>
              <p:cNvGrpSpPr/>
              <p:nvPr/>
            </p:nvGrpSpPr>
            <p:grpSpPr>
              <a:xfrm>
                <a:off x="3769497" y="1196491"/>
                <a:ext cx="3246095" cy="4807800"/>
                <a:chOff x="8087822" y="1506369"/>
                <a:chExt cx="3246095" cy="4807800"/>
              </a:xfrm>
            </p:grpSpPr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105891CF-2DA1-498A-9E58-3CD52B3CDD39}"/>
                    </a:ext>
                  </a:extLst>
                </p:cNvPr>
                <p:cNvSpPr txBox="1"/>
                <p:nvPr/>
              </p:nvSpPr>
              <p:spPr>
                <a:xfrm>
                  <a:off x="8167333" y="1506369"/>
                  <a:ext cx="3166584" cy="13420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200000"/>
                    </a:lnSpc>
                  </a:pPr>
                  <a:r>
                    <a:rPr lang="zh-CN" altLang="en-US" sz="1050" dirty="0">
                      <a:latin typeface="阿里巴巴普惠体 L" panose="00020600040101010101" pitchFamily="18" charset="-122"/>
                      <a:ea typeface="阿里巴巴普惠体 L" panose="00020600040101010101" pitchFamily="18" charset="-122"/>
                      <a:cs typeface="阿里巴巴普惠体 L" panose="00020600040101010101" pitchFamily="18" charset="-122"/>
                    </a:rPr>
                    <a:t>订单号：</a:t>
                  </a:r>
                  <a:r>
                    <a:rPr lang="en-US" altLang="zh-CN" sz="1050" dirty="0">
                      <a:latin typeface="阿里巴巴普惠体 L" panose="00020600040101010101" pitchFamily="18" charset="-122"/>
                      <a:ea typeface="阿里巴巴普惠体 L" panose="00020600040101010101" pitchFamily="18" charset="-122"/>
                      <a:cs typeface="阿里巴巴普惠体 L" panose="00020600040101010101" pitchFamily="18" charset="-122"/>
                    </a:rPr>
                    <a:t>2020051720145                     </a:t>
                  </a:r>
                  <a:r>
                    <a:rPr lang="zh-CN" altLang="en-US" sz="1050" dirty="0">
                      <a:latin typeface="阿里巴巴普惠体 L" panose="00020600040101010101" pitchFamily="18" charset="-122"/>
                      <a:ea typeface="阿里巴巴普惠体 L" panose="00020600040101010101" pitchFamily="18" charset="-122"/>
                      <a:cs typeface="阿里巴巴普惠体 L" panose="00020600040101010101" pitchFamily="18" charset="-122"/>
                    </a:rPr>
                    <a:t>金额：</a:t>
                  </a:r>
                  <a:r>
                    <a:rPr lang="en-US" altLang="zh-CN" sz="1050" dirty="0">
                      <a:latin typeface="阿里巴巴普惠体 L" panose="00020600040101010101" pitchFamily="18" charset="-122"/>
                      <a:ea typeface="阿里巴巴普惠体 L" panose="00020600040101010101" pitchFamily="18" charset="-122"/>
                      <a:cs typeface="阿里巴巴普惠体 L" panose="00020600040101010101" pitchFamily="18" charset="-122"/>
                    </a:rPr>
                    <a:t>798</a:t>
                  </a:r>
                  <a:r>
                    <a:rPr lang="zh-CN" altLang="en-US" sz="1050" dirty="0">
                      <a:latin typeface="阿里巴巴普惠体 L" panose="00020600040101010101" pitchFamily="18" charset="-122"/>
                      <a:ea typeface="阿里巴巴普惠体 L" panose="00020600040101010101" pitchFamily="18" charset="-122"/>
                      <a:cs typeface="阿里巴巴普惠体 L" panose="00020600040101010101" pitchFamily="18" charset="-122"/>
                    </a:rPr>
                    <a:t> </a:t>
                  </a:r>
                  <a:endParaRPr lang="en-US" altLang="zh-CN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endParaRPr>
                </a:p>
                <a:p>
                  <a:pPr>
                    <a:lnSpc>
                      <a:spcPct val="200000"/>
                    </a:lnSpc>
                  </a:pPr>
                  <a:r>
                    <a:rPr lang="zh-CN" altLang="en-US" sz="1050" dirty="0">
                      <a:latin typeface="阿里巴巴普惠体 L" panose="00020600040101010101" pitchFamily="18" charset="-122"/>
                      <a:ea typeface="阿里巴巴普惠体 L" panose="00020600040101010101" pitchFamily="18" charset="-122"/>
                      <a:cs typeface="阿里巴巴普惠体 L" panose="00020600040101010101" pitchFamily="18" charset="-122"/>
                    </a:rPr>
                    <a:t>客户名称：吴亦凡         联系方式：</a:t>
                  </a:r>
                  <a:r>
                    <a:rPr lang="en-US" altLang="zh-CN" sz="1050" dirty="0">
                      <a:latin typeface="阿里巴巴普惠体 L" panose="00020600040101010101" pitchFamily="18" charset="-122"/>
                      <a:ea typeface="阿里巴巴普惠体 L" panose="00020600040101010101" pitchFamily="18" charset="-122"/>
                      <a:cs typeface="阿里巴巴普惠体 L" panose="00020600040101010101" pitchFamily="18" charset="-122"/>
                    </a:rPr>
                    <a:t>18818818818</a:t>
                  </a:r>
                  <a:r>
                    <a:rPr lang="zh-CN" altLang="en-US" sz="1050" dirty="0">
                      <a:latin typeface="阿里巴巴普惠体 L" panose="00020600040101010101" pitchFamily="18" charset="-122"/>
                      <a:ea typeface="阿里巴巴普惠体 L" panose="00020600040101010101" pitchFamily="18" charset="-122"/>
                      <a:cs typeface="阿里巴巴普惠体 L" panose="00020600040101010101" pitchFamily="18" charset="-122"/>
                    </a:rPr>
                    <a:t>          </a:t>
                  </a:r>
                  <a:endParaRPr lang="en-US" altLang="zh-CN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endParaRPr>
                </a:p>
                <a:p>
                  <a:pPr>
                    <a:lnSpc>
                      <a:spcPct val="200000"/>
                    </a:lnSpc>
                  </a:pPr>
                  <a:r>
                    <a:rPr lang="zh-CN" altLang="en-US" sz="1050" dirty="0">
                      <a:latin typeface="阿里巴巴普惠体 L" panose="00020600040101010101" pitchFamily="18" charset="-122"/>
                      <a:ea typeface="阿里巴巴普惠体 L" panose="00020600040101010101" pitchFamily="18" charset="-122"/>
                      <a:cs typeface="阿里巴巴普惠体 L" panose="00020600040101010101" pitchFamily="18" charset="-122"/>
                    </a:rPr>
                    <a:t>下单时间：</a:t>
                  </a:r>
                  <a:r>
                    <a:rPr lang="en-US" altLang="zh-CN" sz="1050" dirty="0">
                      <a:latin typeface="阿里巴巴普惠体 L" panose="00020600040101010101" pitchFamily="18" charset="-122"/>
                      <a:ea typeface="阿里巴巴普惠体 L" panose="00020600040101010101" pitchFamily="18" charset="-122"/>
                      <a:cs typeface="阿里巴巴普惠体 L" panose="00020600040101010101" pitchFamily="18" charset="-122"/>
                    </a:rPr>
                    <a:t>2020-5-17 20:14</a:t>
                  </a:r>
                </a:p>
                <a:p>
                  <a:pPr>
                    <a:lnSpc>
                      <a:spcPct val="200000"/>
                    </a:lnSpc>
                  </a:pPr>
                  <a:r>
                    <a:rPr lang="zh-CN" altLang="en-US" sz="1050" dirty="0">
                      <a:latin typeface="阿里巴巴普惠体 L" panose="00020600040101010101" pitchFamily="18" charset="-122"/>
                      <a:ea typeface="阿里巴巴普惠体 L" panose="00020600040101010101" pitchFamily="18" charset="-122"/>
                      <a:cs typeface="阿里巴巴普惠体 L" panose="00020600040101010101" pitchFamily="18" charset="-122"/>
                    </a:rPr>
                    <a:t>送货地址：苏州大学独墅湖校区二期</a:t>
                  </a:r>
                </a:p>
              </p:txBody>
            </p:sp>
            <p:cxnSp>
              <p:nvCxnSpPr>
                <p:cNvPr id="46" name="直接连接符 45">
                  <a:extLst>
                    <a:ext uri="{FF2B5EF4-FFF2-40B4-BE49-F238E27FC236}">
                      <a16:creationId xmlns:a16="http://schemas.microsoft.com/office/drawing/2014/main" id="{747A06C1-9A39-4BDB-ADB6-9857A88A9E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87822" y="1913056"/>
                  <a:ext cx="3124200" cy="0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连接符 46">
                  <a:extLst>
                    <a:ext uri="{FF2B5EF4-FFF2-40B4-BE49-F238E27FC236}">
                      <a16:creationId xmlns:a16="http://schemas.microsoft.com/office/drawing/2014/main" id="{A5624B5E-C043-4948-8310-BAAE062A7D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87822" y="2853559"/>
                  <a:ext cx="3124200" cy="0"/>
                </a:xfrm>
                <a:prstGeom prst="line">
                  <a:avLst/>
                </a:prstGeom>
                <a:ln w="5715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9CA15FB6-BF12-4707-B0A5-EF4CFCBA4AAD}"/>
                    </a:ext>
                  </a:extLst>
                </p:cNvPr>
                <p:cNvSpPr txBox="1"/>
                <p:nvPr/>
              </p:nvSpPr>
              <p:spPr>
                <a:xfrm>
                  <a:off x="8167333" y="2912126"/>
                  <a:ext cx="736372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050" dirty="0">
                      <a:latin typeface="阿里巴巴普惠体 L" panose="00020600040101010101" pitchFamily="18" charset="-122"/>
                      <a:ea typeface="阿里巴巴普惠体 L" panose="00020600040101010101" pitchFamily="18" charset="-122"/>
                      <a:cs typeface="阿里巴巴普惠体 L" panose="00020600040101010101" pitchFamily="18" charset="-122"/>
                    </a:rPr>
                    <a:t>商品明细</a:t>
                  </a:r>
                </a:p>
              </p:txBody>
            </p:sp>
            <p:cxnSp>
              <p:nvCxnSpPr>
                <p:cNvPr id="49" name="直接连接符 48">
                  <a:extLst>
                    <a:ext uri="{FF2B5EF4-FFF2-40B4-BE49-F238E27FC236}">
                      <a16:creationId xmlns:a16="http://schemas.microsoft.com/office/drawing/2014/main" id="{55965C7B-1CFA-4040-856E-D534337988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87822" y="3183601"/>
                  <a:ext cx="3124200" cy="0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DE85DE6D-81A1-41B9-9815-6F1E81C76B91}"/>
                    </a:ext>
                  </a:extLst>
                </p:cNvPr>
                <p:cNvSpPr txBox="1"/>
                <p:nvPr/>
              </p:nvSpPr>
              <p:spPr>
                <a:xfrm>
                  <a:off x="8167333" y="3242167"/>
                  <a:ext cx="177266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050" dirty="0">
                      <a:latin typeface="阿里巴巴普惠体 L" panose="00020600040101010101" pitchFamily="18" charset="-122"/>
                      <a:ea typeface="阿里巴巴普惠体 L" panose="00020600040101010101" pitchFamily="18" charset="-122"/>
                      <a:cs typeface="阿里巴巴普惠体 L" panose="00020600040101010101" pitchFamily="18" charset="-122"/>
                    </a:rPr>
                    <a:t>男士西服（</a:t>
                  </a:r>
                  <a:r>
                    <a:rPr lang="en-US" altLang="zh-CN" sz="1050" dirty="0">
                      <a:latin typeface="阿里巴巴普惠体 L" panose="00020600040101010101" pitchFamily="18" charset="-122"/>
                      <a:ea typeface="阿里巴巴普惠体 L" panose="00020600040101010101" pitchFamily="18" charset="-122"/>
                      <a:cs typeface="阿里巴巴普惠体 L" panose="00020600040101010101" pitchFamily="18" charset="-122"/>
                    </a:rPr>
                    <a:t>ND01798023)</a:t>
                  </a:r>
                  <a:endPara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endParaRPr>
                </a:p>
              </p:txBody>
            </p:sp>
            <p:cxnSp>
              <p:nvCxnSpPr>
                <p:cNvPr id="51" name="直接连接符 50">
                  <a:extLst>
                    <a:ext uri="{FF2B5EF4-FFF2-40B4-BE49-F238E27FC236}">
                      <a16:creationId xmlns:a16="http://schemas.microsoft.com/office/drawing/2014/main" id="{0EBD03CC-C396-4F4F-9C52-EF9831F220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87822" y="3511466"/>
                  <a:ext cx="3124200" cy="0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EB2B44A7-E0F1-4BA8-A667-6A3F5E75D7C8}"/>
                    </a:ext>
                  </a:extLst>
                </p:cNvPr>
                <p:cNvSpPr txBox="1"/>
                <p:nvPr/>
              </p:nvSpPr>
              <p:spPr>
                <a:xfrm>
                  <a:off x="8307709" y="3554648"/>
                  <a:ext cx="595996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050" dirty="0">
                      <a:latin typeface="阿里巴巴普惠体 L" panose="00020600040101010101" pitchFamily="18" charset="-122"/>
                      <a:ea typeface="阿里巴巴普惠体 L" panose="00020600040101010101" pitchFamily="18" charset="-122"/>
                      <a:cs typeface="阿里巴巴普惠体 L" panose="00020600040101010101" pitchFamily="18" charset="-122"/>
                    </a:rPr>
                    <a:t>藏青色</a:t>
                  </a:r>
                </a:p>
              </p:txBody>
            </p:sp>
            <p:cxnSp>
              <p:nvCxnSpPr>
                <p:cNvPr id="53" name="直接连接符 52">
                  <a:extLst>
                    <a:ext uri="{FF2B5EF4-FFF2-40B4-BE49-F238E27FC236}">
                      <a16:creationId xmlns:a16="http://schemas.microsoft.com/office/drawing/2014/main" id="{C21B334A-B2B7-486D-8E2C-F1C6D8C31E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87822" y="3823947"/>
                  <a:ext cx="3124200" cy="0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E7645FD0-3883-407C-B1AF-C92DBE5290BA}"/>
                    </a:ext>
                  </a:extLst>
                </p:cNvPr>
                <p:cNvSpPr txBox="1"/>
                <p:nvPr/>
              </p:nvSpPr>
              <p:spPr>
                <a:xfrm>
                  <a:off x="8167333" y="3867129"/>
                  <a:ext cx="185949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050" dirty="0">
                      <a:latin typeface="阿里巴巴普惠体 L" panose="00020600040101010101" pitchFamily="18" charset="-122"/>
                      <a:ea typeface="阿里巴巴普惠体 L" panose="00020600040101010101" pitchFamily="18" charset="-122"/>
                      <a:cs typeface="阿里巴巴普惠体 L" panose="00020600040101010101" pitchFamily="18" charset="-122"/>
                    </a:rPr>
                    <a:t>男士衬衫（</a:t>
                  </a:r>
                  <a:r>
                    <a:rPr lang="en-US" altLang="zh-CN" sz="1050" dirty="0">
                      <a:latin typeface="阿里巴巴普惠体 L" panose="00020600040101010101" pitchFamily="18" charset="-122"/>
                      <a:ea typeface="阿里巴巴普惠体 L" panose="00020600040101010101" pitchFamily="18" charset="-122"/>
                      <a:cs typeface="阿里巴巴普惠体 L" panose="00020600040101010101" pitchFamily="18" charset="-122"/>
                    </a:rPr>
                    <a:t>MC0123123</a:t>
                  </a:r>
                  <a:r>
                    <a:rPr lang="zh-CN" altLang="en-US" sz="1050" dirty="0">
                      <a:latin typeface="阿里巴巴普惠体 L" panose="00020600040101010101" pitchFamily="18" charset="-122"/>
                      <a:ea typeface="阿里巴巴普惠体 L" panose="00020600040101010101" pitchFamily="18" charset="-122"/>
                      <a:cs typeface="阿里巴巴普惠体 L" panose="00020600040101010101" pitchFamily="18" charset="-122"/>
                    </a:rPr>
                    <a:t>）</a:t>
                  </a:r>
                </a:p>
              </p:txBody>
            </p:sp>
            <p:cxnSp>
              <p:nvCxnSpPr>
                <p:cNvPr id="55" name="直接连接符 54">
                  <a:extLst>
                    <a:ext uri="{FF2B5EF4-FFF2-40B4-BE49-F238E27FC236}">
                      <a16:creationId xmlns:a16="http://schemas.microsoft.com/office/drawing/2014/main" id="{A5686C89-44E4-42C6-8758-B280AEB186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87822" y="4101038"/>
                  <a:ext cx="3124200" cy="0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68B688EE-5EA3-43B8-B894-B4290180D07D}"/>
                    </a:ext>
                  </a:extLst>
                </p:cNvPr>
                <p:cNvSpPr txBox="1"/>
                <p:nvPr/>
              </p:nvSpPr>
              <p:spPr>
                <a:xfrm>
                  <a:off x="8307709" y="4144220"/>
                  <a:ext cx="448138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050" dirty="0">
                      <a:latin typeface="阿里巴巴普惠体 L" panose="00020600040101010101" pitchFamily="18" charset="-122"/>
                      <a:ea typeface="阿里巴巴普惠体 L" panose="00020600040101010101" pitchFamily="18" charset="-122"/>
                      <a:cs typeface="阿里巴巴普惠体 L" panose="00020600040101010101" pitchFamily="18" charset="-122"/>
                    </a:rPr>
                    <a:t>白色</a:t>
                  </a:r>
                </a:p>
              </p:txBody>
            </p:sp>
            <p:cxnSp>
              <p:nvCxnSpPr>
                <p:cNvPr id="57" name="直接连接符 56">
                  <a:extLst>
                    <a:ext uri="{FF2B5EF4-FFF2-40B4-BE49-F238E27FC236}">
                      <a16:creationId xmlns:a16="http://schemas.microsoft.com/office/drawing/2014/main" id="{DBFC3373-6704-498A-9841-5BE725811F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87822" y="4435518"/>
                  <a:ext cx="3124200" cy="0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16834CDE-745E-4AB4-9C4B-475A3B1063A2}"/>
                    </a:ext>
                  </a:extLst>
                </p:cNvPr>
                <p:cNvSpPr txBox="1"/>
                <p:nvPr/>
              </p:nvSpPr>
              <p:spPr>
                <a:xfrm>
                  <a:off x="8167333" y="4478700"/>
                  <a:ext cx="1412232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050" dirty="0">
                      <a:latin typeface="阿里巴巴普惠体 L" panose="00020600040101010101" pitchFamily="18" charset="-122"/>
                      <a:ea typeface="阿里巴巴普惠体 L" panose="00020600040101010101" pitchFamily="18" charset="-122"/>
                      <a:cs typeface="阿里巴巴普惠体 L" panose="00020600040101010101" pitchFamily="18" charset="-122"/>
                    </a:rPr>
                    <a:t>男士皮带（</a:t>
                  </a:r>
                  <a:r>
                    <a:rPr lang="en-US" altLang="zh-CN" sz="1050" dirty="0">
                      <a:latin typeface="阿里巴巴普惠体 L" panose="00020600040101010101" pitchFamily="18" charset="-122"/>
                      <a:ea typeface="阿里巴巴普惠体 L" panose="00020600040101010101" pitchFamily="18" charset="-122"/>
                      <a:cs typeface="阿里巴巴普惠体 L" panose="00020600040101010101" pitchFamily="18" charset="-122"/>
                    </a:rPr>
                    <a:t>MB-2</a:t>
                  </a:r>
                  <a:r>
                    <a:rPr lang="zh-CN" altLang="en-US" sz="1050" dirty="0">
                      <a:latin typeface="阿里巴巴普惠体 L" panose="00020600040101010101" pitchFamily="18" charset="-122"/>
                      <a:ea typeface="阿里巴巴普惠体 L" panose="00020600040101010101" pitchFamily="18" charset="-122"/>
                      <a:cs typeface="阿里巴巴普惠体 L" panose="00020600040101010101" pitchFamily="18" charset="-122"/>
                    </a:rPr>
                    <a:t>）</a:t>
                  </a:r>
                </a:p>
              </p:txBody>
            </p:sp>
            <p:cxnSp>
              <p:nvCxnSpPr>
                <p:cNvPr id="59" name="直接连接符 58">
                  <a:extLst>
                    <a:ext uri="{FF2B5EF4-FFF2-40B4-BE49-F238E27FC236}">
                      <a16:creationId xmlns:a16="http://schemas.microsoft.com/office/drawing/2014/main" id="{6E7D49E8-4928-48D6-BCEF-B012BEFC87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87822" y="4731246"/>
                  <a:ext cx="3124200" cy="0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2DBCB962-DC04-459E-86A1-A90BDA7EF20A}"/>
                    </a:ext>
                  </a:extLst>
                </p:cNvPr>
                <p:cNvSpPr txBox="1"/>
                <p:nvPr/>
              </p:nvSpPr>
              <p:spPr>
                <a:xfrm>
                  <a:off x="8307709" y="4774428"/>
                  <a:ext cx="448137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050" dirty="0">
                      <a:latin typeface="阿里巴巴普惠体 L" panose="00020600040101010101" pitchFamily="18" charset="-122"/>
                      <a:ea typeface="阿里巴巴普惠体 L" panose="00020600040101010101" pitchFamily="18" charset="-122"/>
                      <a:cs typeface="阿里巴巴普惠体 L" panose="00020600040101010101" pitchFamily="18" charset="-122"/>
                    </a:rPr>
                    <a:t>黑色</a:t>
                  </a:r>
                </a:p>
              </p:txBody>
            </p:sp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D836EED1-A936-4AEE-A3B5-E77E9E0A7FBE}"/>
                    </a:ext>
                  </a:extLst>
                </p:cNvPr>
                <p:cNvSpPr txBox="1"/>
                <p:nvPr/>
              </p:nvSpPr>
              <p:spPr>
                <a:xfrm>
                  <a:off x="9820482" y="3554283"/>
                  <a:ext cx="81863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050" dirty="0">
                      <a:latin typeface="阿里巴巴普惠体 L" panose="00020600040101010101" pitchFamily="18" charset="-122"/>
                      <a:ea typeface="阿里巴巴普惠体 L" panose="00020600040101010101" pitchFamily="18" charset="-122"/>
                      <a:cs typeface="阿里巴巴普惠体 L" panose="00020600040101010101" pitchFamily="18" charset="-122"/>
                    </a:rPr>
                    <a:t>￥</a:t>
                  </a:r>
                  <a:r>
                    <a:rPr lang="en-US" altLang="zh-CN" sz="1050" dirty="0">
                      <a:latin typeface="阿里巴巴普惠体 L" panose="00020600040101010101" pitchFamily="18" charset="-122"/>
                      <a:ea typeface="阿里巴巴普惠体 L" panose="00020600040101010101" pitchFamily="18" charset="-122"/>
                      <a:cs typeface="阿里巴巴普惠体 L" panose="00020600040101010101" pitchFamily="18" charset="-122"/>
                    </a:rPr>
                    <a:t>499.00</a:t>
                  </a:r>
                  <a:endPara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endParaRPr>
                </a:p>
              </p:txBody>
            </p:sp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EB99F998-55BE-4193-8016-36EC7D7BBFE7}"/>
                    </a:ext>
                  </a:extLst>
                </p:cNvPr>
                <p:cNvSpPr txBox="1"/>
                <p:nvPr/>
              </p:nvSpPr>
              <p:spPr>
                <a:xfrm>
                  <a:off x="9820481" y="4143855"/>
                  <a:ext cx="81863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050" dirty="0">
                      <a:latin typeface="阿里巴巴普惠体 L" panose="00020600040101010101" pitchFamily="18" charset="-122"/>
                      <a:ea typeface="阿里巴巴普惠体 L" panose="00020600040101010101" pitchFamily="18" charset="-122"/>
                      <a:cs typeface="阿里巴巴普惠体 L" panose="00020600040101010101" pitchFamily="18" charset="-122"/>
                    </a:rPr>
                    <a:t>￥</a:t>
                  </a:r>
                  <a:r>
                    <a:rPr lang="en-US" altLang="zh-CN" sz="1050" dirty="0">
                      <a:latin typeface="阿里巴巴普惠体 L" panose="00020600040101010101" pitchFamily="18" charset="-122"/>
                      <a:ea typeface="阿里巴巴普惠体 L" panose="00020600040101010101" pitchFamily="18" charset="-122"/>
                      <a:cs typeface="阿里巴巴普惠体 L" panose="00020600040101010101" pitchFamily="18" charset="-122"/>
                    </a:rPr>
                    <a:t>199.00</a:t>
                  </a:r>
                  <a:endPara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endParaRPr>
                </a:p>
              </p:txBody>
            </p:sp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F4D9C3BA-3083-4597-B0CD-81D310C88927}"/>
                    </a:ext>
                  </a:extLst>
                </p:cNvPr>
                <p:cNvSpPr txBox="1"/>
                <p:nvPr/>
              </p:nvSpPr>
              <p:spPr>
                <a:xfrm>
                  <a:off x="10744876" y="3554648"/>
                  <a:ext cx="448137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50" dirty="0">
                      <a:latin typeface="阿里巴巴普惠体 L" panose="00020600040101010101" pitchFamily="18" charset="-122"/>
                      <a:ea typeface="阿里巴巴普惠体 L" panose="00020600040101010101" pitchFamily="18" charset="-122"/>
                      <a:cs typeface="阿里巴巴普惠体 L" panose="00020600040101010101" pitchFamily="18" charset="-122"/>
                    </a:rPr>
                    <a:t>1</a:t>
                  </a:r>
                  <a:endPara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endParaRPr>
                </a:p>
              </p:txBody>
            </p:sp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5C56CFA9-45B3-4AEC-B667-3EDD37BC1391}"/>
                    </a:ext>
                  </a:extLst>
                </p:cNvPr>
                <p:cNvSpPr txBox="1"/>
                <p:nvPr/>
              </p:nvSpPr>
              <p:spPr>
                <a:xfrm>
                  <a:off x="10744876" y="4144220"/>
                  <a:ext cx="448138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50" dirty="0">
                      <a:latin typeface="阿里巴巴普惠体 L" panose="00020600040101010101" pitchFamily="18" charset="-122"/>
                      <a:ea typeface="阿里巴巴普惠体 L" panose="00020600040101010101" pitchFamily="18" charset="-122"/>
                      <a:cs typeface="阿里巴巴普惠体 L" panose="00020600040101010101" pitchFamily="18" charset="-122"/>
                    </a:rPr>
                    <a:t>1</a:t>
                  </a:r>
                  <a:endPara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endParaRPr>
                </a:p>
              </p:txBody>
            </p:sp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59E8B352-8E11-47D0-ACED-24185E566D39}"/>
                    </a:ext>
                  </a:extLst>
                </p:cNvPr>
                <p:cNvSpPr txBox="1"/>
                <p:nvPr/>
              </p:nvSpPr>
              <p:spPr>
                <a:xfrm>
                  <a:off x="10744876" y="4774428"/>
                  <a:ext cx="448137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50" dirty="0">
                      <a:latin typeface="阿里巴巴普惠体 L" panose="00020600040101010101" pitchFamily="18" charset="-122"/>
                      <a:ea typeface="阿里巴巴普惠体 L" panose="00020600040101010101" pitchFamily="18" charset="-122"/>
                      <a:cs typeface="阿里巴巴普惠体 L" panose="00020600040101010101" pitchFamily="18" charset="-122"/>
                    </a:rPr>
                    <a:t>1</a:t>
                  </a:r>
                  <a:endPara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endParaRPr>
                </a:p>
              </p:txBody>
            </p:sp>
            <p:cxnSp>
              <p:nvCxnSpPr>
                <p:cNvPr id="66" name="直接连接符 65">
                  <a:extLst>
                    <a:ext uri="{FF2B5EF4-FFF2-40B4-BE49-F238E27FC236}">
                      <a16:creationId xmlns:a16="http://schemas.microsoft.com/office/drawing/2014/main" id="{F14601B5-7464-4A92-82D8-980B295A5F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87822" y="5037307"/>
                  <a:ext cx="3124200" cy="0"/>
                </a:xfrm>
                <a:prstGeom prst="line">
                  <a:avLst/>
                </a:prstGeom>
                <a:ln w="5715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6F733101-9397-417A-BC61-5CFE8BB64B57}"/>
                    </a:ext>
                  </a:extLst>
                </p:cNvPr>
                <p:cNvSpPr txBox="1"/>
                <p:nvPr/>
              </p:nvSpPr>
              <p:spPr>
                <a:xfrm>
                  <a:off x="8167333" y="5092215"/>
                  <a:ext cx="3166584" cy="11805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1050" dirty="0">
                      <a:latin typeface="阿里巴巴普惠体 L" panose="00020600040101010101" pitchFamily="18" charset="-122"/>
                      <a:ea typeface="阿里巴巴普惠体 L" panose="00020600040101010101" pitchFamily="18" charset="-122"/>
                      <a:cs typeface="阿里巴巴普惠体 L" panose="00020600040101010101" pitchFamily="18" charset="-122"/>
                    </a:rPr>
                    <a:t>合计金额：￥</a:t>
                  </a:r>
                  <a:r>
                    <a:rPr lang="en-US" altLang="zh-CN" sz="1050" dirty="0">
                      <a:latin typeface="阿里巴巴普惠体 L" panose="00020600040101010101" pitchFamily="18" charset="-122"/>
                      <a:ea typeface="阿里巴巴普惠体 L" panose="00020600040101010101" pitchFamily="18" charset="-122"/>
                      <a:cs typeface="阿里巴巴普惠体 L" panose="00020600040101010101" pitchFamily="18" charset="-122"/>
                    </a:rPr>
                    <a:t>718.00                            </a:t>
                  </a:r>
                  <a:r>
                    <a:rPr lang="zh-CN" altLang="en-US" sz="1050" dirty="0">
                      <a:latin typeface="阿里巴巴普惠体 L" panose="00020600040101010101" pitchFamily="18" charset="-122"/>
                      <a:ea typeface="阿里巴巴普惠体 L" panose="00020600040101010101" pitchFamily="18" charset="-122"/>
                      <a:cs typeface="阿里巴巴普惠体 L" panose="00020600040101010101" pitchFamily="18" charset="-122"/>
                    </a:rPr>
                    <a:t>折扣：￥</a:t>
                  </a:r>
                  <a:r>
                    <a:rPr lang="en-US" altLang="zh-CN" sz="1050" dirty="0">
                      <a:latin typeface="阿里巴巴普惠体 L" panose="00020600040101010101" pitchFamily="18" charset="-122"/>
                      <a:ea typeface="阿里巴巴普惠体 L" panose="00020600040101010101" pitchFamily="18" charset="-122"/>
                      <a:cs typeface="阿里巴巴普惠体 L" panose="00020600040101010101" pitchFamily="18" charset="-122"/>
                    </a:rPr>
                    <a:t>20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sz="1050" dirty="0">
                      <a:latin typeface="阿里巴巴普惠体 L" panose="00020600040101010101" pitchFamily="18" charset="-122"/>
                      <a:ea typeface="阿里巴巴普惠体 L" panose="00020600040101010101" pitchFamily="18" charset="-122"/>
                      <a:cs typeface="阿里巴巴普惠体 L" panose="00020600040101010101" pitchFamily="18" charset="-122"/>
                    </a:rPr>
                    <a:t>收款金额：￥</a:t>
                  </a:r>
                  <a:r>
                    <a:rPr lang="en-US" altLang="zh-CN" sz="1050" dirty="0">
                      <a:latin typeface="阿里巴巴普惠体 L" panose="00020600040101010101" pitchFamily="18" charset="-122"/>
                      <a:ea typeface="阿里巴巴普惠体 L" panose="00020600040101010101" pitchFamily="18" charset="-122"/>
                      <a:cs typeface="阿里巴巴普惠体 L" panose="00020600040101010101" pitchFamily="18" charset="-122"/>
                    </a:rPr>
                    <a:t>698</a:t>
                  </a:r>
                  <a:r>
                    <a:rPr lang="zh-CN" altLang="en-US" sz="1050" dirty="0">
                      <a:latin typeface="阿里巴巴普惠体 L" panose="00020600040101010101" pitchFamily="18" charset="-122"/>
                      <a:ea typeface="阿里巴巴普惠体 L" panose="00020600040101010101" pitchFamily="18" charset="-122"/>
                      <a:cs typeface="阿里巴巴普惠体 L" panose="00020600040101010101" pitchFamily="18" charset="-122"/>
                    </a:rPr>
                    <a:t> </a:t>
                  </a:r>
                  <a:endParaRPr lang="en-US" altLang="zh-CN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endParaRPr>
                </a:p>
                <a:p>
                  <a:pPr>
                    <a:lnSpc>
                      <a:spcPct val="200000"/>
                    </a:lnSpc>
                  </a:pPr>
                  <a:r>
                    <a:rPr lang="zh-CN" altLang="en-US" sz="1050" dirty="0">
                      <a:latin typeface="阿里巴巴普惠体 L" panose="00020600040101010101" pitchFamily="18" charset="-122"/>
                      <a:ea typeface="阿里巴巴普惠体 L" panose="00020600040101010101" pitchFamily="18" charset="-122"/>
                      <a:cs typeface="阿里巴巴普惠体 L" panose="00020600040101010101" pitchFamily="18" charset="-122"/>
                    </a:rPr>
                    <a:t>物流单号：</a:t>
                  </a:r>
                  <a:r>
                    <a:rPr lang="en-US" altLang="zh-CN" sz="1050" dirty="0">
                      <a:solidFill>
                        <a:schemeClr val="accent1"/>
                      </a:solidFill>
                      <a:latin typeface="阿里巴巴普惠体 L" panose="00020600040101010101" pitchFamily="18" charset="-122"/>
                      <a:ea typeface="阿里巴巴普惠体 L" panose="00020600040101010101" pitchFamily="18" charset="-122"/>
                      <a:cs typeface="阿里巴巴普惠体 L" panose="00020600040101010101" pitchFamily="18" charset="-122"/>
                    </a:rPr>
                    <a:t>9289782749214</a:t>
                  </a:r>
                  <a:r>
                    <a:rPr lang="zh-CN" altLang="en-US" sz="1050" dirty="0">
                      <a:latin typeface="阿里巴巴普惠体 L" panose="00020600040101010101" pitchFamily="18" charset="-122"/>
                      <a:ea typeface="阿里巴巴普惠体 L" panose="00020600040101010101" pitchFamily="18" charset="-122"/>
                      <a:cs typeface="阿里巴巴普惠体 L" panose="00020600040101010101" pitchFamily="18" charset="-122"/>
                    </a:rPr>
                    <a:t>          </a:t>
                  </a:r>
                  <a:endParaRPr lang="en-US" altLang="zh-CN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endParaRPr>
                </a:p>
                <a:p>
                  <a:pPr>
                    <a:lnSpc>
                      <a:spcPct val="200000"/>
                    </a:lnSpc>
                  </a:pPr>
                  <a:r>
                    <a:rPr lang="zh-CN" altLang="en-US" sz="1050" dirty="0">
                      <a:latin typeface="阿里巴巴普惠体 L" panose="00020600040101010101" pitchFamily="18" charset="-122"/>
                      <a:ea typeface="阿里巴巴普惠体 L" panose="00020600040101010101" pitchFamily="18" charset="-122"/>
                      <a:cs typeface="阿里巴巴普惠体 L" panose="00020600040101010101" pitchFamily="18" charset="-122"/>
                    </a:rPr>
                    <a:t>备注：衣服帮我都烫好</a:t>
                  </a:r>
                </a:p>
              </p:txBody>
            </p:sp>
            <p:cxnSp>
              <p:nvCxnSpPr>
                <p:cNvPr id="68" name="直接连接符 67">
                  <a:extLst>
                    <a:ext uri="{FF2B5EF4-FFF2-40B4-BE49-F238E27FC236}">
                      <a16:creationId xmlns:a16="http://schemas.microsoft.com/office/drawing/2014/main" id="{344C6B59-8BC1-4DA7-8291-8935FF10BD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87822" y="5626675"/>
                  <a:ext cx="3124200" cy="0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连接符 68">
                  <a:extLst>
                    <a:ext uri="{FF2B5EF4-FFF2-40B4-BE49-F238E27FC236}">
                      <a16:creationId xmlns:a16="http://schemas.microsoft.com/office/drawing/2014/main" id="{74FB30E2-0251-444C-9A26-B4F12CEE8A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87822" y="5954667"/>
                  <a:ext cx="3124200" cy="0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矩形: 圆角 69">
                  <a:hlinkClick r:id="rId4" action="ppaction://hlinksldjump"/>
                  <a:extLst>
                    <a:ext uri="{FF2B5EF4-FFF2-40B4-BE49-F238E27FC236}">
                      <a16:creationId xmlns:a16="http://schemas.microsoft.com/office/drawing/2014/main" id="{BFB83717-9D31-4419-A7D3-BE13B5B041D3}"/>
                    </a:ext>
                  </a:extLst>
                </p:cNvPr>
                <p:cNvSpPr/>
                <p:nvPr/>
              </p:nvSpPr>
              <p:spPr>
                <a:xfrm>
                  <a:off x="10569309" y="2239616"/>
                  <a:ext cx="563201" cy="23785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1F4E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600" dirty="0">
                      <a:latin typeface="阿里巴巴普惠体 L" panose="00020600040101010101" pitchFamily="18" charset="-122"/>
                      <a:ea typeface="阿里巴巴普惠体 L" panose="00020600040101010101" pitchFamily="18" charset="-122"/>
                      <a:cs typeface="阿里巴巴普惠体 L" panose="00020600040101010101" pitchFamily="18" charset="-122"/>
                    </a:rPr>
                    <a:t>量体数据</a:t>
                  </a:r>
                </a:p>
              </p:txBody>
            </p:sp>
            <p:cxnSp>
              <p:nvCxnSpPr>
                <p:cNvPr id="71" name="直接连接符 70">
                  <a:extLst>
                    <a:ext uri="{FF2B5EF4-FFF2-40B4-BE49-F238E27FC236}">
                      <a16:creationId xmlns:a16="http://schemas.microsoft.com/office/drawing/2014/main" id="{FE03282C-0D2E-4E29-A05D-293A242C66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87822" y="6314169"/>
                  <a:ext cx="3124200" cy="0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50DEF003-C9CC-4C3A-9D2F-0E11D3866E3E}"/>
                    </a:ext>
                  </a:extLst>
                </p:cNvPr>
                <p:cNvSpPr txBox="1"/>
                <p:nvPr/>
              </p:nvSpPr>
              <p:spPr>
                <a:xfrm>
                  <a:off x="9820481" y="4749992"/>
                  <a:ext cx="81863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050" dirty="0">
                      <a:latin typeface="阿里巴巴普惠体 L" panose="00020600040101010101" pitchFamily="18" charset="-122"/>
                      <a:ea typeface="阿里巴巴普惠体 L" panose="00020600040101010101" pitchFamily="18" charset="-122"/>
                      <a:cs typeface="阿里巴巴普惠体 L" panose="00020600040101010101" pitchFamily="18" charset="-122"/>
                    </a:rPr>
                    <a:t>￥</a:t>
                  </a:r>
                  <a:r>
                    <a:rPr lang="en-US" altLang="zh-CN" sz="1050" dirty="0">
                      <a:latin typeface="阿里巴巴普惠体 L" panose="00020600040101010101" pitchFamily="18" charset="-122"/>
                      <a:ea typeface="阿里巴巴普惠体 L" panose="00020600040101010101" pitchFamily="18" charset="-122"/>
                      <a:cs typeface="阿里巴巴普惠体 L" panose="00020600040101010101" pitchFamily="18" charset="-122"/>
                    </a:rPr>
                    <a:t>69.00</a:t>
                  </a:r>
                  <a:endPara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endParaRPr>
                </a:p>
              </p:txBody>
            </p:sp>
          </p:grpSp>
        </p:grpSp>
        <p:sp>
          <p:nvSpPr>
            <p:cNvPr id="41" name="矩形: 圆角 40">
              <a:hlinkClick r:id="rId5" action="ppaction://hlinksldjump"/>
              <a:extLst>
                <a:ext uri="{FF2B5EF4-FFF2-40B4-BE49-F238E27FC236}">
                  <a16:creationId xmlns:a16="http://schemas.microsoft.com/office/drawing/2014/main" id="{6AD45BD3-EC21-4F85-9610-BD7B89697152}"/>
                </a:ext>
              </a:extLst>
            </p:cNvPr>
            <p:cNvSpPr/>
            <p:nvPr/>
          </p:nvSpPr>
          <p:spPr>
            <a:xfrm>
              <a:off x="29423582" y="3291971"/>
              <a:ext cx="862560" cy="188018"/>
            </a:xfrm>
            <a:prstGeom prst="roundRect">
              <a:avLst>
                <a:gd name="adj" fmla="val 50000"/>
              </a:avLst>
            </a:prstGeom>
            <a:solidFill>
              <a:srgbClr val="CCA3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/>
                <a:t>个性化定制</a:t>
              </a:r>
            </a:p>
          </p:txBody>
        </p:sp>
        <p:sp>
          <p:nvSpPr>
            <p:cNvPr id="42" name="矩形: 圆角 41">
              <a:hlinkClick r:id="rId6" action="ppaction://hlinksldjump"/>
              <a:extLst>
                <a:ext uri="{FF2B5EF4-FFF2-40B4-BE49-F238E27FC236}">
                  <a16:creationId xmlns:a16="http://schemas.microsoft.com/office/drawing/2014/main" id="{02E830CE-FB20-4906-AB13-316EC2BE4299}"/>
                </a:ext>
              </a:extLst>
            </p:cNvPr>
            <p:cNvSpPr/>
            <p:nvPr/>
          </p:nvSpPr>
          <p:spPr>
            <a:xfrm>
              <a:off x="29423582" y="3903453"/>
              <a:ext cx="862560" cy="188018"/>
            </a:xfrm>
            <a:prstGeom prst="roundRect">
              <a:avLst>
                <a:gd name="adj" fmla="val 50000"/>
              </a:avLst>
            </a:prstGeom>
            <a:solidFill>
              <a:srgbClr val="CCA3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/>
                <a:t>个性化定制</a:t>
              </a:r>
            </a:p>
          </p:txBody>
        </p:sp>
      </p:grpSp>
      <p:sp>
        <p:nvSpPr>
          <p:cNvPr id="78" name="矩形 77">
            <a:hlinkClick r:id="rId7" action="ppaction://hlinksldjump"/>
            <a:extLst>
              <a:ext uri="{FF2B5EF4-FFF2-40B4-BE49-F238E27FC236}">
                <a16:creationId xmlns:a16="http://schemas.microsoft.com/office/drawing/2014/main" id="{4224B0A5-A999-4C8A-82F2-4D2E71DDC393}"/>
              </a:ext>
            </a:extLst>
          </p:cNvPr>
          <p:cNvSpPr/>
          <p:nvPr/>
        </p:nvSpPr>
        <p:spPr>
          <a:xfrm>
            <a:off x="-13689" y="352516"/>
            <a:ext cx="401833" cy="366587"/>
          </a:xfrm>
          <a:prstGeom prst="rect">
            <a:avLst/>
          </a:prstGeom>
          <a:solidFill>
            <a:schemeClr val="accent1">
              <a:alpha val="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444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0C64924-F92B-4658-9D20-F51833C07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" y="0"/>
            <a:ext cx="3166584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D95303B-8237-4FB2-9AC4-E997CF4188CC}"/>
              </a:ext>
            </a:extLst>
          </p:cNvPr>
          <p:cNvSpPr/>
          <p:nvPr/>
        </p:nvSpPr>
        <p:spPr>
          <a:xfrm>
            <a:off x="6119" y="749351"/>
            <a:ext cx="3166584" cy="59491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76E017-A173-42E5-AC2D-7A9E28ADFFE8}"/>
              </a:ext>
            </a:extLst>
          </p:cNvPr>
          <p:cNvSpPr txBox="1"/>
          <p:nvPr/>
        </p:nvSpPr>
        <p:spPr>
          <a:xfrm>
            <a:off x="1152989" y="413376"/>
            <a:ext cx="949260" cy="276999"/>
          </a:xfrm>
          <a:prstGeom prst="rect">
            <a:avLst/>
          </a:prstGeom>
          <a:solidFill>
            <a:srgbClr val="1F4E79"/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个性化定制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65A7009-4F57-4852-959E-87ACDC091332}"/>
              </a:ext>
            </a:extLst>
          </p:cNvPr>
          <p:cNvSpPr/>
          <p:nvPr/>
        </p:nvSpPr>
        <p:spPr>
          <a:xfrm>
            <a:off x="236896" y="755234"/>
            <a:ext cx="803425" cy="4494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sz="11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*面料选择</a:t>
            </a:r>
            <a:endParaRPr lang="en-US" altLang="zh-CN" sz="11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12B7703-5D2D-4A7D-8DC7-C9403C3FC0AE}"/>
              </a:ext>
            </a:extLst>
          </p:cNvPr>
          <p:cNvSpPr/>
          <p:nvPr/>
        </p:nvSpPr>
        <p:spPr>
          <a:xfrm>
            <a:off x="1053951" y="926497"/>
            <a:ext cx="1244767" cy="28087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000" dirty="0">
                <a:solidFill>
                  <a:schemeClr val="bg2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▽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088F78D-804D-4A5C-B1B8-9B636CFBF97E}"/>
              </a:ext>
            </a:extLst>
          </p:cNvPr>
          <p:cNvCxnSpPr>
            <a:cxnSpLocks/>
          </p:cNvCxnSpPr>
          <p:nvPr/>
        </p:nvCxnSpPr>
        <p:spPr>
          <a:xfrm>
            <a:off x="15565" y="1345101"/>
            <a:ext cx="312420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10C54DBF-6CFB-499F-BC26-1DD9A579CD3C}"/>
              </a:ext>
            </a:extLst>
          </p:cNvPr>
          <p:cNvSpPr/>
          <p:nvPr/>
        </p:nvSpPr>
        <p:spPr>
          <a:xfrm>
            <a:off x="376054" y="1276518"/>
            <a:ext cx="2403222" cy="4494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zh-CN" sz="11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—————     </a:t>
            </a:r>
            <a:r>
              <a:rPr lang="zh-CN" altLang="en-US" sz="11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领型      </a:t>
            </a:r>
            <a:r>
              <a:rPr lang="en-US" altLang="zh-CN" sz="11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——————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4F0E728-EE6D-4B37-85E3-2889CBD60EC9}"/>
              </a:ext>
            </a:extLst>
          </p:cNvPr>
          <p:cNvSpPr/>
          <p:nvPr/>
        </p:nvSpPr>
        <p:spPr>
          <a:xfrm>
            <a:off x="407573" y="4091944"/>
            <a:ext cx="2366353" cy="4494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zh-CN" sz="11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—————      </a:t>
            </a:r>
            <a:r>
              <a:rPr lang="zh-CN" altLang="en-US" sz="11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袖口    </a:t>
            </a:r>
            <a:r>
              <a:rPr lang="en-US" altLang="zh-CN" sz="11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——————</a:t>
            </a:r>
          </a:p>
        </p:txBody>
      </p:sp>
      <p:pic>
        <p:nvPicPr>
          <p:cNvPr id="10" name="图片 9">
            <a:hlinkClick r:id="rId3" action="ppaction://hlinksldjump"/>
            <a:extLst>
              <a:ext uri="{FF2B5EF4-FFF2-40B4-BE49-F238E27FC236}">
                <a16:creationId xmlns:a16="http://schemas.microsoft.com/office/drawing/2014/main" id="{92674020-5D6A-4DB5-98B0-B58014FF3D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8546" y="856355"/>
            <a:ext cx="477473" cy="39779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7162676-521D-4437-882D-2D330E4AF4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837" y="1903581"/>
            <a:ext cx="2779041" cy="202351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D8E9D58-0170-41CC-A22E-D4FB9685C2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246" y="4579360"/>
            <a:ext cx="2537030" cy="1025063"/>
          </a:xfrm>
          <a:prstGeom prst="rect">
            <a:avLst/>
          </a:prstGeom>
        </p:spPr>
      </p:pic>
      <p:sp>
        <p:nvSpPr>
          <p:cNvPr id="13" name="矩形: 圆角 12">
            <a:hlinkClick r:id="rId7" action="ppaction://hlinksldjump"/>
            <a:extLst>
              <a:ext uri="{FF2B5EF4-FFF2-40B4-BE49-F238E27FC236}">
                <a16:creationId xmlns:a16="http://schemas.microsoft.com/office/drawing/2014/main" id="{EEDEFECA-EA7A-4D3C-98FF-7D58DA332479}"/>
              </a:ext>
            </a:extLst>
          </p:cNvPr>
          <p:cNvSpPr/>
          <p:nvPr/>
        </p:nvSpPr>
        <p:spPr>
          <a:xfrm>
            <a:off x="851083" y="6166806"/>
            <a:ext cx="1251166" cy="335411"/>
          </a:xfrm>
          <a:prstGeom prst="roundRect">
            <a:avLst>
              <a:gd name="adj" fmla="val 50000"/>
            </a:avLst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保存</a:t>
            </a:r>
          </a:p>
        </p:txBody>
      </p:sp>
      <p:sp>
        <p:nvSpPr>
          <p:cNvPr id="26" name="矩形 25">
            <a:hlinkClick r:id="rId7" action="ppaction://hlinksldjump"/>
            <a:extLst>
              <a:ext uri="{FF2B5EF4-FFF2-40B4-BE49-F238E27FC236}">
                <a16:creationId xmlns:a16="http://schemas.microsoft.com/office/drawing/2014/main" id="{E3A21998-A81C-4E20-BB39-A08D9E9F0E65}"/>
              </a:ext>
            </a:extLst>
          </p:cNvPr>
          <p:cNvSpPr/>
          <p:nvPr/>
        </p:nvSpPr>
        <p:spPr>
          <a:xfrm>
            <a:off x="-13689" y="352516"/>
            <a:ext cx="401833" cy="366587"/>
          </a:xfrm>
          <a:prstGeom prst="rect">
            <a:avLst/>
          </a:prstGeom>
          <a:solidFill>
            <a:schemeClr val="accent1">
              <a:alpha val="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326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504C091-C268-4E0F-992D-7C9C7576A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" y="0"/>
            <a:ext cx="3166584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7119513-29D9-4EB2-AD49-2FA1704C9E5C}"/>
              </a:ext>
            </a:extLst>
          </p:cNvPr>
          <p:cNvSpPr/>
          <p:nvPr/>
        </p:nvSpPr>
        <p:spPr>
          <a:xfrm>
            <a:off x="6119" y="749351"/>
            <a:ext cx="3166584" cy="59491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A5F42E8-01B8-47BC-828A-D3048FFC2454}"/>
              </a:ext>
            </a:extLst>
          </p:cNvPr>
          <p:cNvSpPr txBox="1"/>
          <p:nvPr/>
        </p:nvSpPr>
        <p:spPr>
          <a:xfrm>
            <a:off x="1152989" y="413376"/>
            <a:ext cx="949260" cy="276999"/>
          </a:xfrm>
          <a:prstGeom prst="rect">
            <a:avLst/>
          </a:prstGeom>
          <a:solidFill>
            <a:srgbClr val="1F4E79"/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个性化定制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ED768C-4163-49D8-9CB1-0F18615FB775}"/>
              </a:ext>
            </a:extLst>
          </p:cNvPr>
          <p:cNvSpPr/>
          <p:nvPr/>
        </p:nvSpPr>
        <p:spPr>
          <a:xfrm>
            <a:off x="182765" y="701788"/>
            <a:ext cx="2918510" cy="449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zh-CN" sz="11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—————        </a:t>
            </a:r>
            <a:r>
              <a:rPr lang="zh-CN" altLang="en-US" sz="11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面料选择</a:t>
            </a:r>
            <a:r>
              <a:rPr lang="en-US" altLang="zh-CN" sz="11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     </a:t>
            </a:r>
            <a:r>
              <a:rPr lang="zh-CN" altLang="en-US" sz="11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</a:t>
            </a:r>
            <a:r>
              <a:rPr lang="en-US" altLang="zh-CN" sz="11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——————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A444C59D-0081-4A93-B603-48E65C08DA40}"/>
              </a:ext>
            </a:extLst>
          </p:cNvPr>
          <p:cNvGrpSpPr/>
          <p:nvPr/>
        </p:nvGrpSpPr>
        <p:grpSpPr>
          <a:xfrm>
            <a:off x="235898" y="1269394"/>
            <a:ext cx="1251166" cy="1401871"/>
            <a:chOff x="9069286" y="1392163"/>
            <a:chExt cx="908935" cy="1018418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A579842D-2DD0-4B0C-8822-EC2730657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69286" y="1392163"/>
              <a:ext cx="908935" cy="757253"/>
            </a:xfrm>
            <a:prstGeom prst="rect">
              <a:avLst/>
            </a:prstGeom>
          </p:spPr>
        </p:pic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CD4A8961-3462-4B7A-A03C-FCE67B0BEAD8}"/>
                </a:ext>
              </a:extLst>
            </p:cNvPr>
            <p:cNvSpPr/>
            <p:nvPr/>
          </p:nvSpPr>
          <p:spPr>
            <a:xfrm>
              <a:off x="9173950" y="2225072"/>
              <a:ext cx="699606" cy="185509"/>
            </a:xfrm>
            <a:prstGeom prst="roundRect">
              <a:avLst>
                <a:gd name="adj" fmla="val 50000"/>
              </a:avLst>
            </a:prstGeom>
            <a:solidFill>
              <a:srgbClr val="CCA3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藏青</a:t>
              </a:r>
              <a:r>
                <a:rPr lang="en-US" altLang="zh-CN" sz="100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46762</a:t>
              </a:r>
              <a:endPara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C52786A5-D9B1-4D49-A8AD-E79DEDC5FDA7}"/>
              </a:ext>
            </a:extLst>
          </p:cNvPr>
          <p:cNvGrpSpPr/>
          <p:nvPr/>
        </p:nvGrpSpPr>
        <p:grpSpPr>
          <a:xfrm>
            <a:off x="1721078" y="1269395"/>
            <a:ext cx="1251166" cy="1399862"/>
            <a:chOff x="10664536" y="1392163"/>
            <a:chExt cx="908935" cy="1016958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64A972DB-69F5-483E-A92F-55302A405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64536" y="1392163"/>
              <a:ext cx="908935" cy="757253"/>
            </a:xfrm>
            <a:prstGeom prst="rect">
              <a:avLst/>
            </a:prstGeom>
          </p:spPr>
        </p:pic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DFB9E703-44D6-4AE3-A419-17FFD1428045}"/>
                </a:ext>
              </a:extLst>
            </p:cNvPr>
            <p:cNvSpPr/>
            <p:nvPr/>
          </p:nvSpPr>
          <p:spPr>
            <a:xfrm>
              <a:off x="10803783" y="2223612"/>
              <a:ext cx="699606" cy="185509"/>
            </a:xfrm>
            <a:prstGeom prst="roundRect">
              <a:avLst>
                <a:gd name="adj" fmla="val 50000"/>
              </a:avLst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深灰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9E615A4-506E-4380-978A-360DD3F29941}"/>
              </a:ext>
            </a:extLst>
          </p:cNvPr>
          <p:cNvGrpSpPr/>
          <p:nvPr/>
        </p:nvGrpSpPr>
        <p:grpSpPr>
          <a:xfrm>
            <a:off x="235898" y="2760646"/>
            <a:ext cx="1251166" cy="1363253"/>
            <a:chOff x="9069286" y="2671747"/>
            <a:chExt cx="908935" cy="990363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62CB49AB-CBA2-44FD-8707-CB78C0674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69286" y="2671747"/>
              <a:ext cx="908935" cy="757253"/>
            </a:xfrm>
            <a:prstGeom prst="rect">
              <a:avLst/>
            </a:prstGeom>
          </p:spPr>
        </p:pic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5813E48A-ED22-4084-9284-CACB610C7229}"/>
                </a:ext>
              </a:extLst>
            </p:cNvPr>
            <p:cNvSpPr/>
            <p:nvPr/>
          </p:nvSpPr>
          <p:spPr>
            <a:xfrm>
              <a:off x="9173950" y="3476601"/>
              <a:ext cx="699606" cy="185509"/>
            </a:xfrm>
            <a:prstGeom prst="roundRect">
              <a:avLst>
                <a:gd name="adj" fmla="val 50000"/>
              </a:avLst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藏青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EFB859C-7B72-4E1B-BD46-11967719E0B9}"/>
              </a:ext>
            </a:extLst>
          </p:cNvPr>
          <p:cNvGrpSpPr/>
          <p:nvPr/>
        </p:nvGrpSpPr>
        <p:grpSpPr>
          <a:xfrm>
            <a:off x="1721078" y="2774881"/>
            <a:ext cx="1251166" cy="1341647"/>
            <a:chOff x="10664536" y="2685983"/>
            <a:chExt cx="908935" cy="974667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E437741F-032D-440E-A340-AFC02BD34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64536" y="2685983"/>
              <a:ext cx="908935" cy="757253"/>
            </a:xfrm>
            <a:prstGeom prst="rect">
              <a:avLst/>
            </a:prstGeom>
          </p:spPr>
        </p:pic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3C790F58-ECEF-4361-9C7F-AFA2F05C15B8}"/>
                </a:ext>
              </a:extLst>
            </p:cNvPr>
            <p:cNvSpPr/>
            <p:nvPr/>
          </p:nvSpPr>
          <p:spPr>
            <a:xfrm>
              <a:off x="10803783" y="3475141"/>
              <a:ext cx="699606" cy="185509"/>
            </a:xfrm>
            <a:prstGeom prst="roundRect">
              <a:avLst>
                <a:gd name="adj" fmla="val 50000"/>
              </a:avLst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深灰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B77D760-3CEF-49AC-AC77-F37AED05CF66}"/>
              </a:ext>
            </a:extLst>
          </p:cNvPr>
          <p:cNvGrpSpPr/>
          <p:nvPr/>
        </p:nvGrpSpPr>
        <p:grpSpPr>
          <a:xfrm>
            <a:off x="235898" y="4234964"/>
            <a:ext cx="1251166" cy="1392043"/>
            <a:chOff x="9069286" y="3951331"/>
            <a:chExt cx="908935" cy="1011278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3BF67891-DAB1-4315-A9A2-D8367A67E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69286" y="3951331"/>
              <a:ext cx="908935" cy="757253"/>
            </a:xfrm>
            <a:prstGeom prst="rect">
              <a:avLst/>
            </a:prstGeom>
          </p:spPr>
        </p:pic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D7257145-81E4-473A-9A71-58AA5F1F0408}"/>
                </a:ext>
              </a:extLst>
            </p:cNvPr>
            <p:cNvSpPr/>
            <p:nvPr/>
          </p:nvSpPr>
          <p:spPr>
            <a:xfrm>
              <a:off x="9173950" y="4777100"/>
              <a:ext cx="699606" cy="185509"/>
            </a:xfrm>
            <a:prstGeom prst="roundRect">
              <a:avLst>
                <a:gd name="adj" fmla="val 50000"/>
              </a:avLst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藏青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2CE7E24-42F7-4EF6-93D2-1F160048F4F8}"/>
              </a:ext>
            </a:extLst>
          </p:cNvPr>
          <p:cNvGrpSpPr/>
          <p:nvPr/>
        </p:nvGrpSpPr>
        <p:grpSpPr>
          <a:xfrm>
            <a:off x="1721075" y="4234963"/>
            <a:ext cx="1251167" cy="1390035"/>
            <a:chOff x="10664535" y="3951330"/>
            <a:chExt cx="908935" cy="1009819"/>
          </a:xfrm>
        </p:grpSpPr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E9487662-D66B-413D-A9CB-9B32C4D40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64535" y="3951330"/>
              <a:ext cx="908935" cy="757253"/>
            </a:xfrm>
            <a:prstGeom prst="rect">
              <a:avLst/>
            </a:prstGeom>
          </p:spPr>
        </p:pic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ADD2C433-B5CE-4985-A7E9-F24813F8E30B}"/>
                </a:ext>
              </a:extLst>
            </p:cNvPr>
            <p:cNvSpPr/>
            <p:nvPr/>
          </p:nvSpPr>
          <p:spPr>
            <a:xfrm>
              <a:off x="10803783" y="4775640"/>
              <a:ext cx="699606" cy="185509"/>
            </a:xfrm>
            <a:prstGeom prst="roundRect">
              <a:avLst>
                <a:gd name="adj" fmla="val 50000"/>
              </a:avLst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深灰</a:t>
              </a:r>
            </a:p>
          </p:txBody>
        </p:sp>
      </p:grpSp>
      <p:sp>
        <p:nvSpPr>
          <p:cNvPr id="24" name="矩形: 圆角 23">
            <a:hlinkClick r:id="rId4" action="ppaction://hlinksldjump"/>
            <a:extLst>
              <a:ext uri="{FF2B5EF4-FFF2-40B4-BE49-F238E27FC236}">
                <a16:creationId xmlns:a16="http://schemas.microsoft.com/office/drawing/2014/main" id="{748596D5-9A4C-4F36-9F68-F243B10AE226}"/>
              </a:ext>
            </a:extLst>
          </p:cNvPr>
          <p:cNvSpPr/>
          <p:nvPr/>
        </p:nvSpPr>
        <p:spPr>
          <a:xfrm>
            <a:off x="924441" y="6173010"/>
            <a:ext cx="1251166" cy="335411"/>
          </a:xfrm>
          <a:prstGeom prst="roundRect">
            <a:avLst>
              <a:gd name="adj" fmla="val 50000"/>
            </a:avLst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保存</a:t>
            </a:r>
          </a:p>
        </p:txBody>
      </p:sp>
      <p:sp>
        <p:nvSpPr>
          <p:cNvPr id="25" name="矩形 24">
            <a:hlinkClick r:id="rId5" action="ppaction://hlinksldjump"/>
            <a:extLst>
              <a:ext uri="{FF2B5EF4-FFF2-40B4-BE49-F238E27FC236}">
                <a16:creationId xmlns:a16="http://schemas.microsoft.com/office/drawing/2014/main" id="{395CBE64-DFE9-47F0-8979-B1A19C45C210}"/>
              </a:ext>
            </a:extLst>
          </p:cNvPr>
          <p:cNvSpPr/>
          <p:nvPr/>
        </p:nvSpPr>
        <p:spPr>
          <a:xfrm>
            <a:off x="-13689" y="352516"/>
            <a:ext cx="401833" cy="366587"/>
          </a:xfrm>
          <a:prstGeom prst="rect">
            <a:avLst/>
          </a:prstGeom>
          <a:solidFill>
            <a:schemeClr val="accent1">
              <a:alpha val="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884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C2F8308-DA4A-4890-A015-50BA6A28A82D}"/>
              </a:ext>
            </a:extLst>
          </p:cNvPr>
          <p:cNvGrpSpPr/>
          <p:nvPr/>
        </p:nvGrpSpPr>
        <p:grpSpPr>
          <a:xfrm>
            <a:off x="0" y="0"/>
            <a:ext cx="3170637" cy="6858000"/>
            <a:chOff x="229863" y="0"/>
            <a:chExt cx="3170637" cy="68580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40A79AE8-3EDE-4E10-8825-B092D712A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863" y="0"/>
              <a:ext cx="3166584" cy="6858000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CC22AB5-304A-48F3-BF63-C3B3F261C9DB}"/>
                </a:ext>
              </a:extLst>
            </p:cNvPr>
            <p:cNvSpPr/>
            <p:nvPr/>
          </p:nvSpPr>
          <p:spPr>
            <a:xfrm>
              <a:off x="233916" y="749351"/>
              <a:ext cx="3166584" cy="59491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</a:t>
              </a:r>
              <a:endParaRPr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88722F53-00D8-4C36-9224-41BFB2A90997}"/>
                </a:ext>
              </a:extLst>
            </p:cNvPr>
            <p:cNvSpPr txBox="1"/>
            <p:nvPr/>
          </p:nvSpPr>
          <p:spPr>
            <a:xfrm>
              <a:off x="1380786" y="413376"/>
              <a:ext cx="949260" cy="276999"/>
            </a:xfrm>
            <a:prstGeom prst="rect">
              <a:avLst/>
            </a:prstGeom>
            <a:solidFill>
              <a:srgbClr val="1F4E79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个性化定制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3D04E9B-AC5B-4FE9-840F-73AF41B1624E}"/>
                </a:ext>
              </a:extLst>
            </p:cNvPr>
            <p:cNvSpPr/>
            <p:nvPr/>
          </p:nvSpPr>
          <p:spPr>
            <a:xfrm>
              <a:off x="464693" y="755234"/>
              <a:ext cx="803425" cy="4494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zh-CN" altLang="en-US" sz="11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*面料选择</a:t>
              </a:r>
              <a:endParaRPr lang="en-US" altLang="zh-CN" sz="11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406D3CC2-16A1-46F0-972C-44CCE3C52D22}"/>
                </a:ext>
              </a:extLst>
            </p:cNvPr>
            <p:cNvSpPr/>
            <p:nvPr/>
          </p:nvSpPr>
          <p:spPr>
            <a:xfrm>
              <a:off x="1281748" y="926497"/>
              <a:ext cx="1244767" cy="2808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▽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E5960500-CB70-41A9-8A8E-68522E74450D}"/>
                </a:ext>
              </a:extLst>
            </p:cNvPr>
            <p:cNvCxnSpPr>
              <a:cxnSpLocks/>
            </p:cNvCxnSpPr>
            <p:nvPr/>
          </p:nvCxnSpPr>
          <p:spPr>
            <a:xfrm>
              <a:off x="243362" y="1345101"/>
              <a:ext cx="3124200" cy="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E506954-5AFC-4511-B3C7-74F66220B7F1}"/>
                </a:ext>
              </a:extLst>
            </p:cNvPr>
            <p:cNvSpPr/>
            <p:nvPr/>
          </p:nvSpPr>
          <p:spPr>
            <a:xfrm>
              <a:off x="603851" y="1276518"/>
              <a:ext cx="2403222" cy="4494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en-US" altLang="zh-CN" sz="11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—————     </a:t>
              </a:r>
              <a:r>
                <a:rPr lang="zh-CN" altLang="en-US" sz="11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领型      </a:t>
              </a:r>
              <a:r>
                <a:rPr lang="en-US" altLang="zh-CN" sz="11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——————</a:t>
              </a: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21E80AA4-B14B-4BA6-B43B-4384209DD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501" y="1748306"/>
              <a:ext cx="488747" cy="720000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98F6E5B0-0BE0-47EF-AB95-73447C62A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2602" y="1748306"/>
              <a:ext cx="488419" cy="720000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023EB25E-2429-42EB-B051-D4A4EC604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3375" y="1748306"/>
              <a:ext cx="486866" cy="720000"/>
            </a:xfrm>
            <a:prstGeom prst="rect">
              <a:avLst/>
            </a:prstGeom>
          </p:spPr>
        </p:pic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6734F08A-78B1-411D-BD77-6E139127554C}"/>
                </a:ext>
              </a:extLst>
            </p:cNvPr>
            <p:cNvSpPr/>
            <p:nvPr/>
          </p:nvSpPr>
          <p:spPr>
            <a:xfrm>
              <a:off x="721046" y="2562800"/>
              <a:ext cx="488419" cy="12788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00" dirty="0">
                  <a:solidFill>
                    <a:schemeClr val="tx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平驳领</a:t>
              </a: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378D36B2-6AC1-4E3C-A0FA-394C1F800EBD}"/>
                </a:ext>
              </a:extLst>
            </p:cNvPr>
            <p:cNvSpPr/>
            <p:nvPr/>
          </p:nvSpPr>
          <p:spPr>
            <a:xfrm>
              <a:off x="1554740" y="2562800"/>
              <a:ext cx="488419" cy="127882"/>
            </a:xfrm>
            <a:prstGeom prst="roundRect">
              <a:avLst/>
            </a:prstGeom>
            <a:solidFill>
              <a:srgbClr val="CCA3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00" dirty="0">
                  <a:solidFill>
                    <a:schemeClr val="tx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戗驳领</a:t>
              </a: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146C5768-892C-4D9D-A114-48E2E9100E34}"/>
                </a:ext>
              </a:extLst>
            </p:cNvPr>
            <p:cNvSpPr/>
            <p:nvPr/>
          </p:nvSpPr>
          <p:spPr>
            <a:xfrm>
              <a:off x="2393462" y="2558101"/>
              <a:ext cx="488419" cy="12788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00" dirty="0">
                  <a:solidFill>
                    <a:schemeClr val="tx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青果领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FD10286-2842-49A2-9E7C-9CB5572A7BBF}"/>
                </a:ext>
              </a:extLst>
            </p:cNvPr>
            <p:cNvSpPr/>
            <p:nvPr/>
          </p:nvSpPr>
          <p:spPr>
            <a:xfrm>
              <a:off x="603851" y="2645628"/>
              <a:ext cx="2440092" cy="4494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en-US" altLang="zh-CN" sz="11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—————      </a:t>
              </a:r>
              <a:r>
                <a:rPr lang="zh-CN" altLang="en-US" sz="11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纽扣     </a:t>
              </a:r>
              <a:r>
                <a:rPr lang="en-US" altLang="zh-CN" sz="11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——————</a:t>
              </a:r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7BB7F841-A04D-4C8C-9A07-668095120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8339" y="3155751"/>
              <a:ext cx="488419" cy="720000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12BD1E6D-0C65-43A5-8FDC-1ABC20F16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427" y="3155751"/>
              <a:ext cx="488747" cy="720000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F4FF82D8-78D6-49FF-B0A6-8717588B02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8747" y="3154022"/>
              <a:ext cx="491885" cy="720000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137107DE-ADC6-4FFE-AC5C-FAF0A1D9C22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1923" y="3154022"/>
              <a:ext cx="491659" cy="720000"/>
            </a:xfrm>
            <a:prstGeom prst="rect">
              <a:avLst/>
            </a:prstGeom>
          </p:spPr>
        </p:pic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9A3D6725-E67D-4C80-A70C-30D979210FB6}"/>
                </a:ext>
              </a:extLst>
            </p:cNvPr>
            <p:cNvSpPr/>
            <p:nvPr/>
          </p:nvSpPr>
          <p:spPr>
            <a:xfrm>
              <a:off x="483471" y="3955933"/>
              <a:ext cx="556527" cy="127882"/>
            </a:xfrm>
            <a:prstGeom prst="roundRect">
              <a:avLst/>
            </a:prstGeom>
            <a:solidFill>
              <a:srgbClr val="CCA3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00" dirty="0">
                  <a:solidFill>
                    <a:schemeClr val="tx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单排单扣</a:t>
              </a: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BB3294B6-83A3-4987-ABAE-1E3ABEC42DA8}"/>
                </a:ext>
              </a:extLst>
            </p:cNvPr>
            <p:cNvSpPr/>
            <p:nvPr/>
          </p:nvSpPr>
          <p:spPr>
            <a:xfrm>
              <a:off x="1234058" y="3955933"/>
              <a:ext cx="556527" cy="12788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00" dirty="0">
                  <a:solidFill>
                    <a:schemeClr val="tx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单排双扣</a:t>
              </a:r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895F48DB-BCCB-455E-B2E1-4E32270B9E90}"/>
                </a:ext>
              </a:extLst>
            </p:cNvPr>
            <p:cNvSpPr/>
            <p:nvPr/>
          </p:nvSpPr>
          <p:spPr>
            <a:xfrm>
              <a:off x="1969989" y="3955933"/>
              <a:ext cx="556527" cy="12788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00" dirty="0">
                  <a:solidFill>
                    <a:schemeClr val="tx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双排四扣</a:t>
              </a: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F9C5B04E-1055-4C0F-9872-55544BE6CB05}"/>
                </a:ext>
              </a:extLst>
            </p:cNvPr>
            <p:cNvSpPr/>
            <p:nvPr/>
          </p:nvSpPr>
          <p:spPr>
            <a:xfrm>
              <a:off x="2705920" y="3955933"/>
              <a:ext cx="590813" cy="12788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00" dirty="0">
                  <a:solidFill>
                    <a:schemeClr val="tx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双排六扣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1E2A200-68B8-4FFB-B12C-8FC653FCBDB3}"/>
                </a:ext>
              </a:extLst>
            </p:cNvPr>
            <p:cNvSpPr/>
            <p:nvPr/>
          </p:nvSpPr>
          <p:spPr>
            <a:xfrm>
              <a:off x="635370" y="4091944"/>
              <a:ext cx="2440092" cy="4494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en-US" altLang="zh-CN" sz="11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—————      </a:t>
              </a:r>
              <a:r>
                <a:rPr lang="zh-CN" altLang="en-US" sz="11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口袋    </a:t>
              </a:r>
              <a:r>
                <a:rPr lang="en-US" altLang="zh-CN" sz="11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——————</a:t>
              </a:r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24E9B572-EDFB-427A-842A-F28C7100BAB3}"/>
                </a:ext>
              </a:extLst>
            </p:cNvPr>
            <p:cNvGrpSpPr/>
            <p:nvPr/>
          </p:nvGrpSpPr>
          <p:grpSpPr>
            <a:xfrm>
              <a:off x="680134" y="4623373"/>
              <a:ext cx="2220918" cy="2017340"/>
              <a:chOff x="3855083" y="2498929"/>
              <a:chExt cx="2220918" cy="2017340"/>
            </a:xfrm>
          </p:grpSpPr>
          <p:pic>
            <p:nvPicPr>
              <p:cNvPr id="28" name="图片 27">
                <a:extLst>
                  <a:ext uri="{FF2B5EF4-FFF2-40B4-BE49-F238E27FC236}">
                    <a16:creationId xmlns:a16="http://schemas.microsoft.com/office/drawing/2014/main" id="{5051DE03-FAD2-48A8-B8C1-8AD872C6B8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30591" y="2498929"/>
                <a:ext cx="488419" cy="720000"/>
              </a:xfrm>
              <a:prstGeom prst="rect">
                <a:avLst/>
              </a:prstGeom>
            </p:spPr>
          </p:pic>
          <p:pic>
            <p:nvPicPr>
              <p:cNvPr id="29" name="图片 28">
                <a:extLst>
                  <a:ext uri="{FF2B5EF4-FFF2-40B4-BE49-F238E27FC236}">
                    <a16:creationId xmlns:a16="http://schemas.microsoft.com/office/drawing/2014/main" id="{0693E88B-3522-4832-AB9A-2CDAD506EE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55083" y="2498929"/>
                <a:ext cx="488419" cy="720000"/>
              </a:xfrm>
              <a:prstGeom prst="rect">
                <a:avLst/>
              </a:prstGeom>
            </p:spPr>
          </p:pic>
          <p:pic>
            <p:nvPicPr>
              <p:cNvPr id="30" name="图片 29">
                <a:extLst>
                  <a:ext uri="{FF2B5EF4-FFF2-40B4-BE49-F238E27FC236}">
                    <a16:creationId xmlns:a16="http://schemas.microsoft.com/office/drawing/2014/main" id="{16E2070F-A316-4B04-977C-449D835236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2892" y="3540870"/>
                <a:ext cx="488747" cy="720000"/>
              </a:xfrm>
              <a:prstGeom prst="rect">
                <a:avLst/>
              </a:prstGeom>
            </p:spPr>
          </p:pic>
          <p:pic>
            <p:nvPicPr>
              <p:cNvPr id="31" name="图片 30">
                <a:extLst>
                  <a:ext uri="{FF2B5EF4-FFF2-40B4-BE49-F238E27FC236}">
                    <a16:creationId xmlns:a16="http://schemas.microsoft.com/office/drawing/2014/main" id="{185BD230-32A5-4563-B141-066D544BA3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2837" y="2498929"/>
                <a:ext cx="488418" cy="720000"/>
              </a:xfrm>
              <a:prstGeom prst="rect">
                <a:avLst/>
              </a:prstGeom>
            </p:spPr>
          </p:pic>
          <p:pic>
            <p:nvPicPr>
              <p:cNvPr id="32" name="图片 31">
                <a:extLst>
                  <a:ext uri="{FF2B5EF4-FFF2-40B4-BE49-F238E27FC236}">
                    <a16:creationId xmlns:a16="http://schemas.microsoft.com/office/drawing/2014/main" id="{384D7800-BD67-4F4E-95E0-C61E0A025E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17104" y="3543791"/>
                <a:ext cx="488419" cy="720000"/>
              </a:xfrm>
              <a:prstGeom prst="rect">
                <a:avLst/>
              </a:prstGeom>
            </p:spPr>
          </p:pic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9A8F298A-6345-43F4-A31E-0E2675901C10}"/>
                  </a:ext>
                </a:extLst>
              </p:cNvPr>
              <p:cNvGrpSpPr/>
              <p:nvPr/>
            </p:nvGrpSpPr>
            <p:grpSpPr>
              <a:xfrm>
                <a:off x="3867539" y="3255666"/>
                <a:ext cx="619348" cy="215444"/>
                <a:chOff x="3588203" y="2017607"/>
                <a:chExt cx="619348" cy="215444"/>
              </a:xfrm>
            </p:grpSpPr>
            <p:sp>
              <p:nvSpPr>
                <p:cNvPr id="44" name="矩形: 圆角 43">
                  <a:extLst>
                    <a:ext uri="{FF2B5EF4-FFF2-40B4-BE49-F238E27FC236}">
                      <a16:creationId xmlns:a16="http://schemas.microsoft.com/office/drawing/2014/main" id="{C6008D4F-27CD-4546-A5C9-0DA151F6823D}"/>
                    </a:ext>
                  </a:extLst>
                </p:cNvPr>
                <p:cNvSpPr/>
                <p:nvPr/>
              </p:nvSpPr>
              <p:spPr>
                <a:xfrm>
                  <a:off x="3594221" y="2050263"/>
                  <a:ext cx="488419" cy="127882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D4CC6246-71CD-4200-B8EE-1BCF21D68D0B}"/>
                    </a:ext>
                  </a:extLst>
                </p:cNvPr>
                <p:cNvSpPr txBox="1"/>
                <p:nvPr/>
              </p:nvSpPr>
              <p:spPr>
                <a:xfrm>
                  <a:off x="3588203" y="2017607"/>
                  <a:ext cx="61934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80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带盖袋</a:t>
                  </a:r>
                </a:p>
              </p:txBody>
            </p:sp>
          </p:grpSp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0C8CDF85-610A-416A-A228-4C0DC7B01FE9}"/>
                  </a:ext>
                </a:extLst>
              </p:cNvPr>
              <p:cNvGrpSpPr/>
              <p:nvPr/>
            </p:nvGrpSpPr>
            <p:grpSpPr>
              <a:xfrm>
                <a:off x="4679234" y="3255666"/>
                <a:ext cx="619348" cy="215444"/>
                <a:chOff x="3585323" y="1998510"/>
                <a:chExt cx="619348" cy="215444"/>
              </a:xfrm>
            </p:grpSpPr>
            <p:sp>
              <p:nvSpPr>
                <p:cNvPr id="42" name="矩形: 圆角 41">
                  <a:extLst>
                    <a:ext uri="{FF2B5EF4-FFF2-40B4-BE49-F238E27FC236}">
                      <a16:creationId xmlns:a16="http://schemas.microsoft.com/office/drawing/2014/main" id="{6D4C8179-6D97-456A-9BF3-C44B1E56FC12}"/>
                    </a:ext>
                  </a:extLst>
                </p:cNvPr>
                <p:cNvSpPr/>
                <p:nvPr/>
              </p:nvSpPr>
              <p:spPr>
                <a:xfrm>
                  <a:off x="3594221" y="2050263"/>
                  <a:ext cx="488419" cy="127882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860DEA1A-F9EE-4739-8B55-E22081D77AA3}"/>
                    </a:ext>
                  </a:extLst>
                </p:cNvPr>
                <p:cNvSpPr txBox="1"/>
                <p:nvPr/>
              </p:nvSpPr>
              <p:spPr>
                <a:xfrm>
                  <a:off x="3585323" y="1998510"/>
                  <a:ext cx="61934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80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双开线</a:t>
                  </a:r>
                </a:p>
              </p:txBody>
            </p:sp>
          </p:grpSp>
          <p:sp>
            <p:nvSpPr>
              <p:cNvPr id="35" name="矩形: 圆角 34">
                <a:extLst>
                  <a:ext uri="{FF2B5EF4-FFF2-40B4-BE49-F238E27FC236}">
                    <a16:creationId xmlns:a16="http://schemas.microsoft.com/office/drawing/2014/main" id="{7838E0EF-F8A1-407B-82AC-B969FD704277}"/>
                  </a:ext>
                </a:extLst>
              </p:cNvPr>
              <p:cNvSpPr/>
              <p:nvPr/>
            </p:nvSpPr>
            <p:spPr>
              <a:xfrm>
                <a:off x="5517580" y="3299447"/>
                <a:ext cx="558421" cy="127882"/>
              </a:xfrm>
              <a:prstGeom prst="roundRect">
                <a:avLst/>
              </a:prstGeom>
              <a:solidFill>
                <a:srgbClr val="CCA3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700" dirty="0">
                    <a:solidFill>
                      <a:schemeClr val="tx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右侧双袋</a:t>
                </a:r>
              </a:p>
            </p:txBody>
          </p: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11AD695B-8A11-45C0-8703-5CD752E2B5A1}"/>
                  </a:ext>
                </a:extLst>
              </p:cNvPr>
              <p:cNvGrpSpPr/>
              <p:nvPr/>
            </p:nvGrpSpPr>
            <p:grpSpPr>
              <a:xfrm>
                <a:off x="4216432" y="4300825"/>
                <a:ext cx="655342" cy="215444"/>
                <a:chOff x="3594221" y="2018917"/>
                <a:chExt cx="655342" cy="215444"/>
              </a:xfrm>
            </p:grpSpPr>
            <p:sp>
              <p:nvSpPr>
                <p:cNvPr id="40" name="矩形: 圆角 39">
                  <a:extLst>
                    <a:ext uri="{FF2B5EF4-FFF2-40B4-BE49-F238E27FC236}">
                      <a16:creationId xmlns:a16="http://schemas.microsoft.com/office/drawing/2014/main" id="{1F8E84AA-4EA9-451D-9476-2A1242BF4D1E}"/>
                    </a:ext>
                  </a:extLst>
                </p:cNvPr>
                <p:cNvSpPr/>
                <p:nvPr/>
              </p:nvSpPr>
              <p:spPr>
                <a:xfrm>
                  <a:off x="3594221" y="2050263"/>
                  <a:ext cx="488419" cy="127882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CA72D323-508C-470B-9AFC-BF883816B038}"/>
                    </a:ext>
                  </a:extLst>
                </p:cNvPr>
                <p:cNvSpPr txBox="1"/>
                <p:nvPr/>
              </p:nvSpPr>
              <p:spPr>
                <a:xfrm>
                  <a:off x="3630215" y="2018917"/>
                  <a:ext cx="61934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80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贴袋</a:t>
                  </a:r>
                </a:p>
              </p:txBody>
            </p:sp>
          </p:grp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A018E5C7-028D-47C3-8F77-1841154BF6DF}"/>
                  </a:ext>
                </a:extLst>
              </p:cNvPr>
              <p:cNvGrpSpPr/>
              <p:nvPr/>
            </p:nvGrpSpPr>
            <p:grpSpPr>
              <a:xfrm>
                <a:off x="5241616" y="4288390"/>
                <a:ext cx="665169" cy="215444"/>
                <a:chOff x="3594221" y="2006482"/>
                <a:chExt cx="665169" cy="215444"/>
              </a:xfrm>
            </p:grpSpPr>
            <p:sp>
              <p:nvSpPr>
                <p:cNvPr id="38" name="矩形: 圆角 37">
                  <a:extLst>
                    <a:ext uri="{FF2B5EF4-FFF2-40B4-BE49-F238E27FC236}">
                      <a16:creationId xmlns:a16="http://schemas.microsoft.com/office/drawing/2014/main" id="{963CA8ED-B0AE-4CFC-9705-22357143756C}"/>
                    </a:ext>
                  </a:extLst>
                </p:cNvPr>
                <p:cNvSpPr/>
                <p:nvPr/>
              </p:nvSpPr>
              <p:spPr>
                <a:xfrm>
                  <a:off x="3594221" y="2050263"/>
                  <a:ext cx="488419" cy="127882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02315DF1-09C2-44E0-BA2D-32CA14769DDB}"/>
                    </a:ext>
                  </a:extLst>
                </p:cNvPr>
                <p:cNvSpPr txBox="1"/>
                <p:nvPr/>
              </p:nvSpPr>
              <p:spPr>
                <a:xfrm>
                  <a:off x="3640042" y="2006482"/>
                  <a:ext cx="61934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80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无袋</a:t>
                  </a:r>
                </a:p>
              </p:txBody>
            </p:sp>
          </p:grpSp>
        </p:grpSp>
        <p:pic>
          <p:nvPicPr>
            <p:cNvPr id="27" name="图片 26">
              <a:hlinkClick r:id="rId13" action="ppaction://hlinksldjump"/>
              <a:extLst>
                <a:ext uri="{FF2B5EF4-FFF2-40B4-BE49-F238E27FC236}">
                  <a16:creationId xmlns:a16="http://schemas.microsoft.com/office/drawing/2014/main" id="{12E10A10-4BF0-413C-A0A4-C4E693D08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766343" y="856355"/>
              <a:ext cx="477473" cy="397793"/>
            </a:xfrm>
            <a:prstGeom prst="rect">
              <a:avLst/>
            </a:prstGeom>
          </p:spPr>
        </p:pic>
      </p:grpSp>
      <p:sp>
        <p:nvSpPr>
          <p:cNvPr id="46" name="矩形 45">
            <a:hlinkClick r:id="rId15" action="ppaction://hlinksldjump"/>
            <a:extLst>
              <a:ext uri="{FF2B5EF4-FFF2-40B4-BE49-F238E27FC236}">
                <a16:creationId xmlns:a16="http://schemas.microsoft.com/office/drawing/2014/main" id="{7D47BBDC-E762-4B48-9F50-769341C8D068}"/>
              </a:ext>
            </a:extLst>
          </p:cNvPr>
          <p:cNvSpPr/>
          <p:nvPr/>
        </p:nvSpPr>
        <p:spPr>
          <a:xfrm>
            <a:off x="-13689" y="352516"/>
            <a:ext cx="401833" cy="366587"/>
          </a:xfrm>
          <a:prstGeom prst="rect">
            <a:avLst/>
          </a:prstGeom>
          <a:solidFill>
            <a:schemeClr val="accent1">
              <a:alpha val="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: 圆角 46">
            <a:hlinkClick r:id="rId15" action="ppaction://hlinksldjump"/>
            <a:extLst>
              <a:ext uri="{FF2B5EF4-FFF2-40B4-BE49-F238E27FC236}">
                <a16:creationId xmlns:a16="http://schemas.microsoft.com/office/drawing/2014/main" id="{6ABEF467-37A2-413A-8C57-9469D4FF584C}"/>
              </a:ext>
            </a:extLst>
          </p:cNvPr>
          <p:cNvSpPr/>
          <p:nvPr/>
        </p:nvSpPr>
        <p:spPr>
          <a:xfrm>
            <a:off x="978878" y="6329189"/>
            <a:ext cx="1251166" cy="335411"/>
          </a:xfrm>
          <a:prstGeom prst="roundRect">
            <a:avLst>
              <a:gd name="adj" fmla="val 50000"/>
            </a:avLst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保存</a:t>
            </a:r>
          </a:p>
        </p:txBody>
      </p:sp>
    </p:spTree>
    <p:extLst>
      <p:ext uri="{BB962C8B-B14F-4D97-AF65-F5344CB8AC3E}">
        <p14:creationId xmlns:p14="http://schemas.microsoft.com/office/powerpoint/2010/main" val="3136993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79E2654-09AA-4716-94F6-0A0AE39DB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" y="0"/>
            <a:ext cx="3166584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4A66317-62CA-4AD0-A87C-F4E122F1C1E4}"/>
              </a:ext>
            </a:extLst>
          </p:cNvPr>
          <p:cNvSpPr/>
          <p:nvPr/>
        </p:nvSpPr>
        <p:spPr>
          <a:xfrm>
            <a:off x="6119" y="749351"/>
            <a:ext cx="3166584" cy="59491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54C8A8-AEAC-450B-BABC-C3690041C129}"/>
              </a:ext>
            </a:extLst>
          </p:cNvPr>
          <p:cNvSpPr txBox="1"/>
          <p:nvPr/>
        </p:nvSpPr>
        <p:spPr>
          <a:xfrm>
            <a:off x="1152989" y="413376"/>
            <a:ext cx="949260" cy="276999"/>
          </a:xfrm>
          <a:prstGeom prst="rect">
            <a:avLst/>
          </a:prstGeom>
          <a:solidFill>
            <a:srgbClr val="1F4E79"/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个性化定制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2EE1E3F-16AE-438B-B910-EB40E88B9189}"/>
              </a:ext>
            </a:extLst>
          </p:cNvPr>
          <p:cNvSpPr/>
          <p:nvPr/>
        </p:nvSpPr>
        <p:spPr>
          <a:xfrm>
            <a:off x="182765" y="701788"/>
            <a:ext cx="2918510" cy="449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zh-CN" sz="11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—————        </a:t>
            </a:r>
            <a:r>
              <a:rPr lang="zh-CN" altLang="en-US" sz="11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面料选择</a:t>
            </a:r>
            <a:r>
              <a:rPr lang="en-US" altLang="zh-CN" sz="11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     </a:t>
            </a:r>
            <a:r>
              <a:rPr lang="zh-CN" altLang="en-US" sz="11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</a:t>
            </a:r>
            <a:r>
              <a:rPr lang="en-US" altLang="zh-CN" sz="11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——————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89D2BD3-BD2C-42B4-B104-F28FBF7B7ACC}"/>
              </a:ext>
            </a:extLst>
          </p:cNvPr>
          <p:cNvGrpSpPr/>
          <p:nvPr/>
        </p:nvGrpSpPr>
        <p:grpSpPr>
          <a:xfrm>
            <a:off x="235898" y="1269394"/>
            <a:ext cx="1251166" cy="1401871"/>
            <a:chOff x="9069286" y="1392163"/>
            <a:chExt cx="908935" cy="1018418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EFDFFAFC-0C0F-4D47-A100-7FED5F556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69286" y="1392163"/>
              <a:ext cx="908935" cy="757253"/>
            </a:xfrm>
            <a:prstGeom prst="rect">
              <a:avLst/>
            </a:prstGeom>
          </p:spPr>
        </p:pic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36C6467C-3E66-471E-B83E-230AA307E345}"/>
                </a:ext>
              </a:extLst>
            </p:cNvPr>
            <p:cNvSpPr/>
            <p:nvPr/>
          </p:nvSpPr>
          <p:spPr>
            <a:xfrm>
              <a:off x="9173950" y="2225072"/>
              <a:ext cx="699606" cy="185509"/>
            </a:xfrm>
            <a:prstGeom prst="roundRect">
              <a:avLst>
                <a:gd name="adj" fmla="val 50000"/>
              </a:avLst>
            </a:prstGeom>
            <a:solidFill>
              <a:srgbClr val="CCA3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藏青</a:t>
              </a:r>
              <a:r>
                <a:rPr lang="en-US" altLang="zh-CN" sz="100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46762</a:t>
              </a:r>
              <a:endPara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5F9162EC-B33C-4541-971F-69065AC32944}"/>
              </a:ext>
            </a:extLst>
          </p:cNvPr>
          <p:cNvGrpSpPr/>
          <p:nvPr/>
        </p:nvGrpSpPr>
        <p:grpSpPr>
          <a:xfrm>
            <a:off x="1721078" y="1269395"/>
            <a:ext cx="1251166" cy="1399862"/>
            <a:chOff x="10664536" y="1392163"/>
            <a:chExt cx="908935" cy="1016958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B50F8F48-4EFC-424A-BB3C-8099C39EC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64536" y="1392163"/>
              <a:ext cx="908935" cy="757253"/>
            </a:xfrm>
            <a:prstGeom prst="rect">
              <a:avLst/>
            </a:prstGeom>
          </p:spPr>
        </p:pic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7A917D31-05F4-48EC-86A5-C674457CBFFB}"/>
                </a:ext>
              </a:extLst>
            </p:cNvPr>
            <p:cNvSpPr/>
            <p:nvPr/>
          </p:nvSpPr>
          <p:spPr>
            <a:xfrm>
              <a:off x="10803783" y="2223612"/>
              <a:ext cx="699606" cy="185509"/>
            </a:xfrm>
            <a:prstGeom prst="roundRect">
              <a:avLst>
                <a:gd name="adj" fmla="val 50000"/>
              </a:avLst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深灰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E83BC25-EF46-4515-99E4-BD0200A929E8}"/>
              </a:ext>
            </a:extLst>
          </p:cNvPr>
          <p:cNvGrpSpPr/>
          <p:nvPr/>
        </p:nvGrpSpPr>
        <p:grpSpPr>
          <a:xfrm>
            <a:off x="235898" y="2760646"/>
            <a:ext cx="1251166" cy="1363253"/>
            <a:chOff x="9069286" y="2671747"/>
            <a:chExt cx="908935" cy="990363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1E7AC47A-EE94-4F0E-A623-66C362EC7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69286" y="2671747"/>
              <a:ext cx="908935" cy="757253"/>
            </a:xfrm>
            <a:prstGeom prst="rect">
              <a:avLst/>
            </a:prstGeom>
          </p:spPr>
        </p:pic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D95EBB51-178C-403B-88F2-CD68512BACA7}"/>
                </a:ext>
              </a:extLst>
            </p:cNvPr>
            <p:cNvSpPr/>
            <p:nvPr/>
          </p:nvSpPr>
          <p:spPr>
            <a:xfrm>
              <a:off x="9173950" y="3476601"/>
              <a:ext cx="699606" cy="185509"/>
            </a:xfrm>
            <a:prstGeom prst="roundRect">
              <a:avLst>
                <a:gd name="adj" fmla="val 50000"/>
              </a:avLst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藏青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C20A2AE-5BD4-4F1C-B607-BF4E0F06126B}"/>
              </a:ext>
            </a:extLst>
          </p:cNvPr>
          <p:cNvGrpSpPr/>
          <p:nvPr/>
        </p:nvGrpSpPr>
        <p:grpSpPr>
          <a:xfrm>
            <a:off x="1721078" y="2774881"/>
            <a:ext cx="1251166" cy="1341647"/>
            <a:chOff x="10664536" y="2685983"/>
            <a:chExt cx="908935" cy="974667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3976AAEA-2278-4BA2-8545-37533267F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64536" y="2685983"/>
              <a:ext cx="908935" cy="757253"/>
            </a:xfrm>
            <a:prstGeom prst="rect">
              <a:avLst/>
            </a:prstGeom>
          </p:spPr>
        </p:pic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11B79F01-792F-406F-A9B8-0F3DA13F29CD}"/>
                </a:ext>
              </a:extLst>
            </p:cNvPr>
            <p:cNvSpPr/>
            <p:nvPr/>
          </p:nvSpPr>
          <p:spPr>
            <a:xfrm>
              <a:off x="10803783" y="3475141"/>
              <a:ext cx="699606" cy="185509"/>
            </a:xfrm>
            <a:prstGeom prst="roundRect">
              <a:avLst>
                <a:gd name="adj" fmla="val 50000"/>
              </a:avLst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深灰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2F59E12-F822-4260-884F-1BC5871256E1}"/>
              </a:ext>
            </a:extLst>
          </p:cNvPr>
          <p:cNvGrpSpPr/>
          <p:nvPr/>
        </p:nvGrpSpPr>
        <p:grpSpPr>
          <a:xfrm>
            <a:off x="235898" y="4234964"/>
            <a:ext cx="1251166" cy="1392043"/>
            <a:chOff x="9069286" y="3951331"/>
            <a:chExt cx="908935" cy="1011278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708B8D23-BD49-4876-9DD8-8F27A4C571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69286" y="3951331"/>
              <a:ext cx="908935" cy="757253"/>
            </a:xfrm>
            <a:prstGeom prst="rect">
              <a:avLst/>
            </a:prstGeom>
          </p:spPr>
        </p:pic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E3E2F41E-D0F9-4BBF-953F-9C05E1D460DF}"/>
                </a:ext>
              </a:extLst>
            </p:cNvPr>
            <p:cNvSpPr/>
            <p:nvPr/>
          </p:nvSpPr>
          <p:spPr>
            <a:xfrm>
              <a:off x="9173950" y="4777100"/>
              <a:ext cx="699606" cy="185509"/>
            </a:xfrm>
            <a:prstGeom prst="roundRect">
              <a:avLst>
                <a:gd name="adj" fmla="val 50000"/>
              </a:avLst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藏青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C5D5131-EB73-4CFA-A34E-B10A24B2BF1E}"/>
              </a:ext>
            </a:extLst>
          </p:cNvPr>
          <p:cNvGrpSpPr/>
          <p:nvPr/>
        </p:nvGrpSpPr>
        <p:grpSpPr>
          <a:xfrm>
            <a:off x="1721075" y="4234963"/>
            <a:ext cx="1251167" cy="1390035"/>
            <a:chOff x="10664535" y="3951330"/>
            <a:chExt cx="908935" cy="1009819"/>
          </a:xfrm>
        </p:grpSpPr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A8FA196A-8B69-46B6-ABAB-5B74D572B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64535" y="3951330"/>
              <a:ext cx="908935" cy="757253"/>
            </a:xfrm>
            <a:prstGeom prst="rect">
              <a:avLst/>
            </a:prstGeom>
          </p:spPr>
        </p:pic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98F84BDD-47A1-4B6C-87FA-C743F94CB982}"/>
                </a:ext>
              </a:extLst>
            </p:cNvPr>
            <p:cNvSpPr/>
            <p:nvPr/>
          </p:nvSpPr>
          <p:spPr>
            <a:xfrm>
              <a:off x="10803783" y="4775640"/>
              <a:ext cx="699606" cy="185509"/>
            </a:xfrm>
            <a:prstGeom prst="roundRect">
              <a:avLst>
                <a:gd name="adj" fmla="val 50000"/>
              </a:avLst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深灰</a:t>
              </a:r>
            </a:p>
          </p:txBody>
        </p:sp>
      </p:grpSp>
      <p:sp>
        <p:nvSpPr>
          <p:cNvPr id="24" name="矩形: 圆角 23">
            <a:hlinkClick r:id="rId4" action="ppaction://hlinksldjump"/>
            <a:extLst>
              <a:ext uri="{FF2B5EF4-FFF2-40B4-BE49-F238E27FC236}">
                <a16:creationId xmlns:a16="http://schemas.microsoft.com/office/drawing/2014/main" id="{ADE90A3C-66C1-4AE0-AA4D-DA5169017BAA}"/>
              </a:ext>
            </a:extLst>
          </p:cNvPr>
          <p:cNvSpPr/>
          <p:nvPr/>
        </p:nvSpPr>
        <p:spPr>
          <a:xfrm>
            <a:off x="924441" y="6173010"/>
            <a:ext cx="1251166" cy="335411"/>
          </a:xfrm>
          <a:prstGeom prst="roundRect">
            <a:avLst>
              <a:gd name="adj" fmla="val 50000"/>
            </a:avLst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保存</a:t>
            </a:r>
          </a:p>
        </p:txBody>
      </p:sp>
      <p:sp>
        <p:nvSpPr>
          <p:cNvPr id="25" name="矩形 24">
            <a:hlinkClick r:id="rId4" action="ppaction://hlinksldjump"/>
            <a:extLst>
              <a:ext uri="{FF2B5EF4-FFF2-40B4-BE49-F238E27FC236}">
                <a16:creationId xmlns:a16="http://schemas.microsoft.com/office/drawing/2014/main" id="{899BB86D-D6C4-4AB6-B714-54D776BC40DE}"/>
              </a:ext>
            </a:extLst>
          </p:cNvPr>
          <p:cNvSpPr/>
          <p:nvPr/>
        </p:nvSpPr>
        <p:spPr>
          <a:xfrm>
            <a:off x="-13689" y="352516"/>
            <a:ext cx="401833" cy="366587"/>
          </a:xfrm>
          <a:prstGeom prst="rect">
            <a:avLst/>
          </a:prstGeom>
          <a:solidFill>
            <a:schemeClr val="accent1">
              <a:alpha val="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861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84309CB-AD26-49DA-BCAC-003F368427C3}"/>
              </a:ext>
            </a:extLst>
          </p:cNvPr>
          <p:cNvGrpSpPr/>
          <p:nvPr/>
        </p:nvGrpSpPr>
        <p:grpSpPr>
          <a:xfrm>
            <a:off x="2066" y="0"/>
            <a:ext cx="3166584" cy="6858000"/>
            <a:chOff x="4033522" y="-5164"/>
            <a:chExt cx="3166584" cy="6858000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01BCAA2C-F5BC-408C-9E90-1D21D0D47868}"/>
                </a:ext>
              </a:extLst>
            </p:cNvPr>
            <p:cNvGrpSpPr/>
            <p:nvPr/>
          </p:nvGrpSpPr>
          <p:grpSpPr>
            <a:xfrm>
              <a:off x="4033522" y="-5164"/>
              <a:ext cx="3166584" cy="6858000"/>
              <a:chOff x="4175312" y="0"/>
              <a:chExt cx="3166584" cy="6858000"/>
            </a:xfrm>
          </p:grpSpPr>
          <p:pic>
            <p:nvPicPr>
              <p:cNvPr id="33" name="图片 32">
                <a:extLst>
                  <a:ext uri="{FF2B5EF4-FFF2-40B4-BE49-F238E27FC236}">
                    <a16:creationId xmlns:a16="http://schemas.microsoft.com/office/drawing/2014/main" id="{4F7275EF-6FBA-48D8-910B-1C4FE09D73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5312" y="0"/>
                <a:ext cx="3166584" cy="6858000"/>
              </a:xfrm>
              <a:prstGeom prst="rect">
                <a:avLst/>
              </a:prstGeom>
            </p:spPr>
          </p:pic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359AB110-36B6-4F1C-876F-4C714A2AA30D}"/>
                  </a:ext>
                </a:extLst>
              </p:cNvPr>
              <p:cNvSpPr/>
              <p:nvPr/>
            </p:nvSpPr>
            <p:spPr>
              <a:xfrm>
                <a:off x="4175312" y="765247"/>
                <a:ext cx="3166584" cy="54260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DA3A640B-D57C-4931-91B9-8B4DBF537DA4}"/>
                  </a:ext>
                </a:extLst>
              </p:cNvPr>
              <p:cNvSpPr/>
              <p:nvPr/>
            </p:nvSpPr>
            <p:spPr>
              <a:xfrm>
                <a:off x="4175312" y="759052"/>
                <a:ext cx="3166584" cy="451780"/>
              </a:xfrm>
              <a:prstGeom prst="rect">
                <a:avLst/>
              </a:prstGeom>
              <a:gradFill flip="none" rotWithShape="1">
                <a:gsLst>
                  <a:gs pos="0">
                    <a:srgbClr val="CCA362">
                      <a:tint val="66000"/>
                      <a:satMod val="160000"/>
                    </a:srgbClr>
                  </a:gs>
                  <a:gs pos="50000">
                    <a:srgbClr val="CCA362">
                      <a:tint val="44500"/>
                      <a:satMod val="160000"/>
                    </a:srgbClr>
                  </a:gs>
                  <a:gs pos="100000">
                    <a:srgbClr val="CCA362">
                      <a:tint val="23500"/>
                      <a:satMod val="16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>
                    <a:solidFill>
                      <a:schemeClr val="tx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量体数据</a:t>
                </a: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F615C3A2-DAB8-47D8-89AE-B8FA369A7ED9}"/>
                  </a:ext>
                </a:extLst>
              </p:cNvPr>
              <p:cNvSpPr txBox="1"/>
              <p:nvPr/>
            </p:nvSpPr>
            <p:spPr>
              <a:xfrm>
                <a:off x="5438294" y="413376"/>
                <a:ext cx="949260" cy="276999"/>
              </a:xfrm>
              <a:prstGeom prst="rect">
                <a:avLst/>
              </a:prstGeom>
              <a:solidFill>
                <a:srgbClr val="1F4E79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solidFill>
                      <a:schemeClr val="bg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量体师</a:t>
                </a:r>
              </a:p>
            </p:txBody>
          </p:sp>
          <p:pic>
            <p:nvPicPr>
              <p:cNvPr id="37" name="图片 3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72AAC02-DEE7-4B78-985C-EC45E31538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81384" y="355600"/>
                <a:ext cx="401832" cy="387976"/>
              </a:xfrm>
              <a:prstGeom prst="rect">
                <a:avLst/>
              </a:prstGeom>
            </p:spPr>
          </p:pic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2D34895F-A7BF-4F33-9D12-774F8FC2F2BD}"/>
                </a:ext>
              </a:extLst>
            </p:cNvPr>
            <p:cNvGrpSpPr/>
            <p:nvPr/>
          </p:nvGrpSpPr>
          <p:grpSpPr>
            <a:xfrm>
              <a:off x="4055204" y="1167703"/>
              <a:ext cx="3124200" cy="1713029"/>
              <a:chOff x="30717" y="1226308"/>
              <a:chExt cx="3124200" cy="1713029"/>
            </a:xfrm>
          </p:grpSpPr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85F70AB-BA6A-4B4C-9447-E28FB18990C5}"/>
                  </a:ext>
                </a:extLst>
              </p:cNvPr>
              <p:cNvSpPr txBox="1"/>
              <p:nvPr/>
            </p:nvSpPr>
            <p:spPr>
              <a:xfrm>
                <a:off x="114523" y="1226308"/>
                <a:ext cx="2842287" cy="1342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客户名称：吴亦凡</a:t>
                </a:r>
                <a:endPara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电话：</a:t>
                </a:r>
                <a:r>
                  <a:rPr lang="en-US" altLang="zh-CN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18818818818                        </a:t>
                </a:r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性别：男</a:t>
                </a:r>
                <a:endParaRPr lang="en-US" altLang="zh-CN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地址：苏州大学独墅湖校区二期</a:t>
                </a:r>
                <a:r>
                  <a:rPr lang="en-US" altLang="zh-CN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A05-302</a:t>
                </a:r>
              </a:p>
              <a:p>
                <a:pPr>
                  <a:lnSpc>
                    <a:spcPct val="200000"/>
                  </a:lnSpc>
                </a:pPr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量体日期：</a:t>
                </a:r>
                <a:r>
                  <a:rPr lang="en-US" altLang="zh-CN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2020-5-17 17:20</a:t>
                </a:r>
              </a:p>
            </p:txBody>
          </p: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8FC94857-CB91-4676-AEC7-C3F8AC4983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17" y="2939337"/>
                <a:ext cx="31242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0C37C3A8-604B-4EA9-87D9-FFB3D4918A3A}"/>
                </a:ext>
              </a:extLst>
            </p:cNvPr>
            <p:cNvSpPr txBox="1"/>
            <p:nvPr/>
          </p:nvSpPr>
          <p:spPr>
            <a:xfrm>
              <a:off x="4147270" y="2557170"/>
              <a:ext cx="99715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身高</a:t>
              </a:r>
              <a:r>
                <a: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(cm):</a:t>
              </a:r>
              <a:endParaRPr lang="zh-CN" altLang="en-US" sz="105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4432E713-CAB2-4A98-AD32-446C1A7FE92E}"/>
                </a:ext>
              </a:extLst>
            </p:cNvPr>
            <p:cNvSpPr/>
            <p:nvPr/>
          </p:nvSpPr>
          <p:spPr>
            <a:xfrm>
              <a:off x="4981917" y="2529061"/>
              <a:ext cx="478120" cy="2808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例如</a:t>
              </a:r>
              <a:r>
                <a:rPr lang="en-US" altLang="zh-CN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175</a:t>
              </a:r>
              <a:endParaRPr lang="zh-CN" altLang="en-US" sz="1000" dirty="0">
                <a:solidFill>
                  <a:schemeClr val="bg2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C2838CB-442F-4D97-9723-BACFFB11D8B7}"/>
                </a:ext>
              </a:extLst>
            </p:cNvPr>
            <p:cNvSpPr txBox="1"/>
            <p:nvPr/>
          </p:nvSpPr>
          <p:spPr>
            <a:xfrm>
              <a:off x="5691374" y="2563572"/>
              <a:ext cx="94397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体重</a:t>
              </a:r>
              <a:r>
                <a: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(kg):</a:t>
              </a:r>
              <a:endParaRPr lang="zh-CN" altLang="en-US" sz="105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2A75EDBF-28A1-4851-A147-0E7A68585DB8}"/>
                </a:ext>
              </a:extLst>
            </p:cNvPr>
            <p:cNvSpPr/>
            <p:nvPr/>
          </p:nvSpPr>
          <p:spPr>
            <a:xfrm>
              <a:off x="6460808" y="2522918"/>
              <a:ext cx="573091" cy="2808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例如</a:t>
              </a:r>
              <a:r>
                <a:rPr lang="en-US" altLang="zh-CN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82.5</a:t>
              </a:r>
              <a:endParaRPr lang="zh-CN" altLang="en-US" sz="1000" dirty="0">
                <a:solidFill>
                  <a:schemeClr val="bg2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17F56375-EBB9-4837-A624-799CE6AAEC5B}"/>
                </a:ext>
              </a:extLst>
            </p:cNvPr>
            <p:cNvGrpSpPr/>
            <p:nvPr/>
          </p:nvGrpSpPr>
          <p:grpSpPr>
            <a:xfrm>
              <a:off x="4147270" y="3067704"/>
              <a:ext cx="2747249" cy="3047694"/>
              <a:chOff x="4147270" y="2896254"/>
              <a:chExt cx="2747249" cy="3047694"/>
            </a:xfrm>
          </p:grpSpPr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3F78A69-A775-467C-919F-34393BD13D79}"/>
                  </a:ext>
                </a:extLst>
              </p:cNvPr>
              <p:cNvSpPr txBox="1"/>
              <p:nvPr/>
            </p:nvSpPr>
            <p:spPr>
              <a:xfrm>
                <a:off x="4147270" y="2896254"/>
                <a:ext cx="711338" cy="3047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600"/>
                  </a:lnSpc>
                </a:pPr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*胸围</a:t>
                </a:r>
                <a:endPara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ts val="2600"/>
                  </a:lnSpc>
                </a:pPr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*腰节</a:t>
                </a:r>
                <a:endPara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ts val="2600"/>
                  </a:lnSpc>
                </a:pPr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*中腰</a:t>
                </a:r>
                <a:endPara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ts val="2600"/>
                  </a:lnSpc>
                </a:pPr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下摆</a:t>
                </a:r>
                <a:endPara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ts val="2600"/>
                  </a:lnSpc>
                </a:pPr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*肩宽</a:t>
                </a:r>
                <a:endPara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ts val="2600"/>
                  </a:lnSpc>
                </a:pPr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*袖长</a:t>
                </a:r>
                <a:endPara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ts val="2600"/>
                  </a:lnSpc>
                </a:pPr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*大臂围</a:t>
                </a:r>
                <a:endPara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ts val="2600"/>
                  </a:lnSpc>
                </a:pPr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*小臂围</a:t>
                </a:r>
                <a:endPara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ts val="2600"/>
                  </a:lnSpc>
                </a:pPr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*袖口</a:t>
                </a:r>
                <a:endPara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18D6CD8-F567-461D-96F6-E3528419CF1A}"/>
                  </a:ext>
                </a:extLst>
              </p:cNvPr>
              <p:cNvSpPr txBox="1"/>
              <p:nvPr/>
            </p:nvSpPr>
            <p:spPr>
              <a:xfrm>
                <a:off x="5660880" y="2896254"/>
                <a:ext cx="711338" cy="3047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600"/>
                  </a:lnSpc>
                </a:pPr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*腰围</a:t>
                </a:r>
                <a:endPara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ts val="2600"/>
                  </a:lnSpc>
                </a:pPr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*臀围</a:t>
                </a:r>
                <a:endPara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ts val="2600"/>
                  </a:lnSpc>
                </a:pPr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*裤长</a:t>
                </a:r>
                <a:endPara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ts val="2600"/>
                  </a:lnSpc>
                </a:pPr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*横档</a:t>
                </a:r>
                <a:endPara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ts val="2600"/>
                  </a:lnSpc>
                </a:pPr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*中档</a:t>
                </a:r>
                <a:endPara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ts val="2600"/>
                  </a:lnSpc>
                </a:pPr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*小腿围</a:t>
                </a:r>
                <a:endPara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ts val="2600"/>
                  </a:lnSpc>
                </a:pPr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*脚口</a:t>
                </a:r>
                <a:endPara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ts val="2600"/>
                  </a:lnSpc>
                </a:pPr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*通裆</a:t>
                </a:r>
                <a:endPara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ts val="2600"/>
                  </a:lnSpc>
                </a:pPr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 前胸</a:t>
                </a:r>
                <a:endPara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42980054-AD31-46F9-9F13-4DE4E1E6CF7B}"/>
                  </a:ext>
                </a:extLst>
              </p:cNvPr>
              <p:cNvSpPr/>
              <p:nvPr/>
            </p:nvSpPr>
            <p:spPr>
              <a:xfrm>
                <a:off x="4856001" y="3016539"/>
                <a:ext cx="587491" cy="2428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1ED7BAA9-C461-4EF1-9C4F-48545DB14B08}"/>
                  </a:ext>
                </a:extLst>
              </p:cNvPr>
              <p:cNvSpPr/>
              <p:nvPr/>
            </p:nvSpPr>
            <p:spPr>
              <a:xfrm>
                <a:off x="4856001" y="3347898"/>
                <a:ext cx="587491" cy="2428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890EEAA6-AB1E-4072-A993-E4C74ED6FBC9}"/>
                  </a:ext>
                </a:extLst>
              </p:cNvPr>
              <p:cNvSpPr/>
              <p:nvPr/>
            </p:nvSpPr>
            <p:spPr>
              <a:xfrm>
                <a:off x="4856001" y="3679257"/>
                <a:ext cx="587491" cy="2428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5B70AAE1-0C35-46B6-814A-41A66C2E2678}"/>
                  </a:ext>
                </a:extLst>
              </p:cNvPr>
              <p:cNvSpPr/>
              <p:nvPr/>
            </p:nvSpPr>
            <p:spPr>
              <a:xfrm>
                <a:off x="4856001" y="4010616"/>
                <a:ext cx="587491" cy="2428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BF64BA14-AB75-4C53-A9CD-FBD077BEF2BA}"/>
                  </a:ext>
                </a:extLst>
              </p:cNvPr>
              <p:cNvSpPr/>
              <p:nvPr/>
            </p:nvSpPr>
            <p:spPr>
              <a:xfrm>
                <a:off x="4856001" y="4341975"/>
                <a:ext cx="587491" cy="2428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232F33AE-88F4-4C96-9DE8-64ABCF1D45E2}"/>
                  </a:ext>
                </a:extLst>
              </p:cNvPr>
              <p:cNvSpPr/>
              <p:nvPr/>
            </p:nvSpPr>
            <p:spPr>
              <a:xfrm>
                <a:off x="4856001" y="4673333"/>
                <a:ext cx="587491" cy="2428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881294EE-F7EE-4391-A51E-88368462E352}"/>
                  </a:ext>
                </a:extLst>
              </p:cNvPr>
              <p:cNvSpPr/>
              <p:nvPr/>
            </p:nvSpPr>
            <p:spPr>
              <a:xfrm>
                <a:off x="4856001" y="5004692"/>
                <a:ext cx="587491" cy="2428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ABDC74E8-B42A-4D1B-9583-D50149E2A259}"/>
                  </a:ext>
                </a:extLst>
              </p:cNvPr>
              <p:cNvSpPr/>
              <p:nvPr/>
            </p:nvSpPr>
            <p:spPr>
              <a:xfrm>
                <a:off x="4856001" y="5336051"/>
                <a:ext cx="587491" cy="2428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EEB6BED3-8BEA-4D49-9DD9-00CBE5E7F79B}"/>
                  </a:ext>
                </a:extLst>
              </p:cNvPr>
              <p:cNvSpPr/>
              <p:nvPr/>
            </p:nvSpPr>
            <p:spPr>
              <a:xfrm>
                <a:off x="4856001" y="5667410"/>
                <a:ext cx="587491" cy="2428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22" name="矩形: 圆角 21">
                <a:extLst>
                  <a:ext uri="{FF2B5EF4-FFF2-40B4-BE49-F238E27FC236}">
                    <a16:creationId xmlns:a16="http://schemas.microsoft.com/office/drawing/2014/main" id="{E8DBA1B5-82DC-4BA9-8BC8-D3844936D6F6}"/>
                  </a:ext>
                </a:extLst>
              </p:cNvPr>
              <p:cNvSpPr/>
              <p:nvPr/>
            </p:nvSpPr>
            <p:spPr>
              <a:xfrm>
                <a:off x="6307028" y="3016539"/>
                <a:ext cx="587491" cy="2428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23" name="矩形: 圆角 22">
                <a:extLst>
                  <a:ext uri="{FF2B5EF4-FFF2-40B4-BE49-F238E27FC236}">
                    <a16:creationId xmlns:a16="http://schemas.microsoft.com/office/drawing/2014/main" id="{99DD726E-2EBA-49FB-B3FF-7D81A94B575C}"/>
                  </a:ext>
                </a:extLst>
              </p:cNvPr>
              <p:cNvSpPr/>
              <p:nvPr/>
            </p:nvSpPr>
            <p:spPr>
              <a:xfrm>
                <a:off x="6307028" y="3347898"/>
                <a:ext cx="587491" cy="2428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6E2BEE4B-BFC9-4D1E-937E-B83F96EB2B5A}"/>
                  </a:ext>
                </a:extLst>
              </p:cNvPr>
              <p:cNvSpPr/>
              <p:nvPr/>
            </p:nvSpPr>
            <p:spPr>
              <a:xfrm>
                <a:off x="6307028" y="3679257"/>
                <a:ext cx="587491" cy="2428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25" name="矩形: 圆角 24">
                <a:extLst>
                  <a:ext uri="{FF2B5EF4-FFF2-40B4-BE49-F238E27FC236}">
                    <a16:creationId xmlns:a16="http://schemas.microsoft.com/office/drawing/2014/main" id="{B718F33F-880D-47E9-B0AC-AC20E4943059}"/>
                  </a:ext>
                </a:extLst>
              </p:cNvPr>
              <p:cNvSpPr/>
              <p:nvPr/>
            </p:nvSpPr>
            <p:spPr>
              <a:xfrm>
                <a:off x="6307028" y="4010616"/>
                <a:ext cx="587491" cy="2428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38E7A22C-EB20-49EF-BCAC-AB21514F991F}"/>
                  </a:ext>
                </a:extLst>
              </p:cNvPr>
              <p:cNvSpPr/>
              <p:nvPr/>
            </p:nvSpPr>
            <p:spPr>
              <a:xfrm>
                <a:off x="6307028" y="4341975"/>
                <a:ext cx="587491" cy="2428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C50D30C9-F3A0-4496-9969-3BE571D0B092}"/>
                  </a:ext>
                </a:extLst>
              </p:cNvPr>
              <p:cNvSpPr/>
              <p:nvPr/>
            </p:nvSpPr>
            <p:spPr>
              <a:xfrm>
                <a:off x="6307028" y="4673333"/>
                <a:ext cx="587491" cy="2428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DBC341A2-2CBB-49F7-A36D-29602BAE13F1}"/>
                  </a:ext>
                </a:extLst>
              </p:cNvPr>
              <p:cNvSpPr/>
              <p:nvPr/>
            </p:nvSpPr>
            <p:spPr>
              <a:xfrm>
                <a:off x="6307028" y="5004692"/>
                <a:ext cx="587491" cy="2428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29" name="矩形: 圆角 28">
                <a:extLst>
                  <a:ext uri="{FF2B5EF4-FFF2-40B4-BE49-F238E27FC236}">
                    <a16:creationId xmlns:a16="http://schemas.microsoft.com/office/drawing/2014/main" id="{38B7EE69-831A-4E85-A8FB-92D4C4A28EB8}"/>
                  </a:ext>
                </a:extLst>
              </p:cNvPr>
              <p:cNvSpPr/>
              <p:nvPr/>
            </p:nvSpPr>
            <p:spPr>
              <a:xfrm>
                <a:off x="6307028" y="5336051"/>
                <a:ext cx="587491" cy="2428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1C8A290E-9653-48B7-AD2D-F85521512561}"/>
                  </a:ext>
                </a:extLst>
              </p:cNvPr>
              <p:cNvSpPr/>
              <p:nvPr/>
            </p:nvSpPr>
            <p:spPr>
              <a:xfrm>
                <a:off x="6307028" y="5667410"/>
                <a:ext cx="587491" cy="2428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</p:grp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99C1E7A-A5AB-4CD7-A26D-7651C52C381D}"/>
                </a:ext>
              </a:extLst>
            </p:cNvPr>
            <p:cNvSpPr txBox="1"/>
            <p:nvPr/>
          </p:nvSpPr>
          <p:spPr>
            <a:xfrm>
              <a:off x="4144837" y="2926947"/>
              <a:ext cx="99715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基本数据：</a:t>
              </a:r>
            </a:p>
          </p:txBody>
        </p:sp>
      </p:grpSp>
      <p:sp>
        <p:nvSpPr>
          <p:cNvPr id="38" name="矩形: 圆角 37">
            <a:hlinkClick r:id="rId5" action="ppaction://hlinksldjump"/>
            <a:extLst>
              <a:ext uri="{FF2B5EF4-FFF2-40B4-BE49-F238E27FC236}">
                <a16:creationId xmlns:a16="http://schemas.microsoft.com/office/drawing/2014/main" id="{6E64D5D9-F25F-43F6-ABDC-0DA502284884}"/>
              </a:ext>
            </a:extLst>
          </p:cNvPr>
          <p:cNvSpPr/>
          <p:nvPr/>
        </p:nvSpPr>
        <p:spPr>
          <a:xfrm>
            <a:off x="2557038" y="893350"/>
            <a:ext cx="445405" cy="188105"/>
          </a:xfrm>
          <a:prstGeom prst="roundRect">
            <a:avLst>
              <a:gd name="adj" fmla="val 50000"/>
            </a:avLst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修改</a:t>
            </a:r>
          </a:p>
        </p:txBody>
      </p:sp>
    </p:spTree>
    <p:extLst>
      <p:ext uri="{BB962C8B-B14F-4D97-AF65-F5344CB8AC3E}">
        <p14:creationId xmlns:p14="http://schemas.microsoft.com/office/powerpoint/2010/main" val="295398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367AB519-95C7-4AAF-A2C8-C4B8059BEC58}"/>
              </a:ext>
            </a:extLst>
          </p:cNvPr>
          <p:cNvGrpSpPr/>
          <p:nvPr/>
        </p:nvGrpSpPr>
        <p:grpSpPr>
          <a:xfrm>
            <a:off x="2066" y="0"/>
            <a:ext cx="3166584" cy="6858000"/>
            <a:chOff x="4033522" y="-5164"/>
            <a:chExt cx="3166584" cy="6858000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B0D99295-CA20-4DE1-BE32-97D2A2AEB6DD}"/>
                </a:ext>
              </a:extLst>
            </p:cNvPr>
            <p:cNvGrpSpPr/>
            <p:nvPr/>
          </p:nvGrpSpPr>
          <p:grpSpPr>
            <a:xfrm>
              <a:off x="4033522" y="-5164"/>
              <a:ext cx="3166584" cy="6858000"/>
              <a:chOff x="4175312" y="0"/>
              <a:chExt cx="3166584" cy="6858000"/>
            </a:xfrm>
          </p:grpSpPr>
          <p:pic>
            <p:nvPicPr>
              <p:cNvPr id="71" name="图片 70">
                <a:extLst>
                  <a:ext uri="{FF2B5EF4-FFF2-40B4-BE49-F238E27FC236}">
                    <a16:creationId xmlns:a16="http://schemas.microsoft.com/office/drawing/2014/main" id="{019E6E15-0EF3-4B5D-B7AF-204DBCA0FD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5312" y="0"/>
                <a:ext cx="3166584" cy="6858000"/>
              </a:xfrm>
              <a:prstGeom prst="rect">
                <a:avLst/>
              </a:prstGeom>
            </p:spPr>
          </p:pic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201DB16A-E233-4591-BA54-B2B8204F48D6}"/>
                  </a:ext>
                </a:extLst>
              </p:cNvPr>
              <p:cNvSpPr/>
              <p:nvPr/>
            </p:nvSpPr>
            <p:spPr>
              <a:xfrm>
                <a:off x="4175312" y="765247"/>
                <a:ext cx="3166584" cy="54260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D4D4CC31-9D11-467B-BDA1-4BEF9B376550}"/>
                  </a:ext>
                </a:extLst>
              </p:cNvPr>
              <p:cNvSpPr/>
              <p:nvPr/>
            </p:nvSpPr>
            <p:spPr>
              <a:xfrm>
                <a:off x="4175312" y="759052"/>
                <a:ext cx="3166584" cy="451780"/>
              </a:xfrm>
              <a:prstGeom prst="rect">
                <a:avLst/>
              </a:prstGeom>
              <a:gradFill flip="none" rotWithShape="1">
                <a:gsLst>
                  <a:gs pos="0">
                    <a:srgbClr val="CCA362">
                      <a:tint val="66000"/>
                      <a:satMod val="160000"/>
                    </a:srgbClr>
                  </a:gs>
                  <a:gs pos="50000">
                    <a:srgbClr val="CCA362">
                      <a:tint val="44500"/>
                      <a:satMod val="160000"/>
                    </a:srgbClr>
                  </a:gs>
                  <a:gs pos="100000">
                    <a:srgbClr val="CCA362">
                      <a:tint val="23500"/>
                      <a:satMod val="16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>
                    <a:solidFill>
                      <a:schemeClr val="tx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量体数据</a:t>
                </a:r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592C617F-4F2E-4940-8259-9827F94490D2}"/>
                  </a:ext>
                </a:extLst>
              </p:cNvPr>
              <p:cNvSpPr txBox="1"/>
              <p:nvPr/>
            </p:nvSpPr>
            <p:spPr>
              <a:xfrm>
                <a:off x="5438294" y="413376"/>
                <a:ext cx="949260" cy="276999"/>
              </a:xfrm>
              <a:prstGeom prst="rect">
                <a:avLst/>
              </a:prstGeom>
              <a:solidFill>
                <a:srgbClr val="1F4E79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solidFill>
                      <a:schemeClr val="bg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量体师</a:t>
                </a:r>
              </a:p>
            </p:txBody>
          </p:sp>
          <p:pic>
            <p:nvPicPr>
              <p:cNvPr id="75" name="图片 7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09EF8447-9A28-4180-B9D5-EE36B91C93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81384" y="355600"/>
                <a:ext cx="401832" cy="387976"/>
              </a:xfrm>
              <a:prstGeom prst="rect">
                <a:avLst/>
              </a:prstGeom>
            </p:spPr>
          </p:pic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AFCD7591-2D8A-4BEC-9D7D-D51DFBEA1178}"/>
                </a:ext>
              </a:extLst>
            </p:cNvPr>
            <p:cNvGrpSpPr/>
            <p:nvPr/>
          </p:nvGrpSpPr>
          <p:grpSpPr>
            <a:xfrm>
              <a:off x="4055204" y="1167703"/>
              <a:ext cx="3124200" cy="1713029"/>
              <a:chOff x="30717" y="1226308"/>
              <a:chExt cx="3124200" cy="1713029"/>
            </a:xfrm>
          </p:grpSpPr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3E1965DC-D93E-4ED5-82E3-8261B798A7EA}"/>
                  </a:ext>
                </a:extLst>
              </p:cNvPr>
              <p:cNvSpPr txBox="1"/>
              <p:nvPr/>
            </p:nvSpPr>
            <p:spPr>
              <a:xfrm>
                <a:off x="114523" y="1226308"/>
                <a:ext cx="2842287" cy="1342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客户名称：吴亦凡</a:t>
                </a:r>
                <a:endPara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电话：</a:t>
                </a:r>
                <a:r>
                  <a:rPr lang="en-US" altLang="zh-CN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18818818818                        </a:t>
                </a:r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性别：男</a:t>
                </a:r>
                <a:endParaRPr lang="en-US" altLang="zh-CN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地址：苏州大学独墅湖校区二期</a:t>
                </a:r>
                <a:r>
                  <a:rPr lang="en-US" altLang="zh-CN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A05-302</a:t>
                </a:r>
              </a:p>
              <a:p>
                <a:pPr>
                  <a:lnSpc>
                    <a:spcPct val="200000"/>
                  </a:lnSpc>
                </a:pPr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量体日期：</a:t>
                </a:r>
                <a:r>
                  <a:rPr lang="en-US" altLang="zh-CN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2020-5-17 17:20</a:t>
                </a:r>
              </a:p>
            </p:txBody>
          </p: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id="{0E9E644F-EA36-4BFC-A4C5-2460AD94EF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17" y="2939337"/>
                <a:ext cx="31242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E672F850-B12A-461C-BE3F-E08271F53693}"/>
                </a:ext>
              </a:extLst>
            </p:cNvPr>
            <p:cNvSpPr txBox="1"/>
            <p:nvPr/>
          </p:nvSpPr>
          <p:spPr>
            <a:xfrm>
              <a:off x="4147270" y="2557170"/>
              <a:ext cx="99715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身高</a:t>
              </a:r>
              <a:r>
                <a: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(cm):</a:t>
              </a:r>
              <a:endParaRPr lang="zh-CN" altLang="en-US" sz="105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9DB47CBA-913C-4FF5-99D5-1E058BF2F387}"/>
                </a:ext>
              </a:extLst>
            </p:cNvPr>
            <p:cNvSpPr/>
            <p:nvPr/>
          </p:nvSpPr>
          <p:spPr>
            <a:xfrm>
              <a:off x="4981917" y="2529061"/>
              <a:ext cx="478120" cy="2808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例如</a:t>
              </a:r>
              <a:r>
                <a:rPr lang="en-US" altLang="zh-CN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175</a:t>
              </a:r>
              <a:endParaRPr lang="zh-CN" altLang="en-US" sz="1000" dirty="0">
                <a:solidFill>
                  <a:schemeClr val="bg2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2A448981-ACF0-4AC0-A30D-B90BD964E092}"/>
                </a:ext>
              </a:extLst>
            </p:cNvPr>
            <p:cNvSpPr txBox="1"/>
            <p:nvPr/>
          </p:nvSpPr>
          <p:spPr>
            <a:xfrm>
              <a:off x="5691374" y="2563572"/>
              <a:ext cx="94397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体重</a:t>
              </a:r>
              <a:r>
                <a: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(kg):</a:t>
              </a:r>
              <a:endParaRPr lang="zh-CN" altLang="en-US" sz="105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8D3B5F81-9703-4E92-9AD5-32E1095302DA}"/>
                </a:ext>
              </a:extLst>
            </p:cNvPr>
            <p:cNvSpPr/>
            <p:nvPr/>
          </p:nvSpPr>
          <p:spPr>
            <a:xfrm>
              <a:off x="6460808" y="2522918"/>
              <a:ext cx="573091" cy="2808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例如</a:t>
              </a:r>
              <a:r>
                <a:rPr lang="en-US" altLang="zh-CN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82.5</a:t>
              </a:r>
              <a:endParaRPr lang="zh-CN" altLang="en-US" sz="1000" dirty="0">
                <a:solidFill>
                  <a:schemeClr val="bg2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C47449B1-7774-41DF-BE8D-05CF55BDDCCD}"/>
                </a:ext>
              </a:extLst>
            </p:cNvPr>
            <p:cNvGrpSpPr/>
            <p:nvPr/>
          </p:nvGrpSpPr>
          <p:grpSpPr>
            <a:xfrm>
              <a:off x="4147270" y="3067704"/>
              <a:ext cx="2747249" cy="3047694"/>
              <a:chOff x="4147270" y="2896254"/>
              <a:chExt cx="2747249" cy="3047694"/>
            </a:xfrm>
          </p:grpSpPr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661712C7-8479-43EF-810D-D27C02F09A2D}"/>
                  </a:ext>
                </a:extLst>
              </p:cNvPr>
              <p:cNvSpPr txBox="1"/>
              <p:nvPr/>
            </p:nvSpPr>
            <p:spPr>
              <a:xfrm>
                <a:off x="4147270" y="2896254"/>
                <a:ext cx="711338" cy="3047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600"/>
                  </a:lnSpc>
                </a:pPr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*胸围</a:t>
                </a:r>
                <a:endPara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ts val="2600"/>
                  </a:lnSpc>
                </a:pPr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*腰节</a:t>
                </a:r>
                <a:endPara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ts val="2600"/>
                  </a:lnSpc>
                </a:pPr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*中腰</a:t>
                </a:r>
                <a:endPara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ts val="2600"/>
                  </a:lnSpc>
                </a:pPr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下摆</a:t>
                </a:r>
                <a:endPara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ts val="2600"/>
                  </a:lnSpc>
                </a:pPr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*肩宽</a:t>
                </a:r>
                <a:endPara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ts val="2600"/>
                  </a:lnSpc>
                </a:pPr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*袖长</a:t>
                </a:r>
                <a:endPara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ts val="2600"/>
                  </a:lnSpc>
                </a:pPr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*大臂围</a:t>
                </a:r>
                <a:endPara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ts val="2600"/>
                  </a:lnSpc>
                </a:pPr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*小臂围</a:t>
                </a:r>
                <a:endPara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ts val="2600"/>
                  </a:lnSpc>
                </a:pPr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*袖口</a:t>
                </a:r>
                <a:endPara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6AFB91E1-B143-42BD-A8CC-ED7CA9F32BE3}"/>
                  </a:ext>
                </a:extLst>
              </p:cNvPr>
              <p:cNvSpPr txBox="1"/>
              <p:nvPr/>
            </p:nvSpPr>
            <p:spPr>
              <a:xfrm>
                <a:off x="5660880" y="2896254"/>
                <a:ext cx="711338" cy="3047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600"/>
                  </a:lnSpc>
                </a:pPr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*腰围</a:t>
                </a:r>
                <a:endPara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ts val="2600"/>
                  </a:lnSpc>
                </a:pPr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*臀围</a:t>
                </a:r>
                <a:endPara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ts val="2600"/>
                  </a:lnSpc>
                </a:pPr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*裤长</a:t>
                </a:r>
                <a:endPara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ts val="2600"/>
                  </a:lnSpc>
                </a:pPr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*横档</a:t>
                </a:r>
                <a:endPara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ts val="2600"/>
                  </a:lnSpc>
                </a:pPr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*中档</a:t>
                </a:r>
                <a:endPara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ts val="2600"/>
                  </a:lnSpc>
                </a:pPr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*小腿围</a:t>
                </a:r>
                <a:endPara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ts val="2600"/>
                  </a:lnSpc>
                </a:pPr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*脚口</a:t>
                </a:r>
                <a:endPara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ts val="2600"/>
                  </a:lnSpc>
                </a:pPr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*通裆</a:t>
                </a:r>
                <a:endPara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ts val="2600"/>
                  </a:lnSpc>
                </a:pPr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 前胸</a:t>
                </a:r>
                <a:endPara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6DB182ED-53DC-4B19-9103-38429965B96C}"/>
                  </a:ext>
                </a:extLst>
              </p:cNvPr>
              <p:cNvSpPr/>
              <p:nvPr/>
            </p:nvSpPr>
            <p:spPr>
              <a:xfrm>
                <a:off x="4856001" y="3016539"/>
                <a:ext cx="587491" cy="2428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52" name="矩形: 圆角 51">
                <a:extLst>
                  <a:ext uri="{FF2B5EF4-FFF2-40B4-BE49-F238E27FC236}">
                    <a16:creationId xmlns:a16="http://schemas.microsoft.com/office/drawing/2014/main" id="{2B8B0A1C-9854-4F75-BB98-77267BF8E09A}"/>
                  </a:ext>
                </a:extLst>
              </p:cNvPr>
              <p:cNvSpPr/>
              <p:nvPr/>
            </p:nvSpPr>
            <p:spPr>
              <a:xfrm>
                <a:off x="4856001" y="3347898"/>
                <a:ext cx="587491" cy="2428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53" name="矩形: 圆角 52">
                <a:extLst>
                  <a:ext uri="{FF2B5EF4-FFF2-40B4-BE49-F238E27FC236}">
                    <a16:creationId xmlns:a16="http://schemas.microsoft.com/office/drawing/2014/main" id="{2265CB41-0D4E-4549-BC24-EF06EA967158}"/>
                  </a:ext>
                </a:extLst>
              </p:cNvPr>
              <p:cNvSpPr/>
              <p:nvPr/>
            </p:nvSpPr>
            <p:spPr>
              <a:xfrm>
                <a:off x="4856001" y="3679257"/>
                <a:ext cx="587491" cy="2428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54" name="矩形: 圆角 53">
                <a:extLst>
                  <a:ext uri="{FF2B5EF4-FFF2-40B4-BE49-F238E27FC236}">
                    <a16:creationId xmlns:a16="http://schemas.microsoft.com/office/drawing/2014/main" id="{64BDA0EF-4912-47E4-AC33-39A44EBDCD7F}"/>
                  </a:ext>
                </a:extLst>
              </p:cNvPr>
              <p:cNvSpPr/>
              <p:nvPr/>
            </p:nvSpPr>
            <p:spPr>
              <a:xfrm>
                <a:off x="4856001" y="4010616"/>
                <a:ext cx="587491" cy="2428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55" name="矩形: 圆角 54">
                <a:extLst>
                  <a:ext uri="{FF2B5EF4-FFF2-40B4-BE49-F238E27FC236}">
                    <a16:creationId xmlns:a16="http://schemas.microsoft.com/office/drawing/2014/main" id="{965A1EB6-92B6-43AC-998B-6BA7804D7635}"/>
                  </a:ext>
                </a:extLst>
              </p:cNvPr>
              <p:cNvSpPr/>
              <p:nvPr/>
            </p:nvSpPr>
            <p:spPr>
              <a:xfrm>
                <a:off x="4856001" y="4341975"/>
                <a:ext cx="587491" cy="2428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56" name="矩形: 圆角 55">
                <a:extLst>
                  <a:ext uri="{FF2B5EF4-FFF2-40B4-BE49-F238E27FC236}">
                    <a16:creationId xmlns:a16="http://schemas.microsoft.com/office/drawing/2014/main" id="{AB52BB89-4697-4B02-ACAA-A42DB079E0F8}"/>
                  </a:ext>
                </a:extLst>
              </p:cNvPr>
              <p:cNvSpPr/>
              <p:nvPr/>
            </p:nvSpPr>
            <p:spPr>
              <a:xfrm>
                <a:off x="4856001" y="4673333"/>
                <a:ext cx="587491" cy="2428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57" name="矩形: 圆角 56">
                <a:extLst>
                  <a:ext uri="{FF2B5EF4-FFF2-40B4-BE49-F238E27FC236}">
                    <a16:creationId xmlns:a16="http://schemas.microsoft.com/office/drawing/2014/main" id="{C083A86B-2BC4-4F8E-A0B3-5435C0DB5C8A}"/>
                  </a:ext>
                </a:extLst>
              </p:cNvPr>
              <p:cNvSpPr/>
              <p:nvPr/>
            </p:nvSpPr>
            <p:spPr>
              <a:xfrm>
                <a:off x="4856001" y="5004692"/>
                <a:ext cx="587491" cy="2428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58" name="矩形: 圆角 57">
                <a:extLst>
                  <a:ext uri="{FF2B5EF4-FFF2-40B4-BE49-F238E27FC236}">
                    <a16:creationId xmlns:a16="http://schemas.microsoft.com/office/drawing/2014/main" id="{A4CE08C1-6AF7-4CEB-A4E5-E5F606A937B2}"/>
                  </a:ext>
                </a:extLst>
              </p:cNvPr>
              <p:cNvSpPr/>
              <p:nvPr/>
            </p:nvSpPr>
            <p:spPr>
              <a:xfrm>
                <a:off x="4856001" y="5336051"/>
                <a:ext cx="587491" cy="2428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59" name="矩形: 圆角 58">
                <a:extLst>
                  <a:ext uri="{FF2B5EF4-FFF2-40B4-BE49-F238E27FC236}">
                    <a16:creationId xmlns:a16="http://schemas.microsoft.com/office/drawing/2014/main" id="{A25319B3-2B78-4E32-828D-FA40F307DCD0}"/>
                  </a:ext>
                </a:extLst>
              </p:cNvPr>
              <p:cNvSpPr/>
              <p:nvPr/>
            </p:nvSpPr>
            <p:spPr>
              <a:xfrm>
                <a:off x="4856001" y="5667410"/>
                <a:ext cx="587491" cy="2428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1D40DE64-B9A2-459C-B44F-CCC74C3E2D11}"/>
                  </a:ext>
                </a:extLst>
              </p:cNvPr>
              <p:cNvSpPr/>
              <p:nvPr/>
            </p:nvSpPr>
            <p:spPr>
              <a:xfrm>
                <a:off x="6307028" y="3016539"/>
                <a:ext cx="587491" cy="2428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61" name="矩形: 圆角 60">
                <a:extLst>
                  <a:ext uri="{FF2B5EF4-FFF2-40B4-BE49-F238E27FC236}">
                    <a16:creationId xmlns:a16="http://schemas.microsoft.com/office/drawing/2014/main" id="{920D0ED0-B8F8-4083-9396-6AEE29276C14}"/>
                  </a:ext>
                </a:extLst>
              </p:cNvPr>
              <p:cNvSpPr/>
              <p:nvPr/>
            </p:nvSpPr>
            <p:spPr>
              <a:xfrm>
                <a:off x="6307028" y="3347898"/>
                <a:ext cx="587491" cy="2428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62" name="矩形: 圆角 61">
                <a:extLst>
                  <a:ext uri="{FF2B5EF4-FFF2-40B4-BE49-F238E27FC236}">
                    <a16:creationId xmlns:a16="http://schemas.microsoft.com/office/drawing/2014/main" id="{90F82B75-605F-422D-986D-122BDAEB5B46}"/>
                  </a:ext>
                </a:extLst>
              </p:cNvPr>
              <p:cNvSpPr/>
              <p:nvPr/>
            </p:nvSpPr>
            <p:spPr>
              <a:xfrm>
                <a:off x="6307028" y="3679257"/>
                <a:ext cx="587491" cy="2428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63" name="矩形: 圆角 62">
                <a:extLst>
                  <a:ext uri="{FF2B5EF4-FFF2-40B4-BE49-F238E27FC236}">
                    <a16:creationId xmlns:a16="http://schemas.microsoft.com/office/drawing/2014/main" id="{A388584C-9445-48DE-B307-76BB5B19891D}"/>
                  </a:ext>
                </a:extLst>
              </p:cNvPr>
              <p:cNvSpPr/>
              <p:nvPr/>
            </p:nvSpPr>
            <p:spPr>
              <a:xfrm>
                <a:off x="6307028" y="4010616"/>
                <a:ext cx="587491" cy="2428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64" name="矩形: 圆角 63">
                <a:extLst>
                  <a:ext uri="{FF2B5EF4-FFF2-40B4-BE49-F238E27FC236}">
                    <a16:creationId xmlns:a16="http://schemas.microsoft.com/office/drawing/2014/main" id="{D59531B9-4A5E-4607-823B-A4BFBE7A8320}"/>
                  </a:ext>
                </a:extLst>
              </p:cNvPr>
              <p:cNvSpPr/>
              <p:nvPr/>
            </p:nvSpPr>
            <p:spPr>
              <a:xfrm>
                <a:off x="6307028" y="4341975"/>
                <a:ext cx="587491" cy="2428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65" name="矩形: 圆角 64">
                <a:extLst>
                  <a:ext uri="{FF2B5EF4-FFF2-40B4-BE49-F238E27FC236}">
                    <a16:creationId xmlns:a16="http://schemas.microsoft.com/office/drawing/2014/main" id="{1F65F1B7-C6DF-4056-9655-E03B177D8FC4}"/>
                  </a:ext>
                </a:extLst>
              </p:cNvPr>
              <p:cNvSpPr/>
              <p:nvPr/>
            </p:nvSpPr>
            <p:spPr>
              <a:xfrm>
                <a:off x="6307028" y="4673333"/>
                <a:ext cx="587491" cy="2428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66" name="矩形: 圆角 65">
                <a:extLst>
                  <a:ext uri="{FF2B5EF4-FFF2-40B4-BE49-F238E27FC236}">
                    <a16:creationId xmlns:a16="http://schemas.microsoft.com/office/drawing/2014/main" id="{BE9986B5-7A65-4FFB-832B-7241CD64F5E5}"/>
                  </a:ext>
                </a:extLst>
              </p:cNvPr>
              <p:cNvSpPr/>
              <p:nvPr/>
            </p:nvSpPr>
            <p:spPr>
              <a:xfrm>
                <a:off x="6307028" y="5004692"/>
                <a:ext cx="587491" cy="2428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67" name="矩形: 圆角 66">
                <a:extLst>
                  <a:ext uri="{FF2B5EF4-FFF2-40B4-BE49-F238E27FC236}">
                    <a16:creationId xmlns:a16="http://schemas.microsoft.com/office/drawing/2014/main" id="{0CA7A345-8277-4E09-8AA1-860BC700C765}"/>
                  </a:ext>
                </a:extLst>
              </p:cNvPr>
              <p:cNvSpPr/>
              <p:nvPr/>
            </p:nvSpPr>
            <p:spPr>
              <a:xfrm>
                <a:off x="6307028" y="5336051"/>
                <a:ext cx="587491" cy="2428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68" name="矩形: 圆角 67">
                <a:extLst>
                  <a:ext uri="{FF2B5EF4-FFF2-40B4-BE49-F238E27FC236}">
                    <a16:creationId xmlns:a16="http://schemas.microsoft.com/office/drawing/2014/main" id="{41551811-E4A8-42CD-915F-4D2F480D1ECD}"/>
                  </a:ext>
                </a:extLst>
              </p:cNvPr>
              <p:cNvSpPr/>
              <p:nvPr/>
            </p:nvSpPr>
            <p:spPr>
              <a:xfrm>
                <a:off x="6307028" y="5667410"/>
                <a:ext cx="587491" cy="2428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</p:grp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14189112-07DF-4F11-A017-A58BC59CFA66}"/>
                </a:ext>
              </a:extLst>
            </p:cNvPr>
            <p:cNvSpPr txBox="1"/>
            <p:nvPr/>
          </p:nvSpPr>
          <p:spPr>
            <a:xfrm>
              <a:off x="4144837" y="2926947"/>
              <a:ext cx="99715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基本数据：</a:t>
              </a:r>
            </a:p>
          </p:txBody>
        </p:sp>
      </p:grp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06D015DE-B80E-4A3A-BA87-C2457DDE22DB}"/>
              </a:ext>
            </a:extLst>
          </p:cNvPr>
          <p:cNvSpPr/>
          <p:nvPr/>
        </p:nvSpPr>
        <p:spPr>
          <a:xfrm>
            <a:off x="2557038" y="893350"/>
            <a:ext cx="445405" cy="188105"/>
          </a:xfrm>
          <a:prstGeom prst="roundRect">
            <a:avLst>
              <a:gd name="adj" fmla="val 50000"/>
            </a:avLst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修改</a:t>
            </a:r>
          </a:p>
        </p:txBody>
      </p:sp>
      <p:sp>
        <p:nvSpPr>
          <p:cNvPr id="77" name="矩形: 圆角 76">
            <a:hlinkClick r:id="rId3" action="ppaction://hlinksldjump"/>
            <a:extLst>
              <a:ext uri="{FF2B5EF4-FFF2-40B4-BE49-F238E27FC236}">
                <a16:creationId xmlns:a16="http://schemas.microsoft.com/office/drawing/2014/main" id="{2247AE0B-0200-4C3E-A745-4922E4227070}"/>
              </a:ext>
            </a:extLst>
          </p:cNvPr>
          <p:cNvSpPr/>
          <p:nvPr/>
        </p:nvSpPr>
        <p:spPr>
          <a:xfrm>
            <a:off x="939247" y="5914342"/>
            <a:ext cx="1251166" cy="335411"/>
          </a:xfrm>
          <a:prstGeom prst="roundRect">
            <a:avLst>
              <a:gd name="adj" fmla="val 50000"/>
            </a:avLst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保存</a:t>
            </a:r>
          </a:p>
        </p:txBody>
      </p:sp>
    </p:spTree>
    <p:extLst>
      <p:ext uri="{BB962C8B-B14F-4D97-AF65-F5344CB8AC3E}">
        <p14:creationId xmlns:p14="http://schemas.microsoft.com/office/powerpoint/2010/main" val="24388073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75FD830-5A7B-4800-B55A-F2782EDC0343}"/>
              </a:ext>
            </a:extLst>
          </p:cNvPr>
          <p:cNvGrpSpPr/>
          <p:nvPr/>
        </p:nvGrpSpPr>
        <p:grpSpPr>
          <a:xfrm>
            <a:off x="0" y="4736"/>
            <a:ext cx="3166584" cy="6858000"/>
            <a:chOff x="8817752" y="56759"/>
            <a:chExt cx="3166584" cy="68580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266484F-ABE0-494E-9075-8798D66E5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7752" y="56759"/>
              <a:ext cx="3166584" cy="6858000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F58B88D-6816-4465-A68C-3B2AE9F27C39}"/>
                </a:ext>
              </a:extLst>
            </p:cNvPr>
            <p:cNvSpPr/>
            <p:nvPr/>
          </p:nvSpPr>
          <p:spPr>
            <a:xfrm>
              <a:off x="8817752" y="772757"/>
              <a:ext cx="3166584" cy="54260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8F60368-DA82-4517-8251-D78C486BC32C}"/>
              </a:ext>
            </a:extLst>
          </p:cNvPr>
          <p:cNvSpPr/>
          <p:nvPr/>
        </p:nvSpPr>
        <p:spPr>
          <a:xfrm>
            <a:off x="43825" y="795164"/>
            <a:ext cx="3069378" cy="3244162"/>
          </a:xfrm>
          <a:prstGeom prst="roundRect">
            <a:avLst>
              <a:gd name="adj" fmla="val 3345"/>
            </a:avLst>
          </a:prstGeom>
          <a:solidFill>
            <a:srgbClr val="E7E6E6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0B32441-B8C6-42C4-9924-3E41F51B5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4" y="324291"/>
            <a:ext cx="401832" cy="387976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A76E0085-9216-45BE-A4FC-1FD71BA3215B}"/>
              </a:ext>
            </a:extLst>
          </p:cNvPr>
          <p:cNvSpPr/>
          <p:nvPr/>
        </p:nvSpPr>
        <p:spPr>
          <a:xfrm>
            <a:off x="127207" y="825942"/>
            <a:ext cx="2873180" cy="3036792"/>
          </a:xfrm>
          <a:prstGeom prst="roundRect">
            <a:avLst>
              <a:gd name="adj" fmla="val 3345"/>
            </a:avLst>
          </a:prstGeom>
          <a:solidFill>
            <a:srgbClr val="E7E6E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8D18157-C2CD-4098-AC08-38291C168250}"/>
              </a:ext>
            </a:extLst>
          </p:cNvPr>
          <p:cNvSpPr/>
          <p:nvPr/>
        </p:nvSpPr>
        <p:spPr>
          <a:xfrm>
            <a:off x="99125" y="1376674"/>
            <a:ext cx="2968219" cy="15829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5819774-28E7-466F-A28B-CD94F9F7E7A5}"/>
              </a:ext>
            </a:extLst>
          </p:cNvPr>
          <p:cNvSpPr/>
          <p:nvPr/>
        </p:nvSpPr>
        <p:spPr>
          <a:xfrm>
            <a:off x="99127" y="972398"/>
            <a:ext cx="74251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1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收款账户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469C33D-816D-4AFB-8A1C-9469BF3551E8}"/>
              </a:ext>
            </a:extLst>
          </p:cNvPr>
          <p:cNvSpPr/>
          <p:nvPr/>
        </p:nvSpPr>
        <p:spPr>
          <a:xfrm>
            <a:off x="2266427" y="970503"/>
            <a:ext cx="8162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100" dirty="0">
                <a:solidFill>
                  <a:srgbClr val="C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微信余额  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60B8AD1-1208-4BAE-850C-BF20A6CCD7C6}"/>
              </a:ext>
            </a:extLst>
          </p:cNvPr>
          <p:cNvSpPr/>
          <p:nvPr/>
        </p:nvSpPr>
        <p:spPr>
          <a:xfrm>
            <a:off x="116060" y="1460271"/>
            <a:ext cx="74251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1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提现金额</a:t>
            </a:r>
          </a:p>
        </p:txBody>
      </p:sp>
      <p:sp>
        <p:nvSpPr>
          <p:cNvPr id="12" name="矩形 11">
            <a:hlinkClick r:id="rId4" action="ppaction://hlinksldjump"/>
            <a:extLst>
              <a:ext uri="{FF2B5EF4-FFF2-40B4-BE49-F238E27FC236}">
                <a16:creationId xmlns:a16="http://schemas.microsoft.com/office/drawing/2014/main" id="{C016CB86-D8C4-4F6B-9678-B172D9B438F4}"/>
              </a:ext>
            </a:extLst>
          </p:cNvPr>
          <p:cNvSpPr/>
          <p:nvPr/>
        </p:nvSpPr>
        <p:spPr>
          <a:xfrm>
            <a:off x="97087" y="1882673"/>
            <a:ext cx="20024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￥</a:t>
            </a: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请输入金额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BC383CF-6971-42F6-A6C5-7F1E59E56226}"/>
              </a:ext>
            </a:extLst>
          </p:cNvPr>
          <p:cNvCxnSpPr>
            <a:cxnSpLocks/>
          </p:cNvCxnSpPr>
          <p:nvPr/>
        </p:nvCxnSpPr>
        <p:spPr>
          <a:xfrm flipV="1">
            <a:off x="258951" y="2319622"/>
            <a:ext cx="2677583" cy="24717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132501B0-843C-4F70-9E94-D3E6DF05A37C}"/>
              </a:ext>
            </a:extLst>
          </p:cNvPr>
          <p:cNvSpPr/>
          <p:nvPr/>
        </p:nvSpPr>
        <p:spPr>
          <a:xfrm>
            <a:off x="186786" y="2571532"/>
            <a:ext cx="139172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可提现金额￥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40.00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11D4C42-5FAB-4DD9-9946-46B1CC776B53}"/>
              </a:ext>
            </a:extLst>
          </p:cNvPr>
          <p:cNvSpPr/>
          <p:nvPr/>
        </p:nvSpPr>
        <p:spPr>
          <a:xfrm>
            <a:off x="97087" y="3043201"/>
            <a:ext cx="28184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提现金额会在 </a:t>
            </a:r>
            <a:r>
              <a:rPr lang="en-US" altLang="zh-CN" sz="800" dirty="0">
                <a:solidFill>
                  <a:srgbClr val="CCA362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5 </a:t>
            </a:r>
            <a:r>
              <a:rPr lang="zh-CN" altLang="en-US" sz="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个工作日内转入收款账户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每个自然月最多可提现 </a:t>
            </a:r>
            <a:r>
              <a:rPr lang="en-US" altLang="zh-CN" sz="800" dirty="0">
                <a:solidFill>
                  <a:srgbClr val="CCA362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1 </a:t>
            </a:r>
            <a:r>
              <a:rPr lang="zh-CN" altLang="en-US" sz="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次，每笔现金不能小于 </a:t>
            </a:r>
            <a:r>
              <a:rPr lang="en-US" altLang="zh-CN" sz="800" dirty="0">
                <a:solidFill>
                  <a:srgbClr val="CCA362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100 </a:t>
            </a:r>
            <a:r>
              <a:rPr lang="zh-CN" altLang="en-US" sz="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元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F508943-5E01-4A56-91EE-7C2208135244}"/>
              </a:ext>
            </a:extLst>
          </p:cNvPr>
          <p:cNvSpPr/>
          <p:nvPr/>
        </p:nvSpPr>
        <p:spPr>
          <a:xfrm>
            <a:off x="241342" y="3523428"/>
            <a:ext cx="2753014" cy="338554"/>
          </a:xfrm>
          <a:prstGeom prst="roundRect">
            <a:avLst/>
          </a:prstGeom>
          <a:solidFill>
            <a:srgbClr val="1F4E79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一键提现</a:t>
            </a:r>
          </a:p>
        </p:txBody>
      </p:sp>
      <p:sp>
        <p:nvSpPr>
          <p:cNvPr id="20" name="矩形 19">
            <a:hlinkClick r:id="rId5" action="ppaction://hlinksldjump"/>
            <a:extLst>
              <a:ext uri="{FF2B5EF4-FFF2-40B4-BE49-F238E27FC236}">
                <a16:creationId xmlns:a16="http://schemas.microsoft.com/office/drawing/2014/main" id="{E530F85B-8ED0-4432-B87C-E7AEFDB95D0B}"/>
              </a:ext>
            </a:extLst>
          </p:cNvPr>
          <p:cNvSpPr/>
          <p:nvPr/>
        </p:nvSpPr>
        <p:spPr>
          <a:xfrm>
            <a:off x="-13689" y="352516"/>
            <a:ext cx="401833" cy="366587"/>
          </a:xfrm>
          <a:prstGeom prst="rect">
            <a:avLst/>
          </a:prstGeom>
          <a:solidFill>
            <a:schemeClr val="accent1">
              <a:alpha val="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690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B06AE173-98FA-4AA8-BE48-A4FD39D1AC43}"/>
              </a:ext>
            </a:extLst>
          </p:cNvPr>
          <p:cNvGrpSpPr/>
          <p:nvPr/>
        </p:nvGrpSpPr>
        <p:grpSpPr>
          <a:xfrm>
            <a:off x="-7561" y="0"/>
            <a:ext cx="3170637" cy="6858000"/>
            <a:chOff x="229863" y="0"/>
            <a:chExt cx="3170637" cy="68580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B6C0E20F-7A1C-423F-97CC-23E04C0FF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863" y="0"/>
              <a:ext cx="3166584" cy="6858000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41A369F-64AF-4CF7-A278-F7EA49DC7C9B}"/>
                </a:ext>
              </a:extLst>
            </p:cNvPr>
            <p:cNvSpPr/>
            <p:nvPr/>
          </p:nvSpPr>
          <p:spPr>
            <a:xfrm>
              <a:off x="233916" y="749351"/>
              <a:ext cx="3166584" cy="59491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</a:t>
              </a:r>
              <a:endParaRPr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9BF5B1A-85FF-4A62-AA0B-C71149021590}"/>
                </a:ext>
              </a:extLst>
            </p:cNvPr>
            <p:cNvSpPr txBox="1"/>
            <p:nvPr/>
          </p:nvSpPr>
          <p:spPr>
            <a:xfrm>
              <a:off x="1380786" y="413376"/>
              <a:ext cx="949260" cy="276999"/>
            </a:xfrm>
            <a:prstGeom prst="rect">
              <a:avLst/>
            </a:prstGeom>
            <a:solidFill>
              <a:srgbClr val="1F4E79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个性化定制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B6E43CA-8D68-4C1B-BDAF-04C36C75A28F}"/>
                </a:ext>
              </a:extLst>
            </p:cNvPr>
            <p:cNvSpPr/>
            <p:nvPr/>
          </p:nvSpPr>
          <p:spPr>
            <a:xfrm>
              <a:off x="464693" y="755234"/>
              <a:ext cx="803425" cy="4494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zh-CN" altLang="en-US" sz="11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*面料选择</a:t>
              </a:r>
              <a:endParaRPr lang="en-US" altLang="zh-CN" sz="11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8FA87A71-B976-4BFE-BDC7-D9312E1AFF07}"/>
                </a:ext>
              </a:extLst>
            </p:cNvPr>
            <p:cNvSpPr/>
            <p:nvPr/>
          </p:nvSpPr>
          <p:spPr>
            <a:xfrm>
              <a:off x="1281748" y="926497"/>
              <a:ext cx="1244767" cy="2808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▽</a:t>
              </a: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69C390CE-7066-49D4-9CA4-9375528F696E}"/>
                </a:ext>
              </a:extLst>
            </p:cNvPr>
            <p:cNvCxnSpPr>
              <a:cxnSpLocks/>
            </p:cNvCxnSpPr>
            <p:nvPr/>
          </p:nvCxnSpPr>
          <p:spPr>
            <a:xfrm>
              <a:off x="243362" y="1345101"/>
              <a:ext cx="3124200" cy="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BBB93B3-EC3B-438D-9F65-C8C393363B39}"/>
                </a:ext>
              </a:extLst>
            </p:cNvPr>
            <p:cNvSpPr/>
            <p:nvPr/>
          </p:nvSpPr>
          <p:spPr>
            <a:xfrm>
              <a:off x="603851" y="1276518"/>
              <a:ext cx="2403222" cy="4494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en-US" altLang="zh-CN" sz="11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—————     </a:t>
              </a:r>
              <a:r>
                <a:rPr lang="zh-CN" altLang="en-US" sz="11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领型      </a:t>
              </a:r>
              <a:r>
                <a:rPr lang="en-US" altLang="zh-CN" sz="11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——————</a:t>
              </a:r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735EAF7E-EF30-4C2B-AD22-51E1AAA30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501" y="1748306"/>
              <a:ext cx="488747" cy="720000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2534D778-4E9C-423F-8175-2911D247A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2602" y="1748306"/>
              <a:ext cx="488419" cy="720000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A2E1FB06-C826-409E-B28A-45A437DBB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3375" y="1748306"/>
              <a:ext cx="486866" cy="720000"/>
            </a:xfrm>
            <a:prstGeom prst="rect">
              <a:avLst/>
            </a:prstGeom>
          </p:spPr>
        </p:pic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9E6BE18C-CAFC-40CB-BCE2-634489DF0D1C}"/>
                </a:ext>
              </a:extLst>
            </p:cNvPr>
            <p:cNvSpPr/>
            <p:nvPr/>
          </p:nvSpPr>
          <p:spPr>
            <a:xfrm>
              <a:off x="721046" y="2562800"/>
              <a:ext cx="488419" cy="12788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00" dirty="0">
                  <a:solidFill>
                    <a:schemeClr val="tx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平驳领</a:t>
              </a: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C95001BE-1D87-4755-A56F-71576C9CC819}"/>
                </a:ext>
              </a:extLst>
            </p:cNvPr>
            <p:cNvSpPr/>
            <p:nvPr/>
          </p:nvSpPr>
          <p:spPr>
            <a:xfrm>
              <a:off x="1554740" y="2562800"/>
              <a:ext cx="488419" cy="127882"/>
            </a:xfrm>
            <a:prstGeom prst="roundRect">
              <a:avLst/>
            </a:prstGeom>
            <a:solidFill>
              <a:srgbClr val="CCA3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00" dirty="0">
                  <a:solidFill>
                    <a:schemeClr val="tx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戗驳领</a:t>
              </a: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EF776B36-2CA2-4BAE-8D92-AB7303CC72B3}"/>
                </a:ext>
              </a:extLst>
            </p:cNvPr>
            <p:cNvSpPr/>
            <p:nvPr/>
          </p:nvSpPr>
          <p:spPr>
            <a:xfrm>
              <a:off x="2393462" y="2558101"/>
              <a:ext cx="488419" cy="12788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00" dirty="0">
                  <a:solidFill>
                    <a:schemeClr val="tx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青果领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2756FFF-9244-4C51-9515-B1CE00DD3874}"/>
                </a:ext>
              </a:extLst>
            </p:cNvPr>
            <p:cNvSpPr/>
            <p:nvPr/>
          </p:nvSpPr>
          <p:spPr>
            <a:xfrm>
              <a:off x="603851" y="2645628"/>
              <a:ext cx="2440092" cy="4494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en-US" altLang="zh-CN" sz="11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—————      </a:t>
              </a:r>
              <a:r>
                <a:rPr lang="zh-CN" altLang="en-US" sz="11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纽扣     </a:t>
              </a:r>
              <a:r>
                <a:rPr lang="en-US" altLang="zh-CN" sz="11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——————</a:t>
              </a:r>
            </a:p>
          </p:txBody>
        </p: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11F14FE7-AAC3-45F8-BC97-28BC13CC6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8339" y="3155751"/>
              <a:ext cx="488419" cy="720000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05A91FA4-AC5F-4252-8A0A-8D6F46E26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427" y="3155751"/>
              <a:ext cx="488747" cy="720000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5E819C6D-468C-423A-A1BC-736C5E5BC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8747" y="3154022"/>
              <a:ext cx="491885" cy="720000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DC37584B-746C-42AA-B79B-BFC543F27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1923" y="3154022"/>
              <a:ext cx="491659" cy="720000"/>
            </a:xfrm>
            <a:prstGeom prst="rect">
              <a:avLst/>
            </a:prstGeom>
          </p:spPr>
        </p:pic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561ABB2D-4C49-4E7E-A1E2-D9D2732BB5AA}"/>
                </a:ext>
              </a:extLst>
            </p:cNvPr>
            <p:cNvSpPr/>
            <p:nvPr/>
          </p:nvSpPr>
          <p:spPr>
            <a:xfrm>
              <a:off x="483471" y="3955933"/>
              <a:ext cx="556527" cy="127882"/>
            </a:xfrm>
            <a:prstGeom prst="roundRect">
              <a:avLst/>
            </a:prstGeom>
            <a:solidFill>
              <a:srgbClr val="CCA3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00" dirty="0">
                  <a:solidFill>
                    <a:schemeClr val="tx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单排单扣</a:t>
              </a:r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26153523-E1C6-425C-9CE0-529D1087DDDA}"/>
                </a:ext>
              </a:extLst>
            </p:cNvPr>
            <p:cNvSpPr/>
            <p:nvPr/>
          </p:nvSpPr>
          <p:spPr>
            <a:xfrm>
              <a:off x="1234058" y="3955933"/>
              <a:ext cx="556527" cy="12788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00" dirty="0">
                  <a:solidFill>
                    <a:schemeClr val="tx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单排双扣</a:t>
              </a: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8C0CBF21-1A5F-45D5-A43D-55DC08499A2F}"/>
                </a:ext>
              </a:extLst>
            </p:cNvPr>
            <p:cNvSpPr/>
            <p:nvPr/>
          </p:nvSpPr>
          <p:spPr>
            <a:xfrm>
              <a:off x="1969989" y="3955933"/>
              <a:ext cx="556527" cy="12788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00" dirty="0">
                  <a:solidFill>
                    <a:schemeClr val="tx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双排四扣</a:t>
              </a: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1C449AC9-78C5-40CC-855B-17B198D53DA8}"/>
                </a:ext>
              </a:extLst>
            </p:cNvPr>
            <p:cNvSpPr/>
            <p:nvPr/>
          </p:nvSpPr>
          <p:spPr>
            <a:xfrm>
              <a:off x="2705920" y="3955933"/>
              <a:ext cx="590813" cy="12788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00" dirty="0">
                  <a:solidFill>
                    <a:schemeClr val="tx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双排六扣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27C5278-65A2-43DC-82C1-7DE88E0E6FA5}"/>
                </a:ext>
              </a:extLst>
            </p:cNvPr>
            <p:cNvSpPr/>
            <p:nvPr/>
          </p:nvSpPr>
          <p:spPr>
            <a:xfrm>
              <a:off x="635370" y="4091944"/>
              <a:ext cx="2440092" cy="4494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en-US" altLang="zh-CN" sz="11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—————      </a:t>
              </a:r>
              <a:r>
                <a:rPr lang="zh-CN" altLang="en-US" sz="11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口袋    </a:t>
              </a:r>
              <a:r>
                <a:rPr lang="en-US" altLang="zh-CN" sz="11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——————</a:t>
              </a:r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0F8FCE8F-E4DF-4F7F-8374-3AD96DCCE4F5}"/>
                </a:ext>
              </a:extLst>
            </p:cNvPr>
            <p:cNvGrpSpPr/>
            <p:nvPr/>
          </p:nvGrpSpPr>
          <p:grpSpPr>
            <a:xfrm>
              <a:off x="680134" y="4623373"/>
              <a:ext cx="2220918" cy="2017340"/>
              <a:chOff x="3855083" y="2498929"/>
              <a:chExt cx="2220918" cy="2017340"/>
            </a:xfrm>
          </p:grpSpPr>
          <p:pic>
            <p:nvPicPr>
              <p:cNvPr id="29" name="图片 28">
                <a:extLst>
                  <a:ext uri="{FF2B5EF4-FFF2-40B4-BE49-F238E27FC236}">
                    <a16:creationId xmlns:a16="http://schemas.microsoft.com/office/drawing/2014/main" id="{5D757652-7CBF-44D4-880F-EAB691B496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30591" y="2498929"/>
                <a:ext cx="488419" cy="720000"/>
              </a:xfrm>
              <a:prstGeom prst="rect">
                <a:avLst/>
              </a:prstGeom>
            </p:spPr>
          </p:pic>
          <p:pic>
            <p:nvPicPr>
              <p:cNvPr id="30" name="图片 29">
                <a:extLst>
                  <a:ext uri="{FF2B5EF4-FFF2-40B4-BE49-F238E27FC236}">
                    <a16:creationId xmlns:a16="http://schemas.microsoft.com/office/drawing/2014/main" id="{5FAD164F-618E-47D8-8F2D-9F92FCF16C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55083" y="2498929"/>
                <a:ext cx="488419" cy="720000"/>
              </a:xfrm>
              <a:prstGeom prst="rect">
                <a:avLst/>
              </a:prstGeom>
            </p:spPr>
          </p:pic>
          <p:pic>
            <p:nvPicPr>
              <p:cNvPr id="31" name="图片 30">
                <a:extLst>
                  <a:ext uri="{FF2B5EF4-FFF2-40B4-BE49-F238E27FC236}">
                    <a16:creationId xmlns:a16="http://schemas.microsoft.com/office/drawing/2014/main" id="{D163A81C-3A30-4EB6-87BD-3431B0101C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2892" y="3540870"/>
                <a:ext cx="488747" cy="720000"/>
              </a:xfrm>
              <a:prstGeom prst="rect">
                <a:avLst/>
              </a:prstGeom>
            </p:spPr>
          </p:pic>
          <p:pic>
            <p:nvPicPr>
              <p:cNvPr id="32" name="图片 31">
                <a:extLst>
                  <a:ext uri="{FF2B5EF4-FFF2-40B4-BE49-F238E27FC236}">
                    <a16:creationId xmlns:a16="http://schemas.microsoft.com/office/drawing/2014/main" id="{FF494E58-2801-404C-8CA8-0CFBD4C5AD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2837" y="2498929"/>
                <a:ext cx="488418" cy="720000"/>
              </a:xfrm>
              <a:prstGeom prst="rect">
                <a:avLst/>
              </a:prstGeom>
            </p:spPr>
          </p:pic>
          <p:pic>
            <p:nvPicPr>
              <p:cNvPr id="33" name="图片 32">
                <a:extLst>
                  <a:ext uri="{FF2B5EF4-FFF2-40B4-BE49-F238E27FC236}">
                    <a16:creationId xmlns:a16="http://schemas.microsoft.com/office/drawing/2014/main" id="{EADA492C-C34F-477B-8243-B1A63FEDDB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17104" y="3543791"/>
                <a:ext cx="488419" cy="720000"/>
              </a:xfrm>
              <a:prstGeom prst="rect">
                <a:avLst/>
              </a:prstGeom>
            </p:spPr>
          </p:pic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E1236E1F-2B30-4DED-93D4-DF9187C599E0}"/>
                  </a:ext>
                </a:extLst>
              </p:cNvPr>
              <p:cNvGrpSpPr/>
              <p:nvPr/>
            </p:nvGrpSpPr>
            <p:grpSpPr>
              <a:xfrm>
                <a:off x="3867539" y="3255666"/>
                <a:ext cx="619348" cy="215444"/>
                <a:chOff x="3588203" y="2017607"/>
                <a:chExt cx="619348" cy="215444"/>
              </a:xfrm>
            </p:grpSpPr>
            <p:sp>
              <p:nvSpPr>
                <p:cNvPr id="45" name="矩形: 圆角 44">
                  <a:extLst>
                    <a:ext uri="{FF2B5EF4-FFF2-40B4-BE49-F238E27FC236}">
                      <a16:creationId xmlns:a16="http://schemas.microsoft.com/office/drawing/2014/main" id="{0C84FA8C-1B5B-4046-8EC0-A52497F17E80}"/>
                    </a:ext>
                  </a:extLst>
                </p:cNvPr>
                <p:cNvSpPr/>
                <p:nvPr/>
              </p:nvSpPr>
              <p:spPr>
                <a:xfrm>
                  <a:off x="3594221" y="2050263"/>
                  <a:ext cx="488419" cy="127882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7AE852E2-FB95-4CF6-9DE6-37881EBEFEB2}"/>
                    </a:ext>
                  </a:extLst>
                </p:cNvPr>
                <p:cNvSpPr txBox="1"/>
                <p:nvPr/>
              </p:nvSpPr>
              <p:spPr>
                <a:xfrm>
                  <a:off x="3588203" y="2017607"/>
                  <a:ext cx="61934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80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带盖袋</a:t>
                  </a:r>
                </a:p>
              </p:txBody>
            </p:sp>
          </p:grpSp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863EA385-AB09-4AF9-A955-5CCF7D510C8A}"/>
                  </a:ext>
                </a:extLst>
              </p:cNvPr>
              <p:cNvGrpSpPr/>
              <p:nvPr/>
            </p:nvGrpSpPr>
            <p:grpSpPr>
              <a:xfrm>
                <a:off x="4679234" y="3255666"/>
                <a:ext cx="619348" cy="215444"/>
                <a:chOff x="3585323" y="1998510"/>
                <a:chExt cx="619348" cy="215444"/>
              </a:xfrm>
            </p:grpSpPr>
            <p:sp>
              <p:nvSpPr>
                <p:cNvPr id="43" name="矩形: 圆角 42">
                  <a:extLst>
                    <a:ext uri="{FF2B5EF4-FFF2-40B4-BE49-F238E27FC236}">
                      <a16:creationId xmlns:a16="http://schemas.microsoft.com/office/drawing/2014/main" id="{89736FFF-100C-408D-B6AE-5B12C85DBB91}"/>
                    </a:ext>
                  </a:extLst>
                </p:cNvPr>
                <p:cNvSpPr/>
                <p:nvPr/>
              </p:nvSpPr>
              <p:spPr>
                <a:xfrm>
                  <a:off x="3594221" y="2050263"/>
                  <a:ext cx="488419" cy="127882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DDC97F0F-1A3C-477D-8054-4991D00636BE}"/>
                    </a:ext>
                  </a:extLst>
                </p:cNvPr>
                <p:cNvSpPr txBox="1"/>
                <p:nvPr/>
              </p:nvSpPr>
              <p:spPr>
                <a:xfrm>
                  <a:off x="3585323" y="1998510"/>
                  <a:ext cx="61934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80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双开线</a:t>
                  </a:r>
                </a:p>
              </p:txBody>
            </p:sp>
          </p:grpSp>
          <p:sp>
            <p:nvSpPr>
              <p:cNvPr id="36" name="矩形: 圆角 35">
                <a:extLst>
                  <a:ext uri="{FF2B5EF4-FFF2-40B4-BE49-F238E27FC236}">
                    <a16:creationId xmlns:a16="http://schemas.microsoft.com/office/drawing/2014/main" id="{AD5AC305-6DB1-40E3-BE52-A3AE6408F773}"/>
                  </a:ext>
                </a:extLst>
              </p:cNvPr>
              <p:cNvSpPr/>
              <p:nvPr/>
            </p:nvSpPr>
            <p:spPr>
              <a:xfrm>
                <a:off x="5517580" y="3299447"/>
                <a:ext cx="558421" cy="127882"/>
              </a:xfrm>
              <a:prstGeom prst="roundRect">
                <a:avLst/>
              </a:prstGeom>
              <a:solidFill>
                <a:srgbClr val="CCA3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700" dirty="0">
                    <a:solidFill>
                      <a:schemeClr val="tx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右侧双袋</a:t>
                </a:r>
              </a:p>
            </p:txBody>
          </p: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3357E39E-357D-4B04-8B4D-48BEE5B39B63}"/>
                  </a:ext>
                </a:extLst>
              </p:cNvPr>
              <p:cNvGrpSpPr/>
              <p:nvPr/>
            </p:nvGrpSpPr>
            <p:grpSpPr>
              <a:xfrm>
                <a:off x="4216432" y="4300825"/>
                <a:ext cx="655342" cy="215444"/>
                <a:chOff x="3594221" y="2018917"/>
                <a:chExt cx="655342" cy="215444"/>
              </a:xfrm>
            </p:grpSpPr>
            <p:sp>
              <p:nvSpPr>
                <p:cNvPr id="41" name="矩形: 圆角 40">
                  <a:extLst>
                    <a:ext uri="{FF2B5EF4-FFF2-40B4-BE49-F238E27FC236}">
                      <a16:creationId xmlns:a16="http://schemas.microsoft.com/office/drawing/2014/main" id="{6884ADD2-46EE-4486-983E-56E377EA78E6}"/>
                    </a:ext>
                  </a:extLst>
                </p:cNvPr>
                <p:cNvSpPr/>
                <p:nvPr/>
              </p:nvSpPr>
              <p:spPr>
                <a:xfrm>
                  <a:off x="3594221" y="2050263"/>
                  <a:ext cx="488419" cy="127882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338113AB-75DB-41DD-A1C4-1034077B97FA}"/>
                    </a:ext>
                  </a:extLst>
                </p:cNvPr>
                <p:cNvSpPr txBox="1"/>
                <p:nvPr/>
              </p:nvSpPr>
              <p:spPr>
                <a:xfrm>
                  <a:off x="3630215" y="2018917"/>
                  <a:ext cx="61934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80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贴袋</a:t>
                  </a:r>
                </a:p>
              </p:txBody>
            </p:sp>
          </p:grpSp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144D1197-3090-4382-B80C-4000D5DAC94E}"/>
                  </a:ext>
                </a:extLst>
              </p:cNvPr>
              <p:cNvGrpSpPr/>
              <p:nvPr/>
            </p:nvGrpSpPr>
            <p:grpSpPr>
              <a:xfrm>
                <a:off x="5241616" y="4288390"/>
                <a:ext cx="665169" cy="215444"/>
                <a:chOff x="3594221" y="2006482"/>
                <a:chExt cx="665169" cy="215444"/>
              </a:xfrm>
            </p:grpSpPr>
            <p:sp>
              <p:nvSpPr>
                <p:cNvPr id="39" name="矩形: 圆角 38">
                  <a:extLst>
                    <a:ext uri="{FF2B5EF4-FFF2-40B4-BE49-F238E27FC236}">
                      <a16:creationId xmlns:a16="http://schemas.microsoft.com/office/drawing/2014/main" id="{03E6D13F-1E5F-4CF2-9005-9C121006219C}"/>
                    </a:ext>
                  </a:extLst>
                </p:cNvPr>
                <p:cNvSpPr/>
                <p:nvPr/>
              </p:nvSpPr>
              <p:spPr>
                <a:xfrm>
                  <a:off x="3594221" y="2050263"/>
                  <a:ext cx="488419" cy="127882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E4939498-DD7C-44BC-A119-C60E4E50C343}"/>
                    </a:ext>
                  </a:extLst>
                </p:cNvPr>
                <p:cNvSpPr txBox="1"/>
                <p:nvPr/>
              </p:nvSpPr>
              <p:spPr>
                <a:xfrm>
                  <a:off x="3640042" y="2006482"/>
                  <a:ext cx="61934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80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无袋</a:t>
                  </a:r>
                </a:p>
              </p:txBody>
            </p:sp>
          </p:grpSp>
        </p:grpSp>
        <p:pic>
          <p:nvPicPr>
            <p:cNvPr id="28" name="图片 27">
              <a:hlinkClick r:id="rId13" action="ppaction://hlinksldjump"/>
              <a:extLst>
                <a:ext uri="{FF2B5EF4-FFF2-40B4-BE49-F238E27FC236}">
                  <a16:creationId xmlns:a16="http://schemas.microsoft.com/office/drawing/2014/main" id="{D1AB2C1B-E57A-4756-8335-54106D14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766343" y="856355"/>
              <a:ext cx="477473" cy="397793"/>
            </a:xfrm>
            <a:prstGeom prst="rect">
              <a:avLst/>
            </a:prstGeom>
          </p:spPr>
        </p:pic>
      </p:grpSp>
      <p:sp>
        <p:nvSpPr>
          <p:cNvPr id="47" name="矩形: 圆角 46">
            <a:hlinkClick r:id="rId15" action="ppaction://hlinksldjump"/>
            <a:extLst>
              <a:ext uri="{FF2B5EF4-FFF2-40B4-BE49-F238E27FC236}">
                <a16:creationId xmlns:a16="http://schemas.microsoft.com/office/drawing/2014/main" id="{AFE57411-4725-4D0B-8870-3E7AECFBC08A}"/>
              </a:ext>
            </a:extLst>
          </p:cNvPr>
          <p:cNvSpPr/>
          <p:nvPr/>
        </p:nvSpPr>
        <p:spPr>
          <a:xfrm>
            <a:off x="927578" y="6236351"/>
            <a:ext cx="1251166" cy="335411"/>
          </a:xfrm>
          <a:prstGeom prst="roundRect">
            <a:avLst>
              <a:gd name="adj" fmla="val 50000"/>
            </a:avLst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保存</a:t>
            </a:r>
          </a:p>
        </p:txBody>
      </p:sp>
      <p:pic>
        <p:nvPicPr>
          <p:cNvPr id="48" name="图片 47">
            <a:hlinkClick r:id="rId15" action="ppaction://hlinksldjump"/>
            <a:extLst>
              <a:ext uri="{FF2B5EF4-FFF2-40B4-BE49-F238E27FC236}">
                <a16:creationId xmlns:a16="http://schemas.microsoft.com/office/drawing/2014/main" id="{14A4709C-4AB6-4293-82E2-23FAFA7F6D8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1314" y="319555"/>
            <a:ext cx="401832" cy="38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9048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024140B-02BD-4750-8353-CF0FA1C168C1}"/>
              </a:ext>
            </a:extLst>
          </p:cNvPr>
          <p:cNvGrpSpPr/>
          <p:nvPr/>
        </p:nvGrpSpPr>
        <p:grpSpPr>
          <a:xfrm>
            <a:off x="2066" y="0"/>
            <a:ext cx="3166584" cy="6858000"/>
            <a:chOff x="8817752" y="56759"/>
            <a:chExt cx="3166584" cy="68580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86AB438E-6EFF-4482-93A2-977FEDBB7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7752" y="56759"/>
              <a:ext cx="3166584" cy="6858000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C578D9E-F1AB-45AA-8B7E-836C42EAB57F}"/>
                </a:ext>
              </a:extLst>
            </p:cNvPr>
            <p:cNvSpPr/>
            <p:nvPr/>
          </p:nvSpPr>
          <p:spPr>
            <a:xfrm>
              <a:off x="8817752" y="772757"/>
              <a:ext cx="3166584" cy="54260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DDDFF62-F1EF-4923-9A9F-EAD65FBC6BCE}"/>
              </a:ext>
            </a:extLst>
          </p:cNvPr>
          <p:cNvSpPr/>
          <p:nvPr/>
        </p:nvSpPr>
        <p:spPr>
          <a:xfrm>
            <a:off x="45891" y="790428"/>
            <a:ext cx="3069378" cy="3244162"/>
          </a:xfrm>
          <a:prstGeom prst="roundRect">
            <a:avLst>
              <a:gd name="adj" fmla="val 3345"/>
            </a:avLst>
          </a:prstGeom>
          <a:solidFill>
            <a:srgbClr val="E7E6E6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hlinkClick r:id="rId3" action="ppaction://hlinksldjump"/>
            <a:extLst>
              <a:ext uri="{FF2B5EF4-FFF2-40B4-BE49-F238E27FC236}">
                <a16:creationId xmlns:a16="http://schemas.microsoft.com/office/drawing/2014/main" id="{CE3B5FA5-746B-4756-B49F-4D0800DA9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80" y="319555"/>
            <a:ext cx="401832" cy="387976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D8F50E4C-63B7-41CB-A8DA-A3A9AE357792}"/>
              </a:ext>
            </a:extLst>
          </p:cNvPr>
          <p:cNvSpPr/>
          <p:nvPr/>
        </p:nvSpPr>
        <p:spPr>
          <a:xfrm>
            <a:off x="129273" y="821206"/>
            <a:ext cx="2873180" cy="3036792"/>
          </a:xfrm>
          <a:prstGeom prst="roundRect">
            <a:avLst>
              <a:gd name="adj" fmla="val 3345"/>
            </a:avLst>
          </a:prstGeom>
          <a:solidFill>
            <a:srgbClr val="E7E6E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3D00A2B-D93E-496E-986E-9A30CA0E0EB6}"/>
              </a:ext>
            </a:extLst>
          </p:cNvPr>
          <p:cNvSpPr/>
          <p:nvPr/>
        </p:nvSpPr>
        <p:spPr>
          <a:xfrm>
            <a:off x="101191" y="1371938"/>
            <a:ext cx="2968219" cy="15829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43E9A76-C2FE-4B89-BFD2-B9B71CE3CFB2}"/>
              </a:ext>
            </a:extLst>
          </p:cNvPr>
          <p:cNvSpPr/>
          <p:nvPr/>
        </p:nvSpPr>
        <p:spPr>
          <a:xfrm>
            <a:off x="101193" y="967662"/>
            <a:ext cx="74251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1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收款账户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B724162-F987-4409-8A6F-00C365AAFDDB}"/>
              </a:ext>
            </a:extLst>
          </p:cNvPr>
          <p:cNvSpPr/>
          <p:nvPr/>
        </p:nvSpPr>
        <p:spPr>
          <a:xfrm>
            <a:off x="2268492" y="965767"/>
            <a:ext cx="8162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100" dirty="0">
                <a:solidFill>
                  <a:srgbClr val="C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微信余额  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6CD4E3B-C030-4F85-8ACF-9CB975EBEC02}"/>
              </a:ext>
            </a:extLst>
          </p:cNvPr>
          <p:cNvSpPr/>
          <p:nvPr/>
        </p:nvSpPr>
        <p:spPr>
          <a:xfrm>
            <a:off x="118126" y="1455535"/>
            <a:ext cx="74251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1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提现金额</a:t>
            </a:r>
          </a:p>
        </p:txBody>
      </p:sp>
      <p:sp>
        <p:nvSpPr>
          <p:cNvPr id="12" name="矩形 11">
            <a:hlinkClick r:id="rId5" action="ppaction://hlinksldjump"/>
            <a:extLst>
              <a:ext uri="{FF2B5EF4-FFF2-40B4-BE49-F238E27FC236}">
                <a16:creationId xmlns:a16="http://schemas.microsoft.com/office/drawing/2014/main" id="{DFDDD213-BBE9-4EFF-BD63-83AC201714BE}"/>
              </a:ext>
            </a:extLst>
          </p:cNvPr>
          <p:cNvSpPr/>
          <p:nvPr/>
        </p:nvSpPr>
        <p:spPr>
          <a:xfrm>
            <a:off x="129273" y="1877937"/>
            <a:ext cx="1016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￥</a:t>
            </a:r>
            <a:r>
              <a:rPr lang="en-US" altLang="zh-CN" sz="2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500</a:t>
            </a:r>
            <a:endParaRPr lang="zh-CN" altLang="en-US" sz="24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914F431-B4B1-4D71-9E8C-E929854828DC}"/>
              </a:ext>
            </a:extLst>
          </p:cNvPr>
          <p:cNvCxnSpPr>
            <a:cxnSpLocks/>
          </p:cNvCxnSpPr>
          <p:nvPr/>
        </p:nvCxnSpPr>
        <p:spPr>
          <a:xfrm flipV="1">
            <a:off x="261017" y="2314886"/>
            <a:ext cx="2677583" cy="24717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77A807E5-BCA5-48B5-87BD-6F7F0AFA594C}"/>
              </a:ext>
            </a:extLst>
          </p:cNvPr>
          <p:cNvSpPr/>
          <p:nvPr/>
        </p:nvSpPr>
        <p:spPr>
          <a:xfrm>
            <a:off x="152989" y="2566796"/>
            <a:ext cx="17187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100" dirty="0">
                <a:solidFill>
                  <a:srgbClr val="C0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输入金额超过可提现金额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2688FB0-3649-4011-B399-1A406F03087B}"/>
              </a:ext>
            </a:extLst>
          </p:cNvPr>
          <p:cNvSpPr/>
          <p:nvPr/>
        </p:nvSpPr>
        <p:spPr>
          <a:xfrm>
            <a:off x="99153" y="3038465"/>
            <a:ext cx="28184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提现金额会在 </a:t>
            </a:r>
            <a:r>
              <a:rPr lang="en-US" altLang="zh-CN" sz="800" dirty="0">
                <a:solidFill>
                  <a:srgbClr val="CCA362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5 </a:t>
            </a:r>
            <a:r>
              <a:rPr lang="zh-CN" altLang="en-US" sz="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个工作日内转入收款账户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每个自然月最多可提现 </a:t>
            </a:r>
            <a:r>
              <a:rPr lang="en-US" altLang="zh-CN" sz="800" dirty="0">
                <a:solidFill>
                  <a:srgbClr val="CCA362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1 </a:t>
            </a:r>
            <a:r>
              <a:rPr lang="zh-CN" altLang="en-US" sz="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次，每笔现金不能小于 </a:t>
            </a:r>
            <a:r>
              <a:rPr lang="en-US" altLang="zh-CN" sz="800" dirty="0">
                <a:solidFill>
                  <a:srgbClr val="CCA362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100 </a:t>
            </a:r>
            <a:r>
              <a:rPr lang="zh-CN" altLang="en-US" sz="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元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EAA1BDB-D82C-4D03-8058-2B5616E59070}"/>
              </a:ext>
            </a:extLst>
          </p:cNvPr>
          <p:cNvSpPr/>
          <p:nvPr/>
        </p:nvSpPr>
        <p:spPr>
          <a:xfrm>
            <a:off x="243408" y="3518692"/>
            <a:ext cx="2753014" cy="338554"/>
          </a:xfrm>
          <a:prstGeom prst="roundRect">
            <a:avLst/>
          </a:prstGeom>
          <a:solidFill>
            <a:srgbClr val="1F4E79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一键提现</a:t>
            </a:r>
          </a:p>
        </p:txBody>
      </p:sp>
    </p:spTree>
    <p:extLst>
      <p:ext uri="{BB962C8B-B14F-4D97-AF65-F5344CB8AC3E}">
        <p14:creationId xmlns:p14="http://schemas.microsoft.com/office/powerpoint/2010/main" val="1351962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AFD4D5C-ADBB-42DE-9F2A-1468740DECAB}"/>
              </a:ext>
            </a:extLst>
          </p:cNvPr>
          <p:cNvGrpSpPr/>
          <p:nvPr/>
        </p:nvGrpSpPr>
        <p:grpSpPr>
          <a:xfrm>
            <a:off x="0" y="0"/>
            <a:ext cx="3166584" cy="6858000"/>
            <a:chOff x="8817752" y="56759"/>
            <a:chExt cx="3166584" cy="68580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0D41C6AE-60A7-4756-A4E5-11089B47B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7752" y="56759"/>
              <a:ext cx="3166584" cy="6858000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B87170D-ECB1-4C60-A596-C3115DB0D0B3}"/>
                </a:ext>
              </a:extLst>
            </p:cNvPr>
            <p:cNvSpPr/>
            <p:nvPr/>
          </p:nvSpPr>
          <p:spPr>
            <a:xfrm>
              <a:off x="8817752" y="772757"/>
              <a:ext cx="3166584" cy="54260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E3B49E0-A3B5-45A1-A50E-E40F3EF80A86}"/>
              </a:ext>
            </a:extLst>
          </p:cNvPr>
          <p:cNvSpPr/>
          <p:nvPr/>
        </p:nvSpPr>
        <p:spPr>
          <a:xfrm>
            <a:off x="43825" y="790428"/>
            <a:ext cx="3069378" cy="3244162"/>
          </a:xfrm>
          <a:prstGeom prst="roundRect">
            <a:avLst>
              <a:gd name="adj" fmla="val 3345"/>
            </a:avLst>
          </a:prstGeom>
          <a:solidFill>
            <a:srgbClr val="E7E6E6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hlinkClick r:id="rId3" action="ppaction://hlinksldjump"/>
            <a:extLst>
              <a:ext uri="{FF2B5EF4-FFF2-40B4-BE49-F238E27FC236}">
                <a16:creationId xmlns:a16="http://schemas.microsoft.com/office/drawing/2014/main" id="{029717D5-3720-47FD-AC88-66260A5F8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14" y="319555"/>
            <a:ext cx="401832" cy="387976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859152B9-8ED4-4BEA-9152-96B8698F4CEC}"/>
              </a:ext>
            </a:extLst>
          </p:cNvPr>
          <p:cNvSpPr/>
          <p:nvPr/>
        </p:nvSpPr>
        <p:spPr>
          <a:xfrm>
            <a:off x="127207" y="821206"/>
            <a:ext cx="2873180" cy="3036792"/>
          </a:xfrm>
          <a:prstGeom prst="roundRect">
            <a:avLst>
              <a:gd name="adj" fmla="val 3345"/>
            </a:avLst>
          </a:prstGeom>
          <a:solidFill>
            <a:srgbClr val="E7E6E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6C448B8-1BBB-4761-91F1-86290779BA5C}"/>
              </a:ext>
            </a:extLst>
          </p:cNvPr>
          <p:cNvSpPr/>
          <p:nvPr/>
        </p:nvSpPr>
        <p:spPr>
          <a:xfrm>
            <a:off x="99125" y="1371938"/>
            <a:ext cx="2968219" cy="15829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1E29B28-EB85-41C4-8694-8771774570C9}"/>
              </a:ext>
            </a:extLst>
          </p:cNvPr>
          <p:cNvSpPr/>
          <p:nvPr/>
        </p:nvSpPr>
        <p:spPr>
          <a:xfrm>
            <a:off x="99127" y="967662"/>
            <a:ext cx="74251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1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收款账户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EFA55F5-862B-4D22-B7DB-98BA3A784E11}"/>
              </a:ext>
            </a:extLst>
          </p:cNvPr>
          <p:cNvSpPr/>
          <p:nvPr/>
        </p:nvSpPr>
        <p:spPr>
          <a:xfrm>
            <a:off x="2277062" y="965767"/>
            <a:ext cx="8162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100" dirty="0">
                <a:solidFill>
                  <a:srgbClr val="C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微信余额  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3C036E0-A5BC-4CC0-9F29-AF706761BD5A}"/>
              </a:ext>
            </a:extLst>
          </p:cNvPr>
          <p:cNvSpPr/>
          <p:nvPr/>
        </p:nvSpPr>
        <p:spPr>
          <a:xfrm>
            <a:off x="116060" y="1455535"/>
            <a:ext cx="74251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1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提现金额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D11F6A5-0B5C-484F-9984-68CB4CD41F6E}"/>
              </a:ext>
            </a:extLst>
          </p:cNvPr>
          <p:cNvSpPr/>
          <p:nvPr/>
        </p:nvSpPr>
        <p:spPr>
          <a:xfrm>
            <a:off x="97087" y="1877937"/>
            <a:ext cx="8402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￥</a:t>
            </a:r>
            <a:r>
              <a:rPr lang="en-US" altLang="zh-CN" sz="2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40</a:t>
            </a:r>
            <a:endParaRPr lang="zh-CN" altLang="en-US" sz="24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4024D70-C1DB-413F-84C0-14DDCB708D3B}"/>
              </a:ext>
            </a:extLst>
          </p:cNvPr>
          <p:cNvCxnSpPr>
            <a:cxnSpLocks/>
          </p:cNvCxnSpPr>
          <p:nvPr/>
        </p:nvCxnSpPr>
        <p:spPr>
          <a:xfrm flipV="1">
            <a:off x="258951" y="2314886"/>
            <a:ext cx="2677583" cy="24717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458638D3-B3AE-4B65-8746-D42CC6ABEED4}"/>
              </a:ext>
            </a:extLst>
          </p:cNvPr>
          <p:cNvSpPr/>
          <p:nvPr/>
        </p:nvSpPr>
        <p:spPr>
          <a:xfrm>
            <a:off x="97087" y="3038465"/>
            <a:ext cx="27927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提现金额会在 </a:t>
            </a:r>
            <a:r>
              <a:rPr lang="en-US" altLang="zh-CN" sz="800" dirty="0">
                <a:solidFill>
                  <a:srgbClr val="CCA362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5 </a:t>
            </a:r>
            <a:r>
              <a:rPr lang="zh-CN" altLang="en-US" sz="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个工作日内转入收款账户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每个自然月最多可提现 </a:t>
            </a:r>
            <a:r>
              <a:rPr lang="en-US" altLang="zh-CN" sz="800" dirty="0">
                <a:solidFill>
                  <a:srgbClr val="CCA362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1 </a:t>
            </a:r>
            <a:r>
              <a:rPr lang="zh-CN" altLang="en-US" sz="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次，每笔现金不能小于 </a:t>
            </a:r>
            <a:r>
              <a:rPr lang="en-US" altLang="zh-CN" sz="800" dirty="0">
                <a:solidFill>
                  <a:srgbClr val="CCA362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100 </a:t>
            </a:r>
            <a:r>
              <a:rPr lang="zh-CN" altLang="en-US" sz="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元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6254283-1088-4CF2-BC08-90A8D90E0375}"/>
              </a:ext>
            </a:extLst>
          </p:cNvPr>
          <p:cNvSpPr/>
          <p:nvPr/>
        </p:nvSpPr>
        <p:spPr>
          <a:xfrm>
            <a:off x="241342" y="3518692"/>
            <a:ext cx="2753014" cy="338554"/>
          </a:xfrm>
          <a:prstGeom prst="round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一键提现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B08538E-A5F6-4AE1-8D81-346E4A2E6927}"/>
              </a:ext>
            </a:extLst>
          </p:cNvPr>
          <p:cNvSpPr/>
          <p:nvPr/>
        </p:nvSpPr>
        <p:spPr>
          <a:xfrm>
            <a:off x="145774" y="2537582"/>
            <a:ext cx="139172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可提现金额￥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40.00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07063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5291DE1-0CF0-4BE8-AC33-FD4025AC2E3A}"/>
              </a:ext>
            </a:extLst>
          </p:cNvPr>
          <p:cNvGrpSpPr/>
          <p:nvPr/>
        </p:nvGrpSpPr>
        <p:grpSpPr>
          <a:xfrm>
            <a:off x="0" y="0"/>
            <a:ext cx="3166584" cy="6858000"/>
            <a:chOff x="0" y="0"/>
            <a:chExt cx="3166584" cy="68580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7E679922-6A5E-47A2-9CD4-05EE92F42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166584" cy="6858000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49FF8FF-5A6D-4C32-867B-C0A776A8ED4A}"/>
                </a:ext>
              </a:extLst>
            </p:cNvPr>
            <p:cNvSpPr/>
            <p:nvPr/>
          </p:nvSpPr>
          <p:spPr>
            <a:xfrm>
              <a:off x="0" y="765247"/>
              <a:ext cx="3166584" cy="54260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299767B-C756-4AEE-874E-A59544D62BFA}"/>
                </a:ext>
              </a:extLst>
            </p:cNvPr>
            <p:cNvSpPr/>
            <p:nvPr/>
          </p:nvSpPr>
          <p:spPr>
            <a:xfrm>
              <a:off x="0" y="759052"/>
              <a:ext cx="3166584" cy="451780"/>
            </a:xfrm>
            <a:prstGeom prst="rect">
              <a:avLst/>
            </a:prstGeom>
            <a:gradFill flip="none" rotWithShape="1">
              <a:gsLst>
                <a:gs pos="0">
                  <a:srgbClr val="CCA362">
                    <a:tint val="66000"/>
                    <a:satMod val="160000"/>
                  </a:srgbClr>
                </a:gs>
                <a:gs pos="50000">
                  <a:srgbClr val="CCA362">
                    <a:tint val="44500"/>
                    <a:satMod val="160000"/>
                  </a:srgbClr>
                </a:gs>
                <a:gs pos="100000">
                  <a:srgbClr val="CCA362">
                    <a:tint val="23500"/>
                    <a:satMod val="16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1050" dirty="0">
                  <a:solidFill>
                    <a:schemeClr val="bg2">
                      <a:lumMod val="25000"/>
                    </a:schemeClr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量体数据                              ▽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43AD94C-5AEC-4D6F-B8DF-405D5C19A01B}"/>
                </a:ext>
              </a:extLst>
            </p:cNvPr>
            <p:cNvSpPr txBox="1"/>
            <p:nvPr/>
          </p:nvSpPr>
          <p:spPr>
            <a:xfrm>
              <a:off x="1262982" y="413376"/>
              <a:ext cx="949260" cy="276999"/>
            </a:xfrm>
            <a:prstGeom prst="rect">
              <a:avLst/>
            </a:prstGeom>
            <a:solidFill>
              <a:srgbClr val="1F4E79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量体师</a:t>
              </a:r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5849DC7E-5AAD-47F4-BA5D-99F0902543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072" y="355600"/>
              <a:ext cx="401832" cy="387976"/>
            </a:xfrm>
            <a:prstGeom prst="rect">
              <a:avLst/>
            </a:prstGeom>
          </p:spPr>
        </p:pic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C2DC7946-42FB-4F0B-B6A6-21CF6405A2B8}"/>
              </a:ext>
            </a:extLst>
          </p:cNvPr>
          <p:cNvGrpSpPr/>
          <p:nvPr/>
        </p:nvGrpSpPr>
        <p:grpSpPr>
          <a:xfrm>
            <a:off x="0" y="1129603"/>
            <a:ext cx="3124200" cy="1408229"/>
            <a:chOff x="49767" y="1226308"/>
            <a:chExt cx="3124200" cy="1408229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25A8594-488E-41D9-9DB8-49795BD8128B}"/>
                </a:ext>
              </a:extLst>
            </p:cNvPr>
            <p:cNvSpPr txBox="1"/>
            <p:nvPr/>
          </p:nvSpPr>
          <p:spPr>
            <a:xfrm>
              <a:off x="162148" y="1226308"/>
              <a:ext cx="2842287" cy="1342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zh-CN" altLang="en-US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客户名称：吴亦凡</a:t>
              </a:r>
              <a:endParaRPr lang="en-US" altLang="zh-CN" sz="105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  <a:p>
              <a:pPr>
                <a:lnSpc>
                  <a:spcPct val="200000"/>
                </a:lnSpc>
              </a:pPr>
              <a:r>
                <a:rPr lang="zh-CN" altLang="en-US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电话：</a:t>
              </a:r>
              <a:r>
                <a:rPr lang="en-US" altLang="zh-CN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18818818818                     </a:t>
              </a:r>
              <a:r>
                <a:rPr lang="zh-CN" altLang="en-US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性别：男</a:t>
              </a:r>
              <a:endParaRPr lang="en-US" altLang="zh-CN" sz="105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  <a:p>
              <a:pPr>
                <a:lnSpc>
                  <a:spcPct val="200000"/>
                </a:lnSpc>
              </a:pPr>
              <a:r>
                <a:rPr lang="zh-CN" altLang="en-US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地址：苏州大学独墅湖校区二期</a:t>
              </a:r>
              <a:r>
                <a:rPr lang="en-US" altLang="zh-CN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A05-302</a:t>
              </a:r>
            </a:p>
            <a:p>
              <a:pPr>
                <a:lnSpc>
                  <a:spcPct val="200000"/>
                </a:lnSpc>
              </a:pPr>
              <a:r>
                <a:rPr lang="zh-CN" altLang="en-US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量体日期：</a:t>
              </a:r>
              <a:r>
                <a:rPr lang="en-US" altLang="zh-CN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2020-5-17 17:20</a:t>
              </a: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A7D9FB7F-023C-4CCB-BBF6-984E05FC1AA2}"/>
                </a:ext>
              </a:extLst>
            </p:cNvPr>
            <p:cNvCxnSpPr>
              <a:cxnSpLocks/>
            </p:cNvCxnSpPr>
            <p:nvPr/>
          </p:nvCxnSpPr>
          <p:spPr>
            <a:xfrm>
              <a:off x="49767" y="2634537"/>
              <a:ext cx="3124200" cy="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>
            <a:hlinkClick r:id="rId4" action="ppaction://hlinksldjump"/>
            <a:extLst>
              <a:ext uri="{FF2B5EF4-FFF2-40B4-BE49-F238E27FC236}">
                <a16:creationId xmlns:a16="http://schemas.microsoft.com/office/drawing/2014/main" id="{DCE2E071-C8FB-4DD8-AEDC-6DBED78943E9}"/>
              </a:ext>
            </a:extLst>
          </p:cNvPr>
          <p:cNvSpPr/>
          <p:nvPr/>
        </p:nvSpPr>
        <p:spPr>
          <a:xfrm>
            <a:off x="-13689" y="352516"/>
            <a:ext cx="401833" cy="366587"/>
          </a:xfrm>
          <a:prstGeom prst="rect">
            <a:avLst/>
          </a:prstGeom>
          <a:solidFill>
            <a:schemeClr val="accent1">
              <a:alpha val="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hlinkClick r:id="rId5" action="ppaction://hlinksldjump"/>
            <a:extLst>
              <a:ext uri="{FF2B5EF4-FFF2-40B4-BE49-F238E27FC236}">
                <a16:creationId xmlns:a16="http://schemas.microsoft.com/office/drawing/2014/main" id="{899F9D51-DE30-4BAA-A6D3-C87FE25FF034}"/>
              </a:ext>
            </a:extLst>
          </p:cNvPr>
          <p:cNvSpPr/>
          <p:nvPr/>
        </p:nvSpPr>
        <p:spPr>
          <a:xfrm>
            <a:off x="-13690" y="1210832"/>
            <a:ext cx="3166584" cy="1326999"/>
          </a:xfrm>
          <a:prstGeom prst="rect">
            <a:avLst/>
          </a:prstGeom>
          <a:solidFill>
            <a:schemeClr val="accent1">
              <a:alpha val="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1706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84309CB-AD26-49DA-BCAC-003F368427C3}"/>
              </a:ext>
            </a:extLst>
          </p:cNvPr>
          <p:cNvGrpSpPr/>
          <p:nvPr/>
        </p:nvGrpSpPr>
        <p:grpSpPr>
          <a:xfrm>
            <a:off x="2066" y="0"/>
            <a:ext cx="3166584" cy="6858000"/>
            <a:chOff x="4033522" y="-5164"/>
            <a:chExt cx="3166584" cy="6858000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01BCAA2C-F5BC-408C-9E90-1D21D0D47868}"/>
                </a:ext>
              </a:extLst>
            </p:cNvPr>
            <p:cNvGrpSpPr/>
            <p:nvPr/>
          </p:nvGrpSpPr>
          <p:grpSpPr>
            <a:xfrm>
              <a:off x="4033522" y="-5164"/>
              <a:ext cx="3166584" cy="6858000"/>
              <a:chOff x="4175312" y="0"/>
              <a:chExt cx="3166584" cy="6858000"/>
            </a:xfrm>
          </p:grpSpPr>
          <p:pic>
            <p:nvPicPr>
              <p:cNvPr id="33" name="图片 32">
                <a:extLst>
                  <a:ext uri="{FF2B5EF4-FFF2-40B4-BE49-F238E27FC236}">
                    <a16:creationId xmlns:a16="http://schemas.microsoft.com/office/drawing/2014/main" id="{4F7275EF-6FBA-48D8-910B-1C4FE09D73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5312" y="0"/>
                <a:ext cx="3166584" cy="6858000"/>
              </a:xfrm>
              <a:prstGeom prst="rect">
                <a:avLst/>
              </a:prstGeom>
            </p:spPr>
          </p:pic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359AB110-36B6-4F1C-876F-4C714A2AA30D}"/>
                  </a:ext>
                </a:extLst>
              </p:cNvPr>
              <p:cNvSpPr/>
              <p:nvPr/>
            </p:nvSpPr>
            <p:spPr>
              <a:xfrm>
                <a:off x="4175312" y="765247"/>
                <a:ext cx="3166584" cy="54260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DA3A640B-D57C-4931-91B9-8B4DBF537DA4}"/>
                  </a:ext>
                </a:extLst>
              </p:cNvPr>
              <p:cNvSpPr/>
              <p:nvPr/>
            </p:nvSpPr>
            <p:spPr>
              <a:xfrm>
                <a:off x="4175312" y="759052"/>
                <a:ext cx="3166584" cy="451780"/>
              </a:xfrm>
              <a:prstGeom prst="rect">
                <a:avLst/>
              </a:prstGeom>
              <a:gradFill flip="none" rotWithShape="1">
                <a:gsLst>
                  <a:gs pos="0">
                    <a:srgbClr val="CCA362">
                      <a:tint val="66000"/>
                      <a:satMod val="160000"/>
                    </a:srgbClr>
                  </a:gs>
                  <a:gs pos="50000">
                    <a:srgbClr val="CCA362">
                      <a:tint val="44500"/>
                      <a:satMod val="160000"/>
                    </a:srgbClr>
                  </a:gs>
                  <a:gs pos="100000">
                    <a:srgbClr val="CCA362">
                      <a:tint val="23500"/>
                      <a:satMod val="16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>
                    <a:solidFill>
                      <a:schemeClr val="tx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量体数据</a:t>
                </a: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F615C3A2-DAB8-47D8-89AE-B8FA369A7ED9}"/>
                  </a:ext>
                </a:extLst>
              </p:cNvPr>
              <p:cNvSpPr txBox="1"/>
              <p:nvPr/>
            </p:nvSpPr>
            <p:spPr>
              <a:xfrm>
                <a:off x="5438294" y="413376"/>
                <a:ext cx="949260" cy="276999"/>
              </a:xfrm>
              <a:prstGeom prst="rect">
                <a:avLst/>
              </a:prstGeom>
              <a:solidFill>
                <a:srgbClr val="1F4E79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solidFill>
                      <a:schemeClr val="bg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量体师</a:t>
                </a:r>
              </a:p>
            </p:txBody>
          </p:sp>
          <p:pic>
            <p:nvPicPr>
              <p:cNvPr id="37" name="图片 3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72AAC02-DEE7-4B78-985C-EC45E31538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81384" y="355600"/>
                <a:ext cx="401832" cy="387976"/>
              </a:xfrm>
              <a:prstGeom prst="rect">
                <a:avLst/>
              </a:prstGeom>
            </p:spPr>
          </p:pic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2D34895F-A7BF-4F33-9D12-774F8FC2F2BD}"/>
                </a:ext>
              </a:extLst>
            </p:cNvPr>
            <p:cNvGrpSpPr/>
            <p:nvPr/>
          </p:nvGrpSpPr>
          <p:grpSpPr>
            <a:xfrm>
              <a:off x="4055204" y="1167703"/>
              <a:ext cx="3124200" cy="1713029"/>
              <a:chOff x="30717" y="1226308"/>
              <a:chExt cx="3124200" cy="1713029"/>
            </a:xfrm>
          </p:grpSpPr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85F70AB-BA6A-4B4C-9447-E28FB18990C5}"/>
                  </a:ext>
                </a:extLst>
              </p:cNvPr>
              <p:cNvSpPr txBox="1"/>
              <p:nvPr/>
            </p:nvSpPr>
            <p:spPr>
              <a:xfrm>
                <a:off x="114523" y="1226308"/>
                <a:ext cx="2842287" cy="1342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客户名称：吴亦凡</a:t>
                </a:r>
                <a:endPara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电话：</a:t>
                </a:r>
                <a:r>
                  <a:rPr lang="en-US" altLang="zh-CN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18818818818                        </a:t>
                </a:r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性别：男</a:t>
                </a:r>
                <a:endParaRPr lang="en-US" altLang="zh-CN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地址：苏州大学独墅湖校区二期</a:t>
                </a:r>
                <a:r>
                  <a:rPr lang="en-US" altLang="zh-CN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A05-302</a:t>
                </a:r>
              </a:p>
              <a:p>
                <a:pPr>
                  <a:lnSpc>
                    <a:spcPct val="200000"/>
                  </a:lnSpc>
                </a:pPr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量体日期：</a:t>
                </a:r>
                <a:r>
                  <a:rPr lang="en-US" altLang="zh-CN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2020-5-17 17:20</a:t>
                </a:r>
              </a:p>
            </p:txBody>
          </p: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8FC94857-CB91-4676-AEC7-C3F8AC4983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17" y="2939337"/>
                <a:ext cx="31242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0C37C3A8-604B-4EA9-87D9-FFB3D4918A3A}"/>
                </a:ext>
              </a:extLst>
            </p:cNvPr>
            <p:cNvSpPr txBox="1"/>
            <p:nvPr/>
          </p:nvSpPr>
          <p:spPr>
            <a:xfrm>
              <a:off x="4147270" y="2557170"/>
              <a:ext cx="99715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身高</a:t>
              </a:r>
              <a:r>
                <a: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(cm):</a:t>
              </a:r>
              <a:endParaRPr lang="zh-CN" altLang="en-US" sz="105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4432E713-CAB2-4A98-AD32-446C1A7FE92E}"/>
                </a:ext>
              </a:extLst>
            </p:cNvPr>
            <p:cNvSpPr/>
            <p:nvPr/>
          </p:nvSpPr>
          <p:spPr>
            <a:xfrm>
              <a:off x="4981917" y="2529061"/>
              <a:ext cx="478120" cy="2808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例如</a:t>
              </a:r>
              <a:r>
                <a:rPr lang="en-US" altLang="zh-CN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175</a:t>
              </a:r>
              <a:endParaRPr lang="zh-CN" altLang="en-US" sz="1000" dirty="0">
                <a:solidFill>
                  <a:schemeClr val="bg2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C2838CB-442F-4D97-9723-BACFFB11D8B7}"/>
                </a:ext>
              </a:extLst>
            </p:cNvPr>
            <p:cNvSpPr txBox="1"/>
            <p:nvPr/>
          </p:nvSpPr>
          <p:spPr>
            <a:xfrm>
              <a:off x="5691374" y="2563572"/>
              <a:ext cx="94397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体重</a:t>
              </a:r>
              <a:r>
                <a: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(kg):</a:t>
              </a:r>
              <a:endParaRPr lang="zh-CN" altLang="en-US" sz="105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2A75EDBF-28A1-4851-A147-0E7A68585DB8}"/>
                </a:ext>
              </a:extLst>
            </p:cNvPr>
            <p:cNvSpPr/>
            <p:nvPr/>
          </p:nvSpPr>
          <p:spPr>
            <a:xfrm>
              <a:off x="6460808" y="2522918"/>
              <a:ext cx="573091" cy="2808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例如</a:t>
              </a:r>
              <a:r>
                <a:rPr lang="en-US" altLang="zh-CN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82.5</a:t>
              </a:r>
              <a:endParaRPr lang="zh-CN" altLang="en-US" sz="1000" dirty="0">
                <a:solidFill>
                  <a:schemeClr val="bg2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17F56375-EBB9-4837-A624-799CE6AAEC5B}"/>
                </a:ext>
              </a:extLst>
            </p:cNvPr>
            <p:cNvGrpSpPr/>
            <p:nvPr/>
          </p:nvGrpSpPr>
          <p:grpSpPr>
            <a:xfrm>
              <a:off x="4147270" y="3067704"/>
              <a:ext cx="2747249" cy="3047694"/>
              <a:chOff x="4147270" y="2896254"/>
              <a:chExt cx="2747249" cy="3047694"/>
            </a:xfrm>
          </p:grpSpPr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3F78A69-A775-467C-919F-34393BD13D79}"/>
                  </a:ext>
                </a:extLst>
              </p:cNvPr>
              <p:cNvSpPr txBox="1"/>
              <p:nvPr/>
            </p:nvSpPr>
            <p:spPr>
              <a:xfrm>
                <a:off x="4147270" y="2896254"/>
                <a:ext cx="711338" cy="3047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600"/>
                  </a:lnSpc>
                </a:pPr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*胸围</a:t>
                </a:r>
                <a:endPara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ts val="2600"/>
                  </a:lnSpc>
                </a:pPr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*腰节</a:t>
                </a:r>
                <a:endPara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ts val="2600"/>
                  </a:lnSpc>
                </a:pPr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*中腰</a:t>
                </a:r>
                <a:endPara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ts val="2600"/>
                  </a:lnSpc>
                </a:pPr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下摆</a:t>
                </a:r>
                <a:endPara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ts val="2600"/>
                  </a:lnSpc>
                </a:pPr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*肩宽</a:t>
                </a:r>
                <a:endPara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ts val="2600"/>
                  </a:lnSpc>
                </a:pPr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*袖长</a:t>
                </a:r>
                <a:endPara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ts val="2600"/>
                  </a:lnSpc>
                </a:pPr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*大臂围</a:t>
                </a:r>
                <a:endPara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ts val="2600"/>
                  </a:lnSpc>
                </a:pPr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*小臂围</a:t>
                </a:r>
                <a:endPara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ts val="2600"/>
                  </a:lnSpc>
                </a:pPr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*袖口</a:t>
                </a:r>
                <a:endPara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18D6CD8-F567-461D-96F6-E3528419CF1A}"/>
                  </a:ext>
                </a:extLst>
              </p:cNvPr>
              <p:cNvSpPr txBox="1"/>
              <p:nvPr/>
            </p:nvSpPr>
            <p:spPr>
              <a:xfrm>
                <a:off x="5660880" y="2896254"/>
                <a:ext cx="711338" cy="3047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600"/>
                  </a:lnSpc>
                </a:pPr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*腰围</a:t>
                </a:r>
                <a:endPara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ts val="2600"/>
                  </a:lnSpc>
                </a:pPr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*臀围</a:t>
                </a:r>
                <a:endPara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ts val="2600"/>
                  </a:lnSpc>
                </a:pPr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*裤长</a:t>
                </a:r>
                <a:endPara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ts val="2600"/>
                  </a:lnSpc>
                </a:pPr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*横档</a:t>
                </a:r>
                <a:endPara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ts val="2600"/>
                  </a:lnSpc>
                </a:pPr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*中档</a:t>
                </a:r>
                <a:endPara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ts val="2600"/>
                  </a:lnSpc>
                </a:pPr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*小腿围</a:t>
                </a:r>
                <a:endPara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ts val="2600"/>
                  </a:lnSpc>
                </a:pPr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*脚口</a:t>
                </a:r>
                <a:endPara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ts val="2600"/>
                  </a:lnSpc>
                </a:pPr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*通裆</a:t>
                </a:r>
                <a:endPara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ts val="2600"/>
                  </a:lnSpc>
                </a:pPr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 前胸</a:t>
                </a:r>
                <a:endPara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42980054-AD31-46F9-9F13-4DE4E1E6CF7B}"/>
                  </a:ext>
                </a:extLst>
              </p:cNvPr>
              <p:cNvSpPr/>
              <p:nvPr/>
            </p:nvSpPr>
            <p:spPr>
              <a:xfrm>
                <a:off x="4856001" y="3016539"/>
                <a:ext cx="587491" cy="2428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1ED7BAA9-C461-4EF1-9C4F-48545DB14B08}"/>
                  </a:ext>
                </a:extLst>
              </p:cNvPr>
              <p:cNvSpPr/>
              <p:nvPr/>
            </p:nvSpPr>
            <p:spPr>
              <a:xfrm>
                <a:off x="4856001" y="3347898"/>
                <a:ext cx="587491" cy="2428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890EEAA6-AB1E-4072-A993-E4C74ED6FBC9}"/>
                  </a:ext>
                </a:extLst>
              </p:cNvPr>
              <p:cNvSpPr/>
              <p:nvPr/>
            </p:nvSpPr>
            <p:spPr>
              <a:xfrm>
                <a:off x="4856001" y="3679257"/>
                <a:ext cx="587491" cy="2428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5B70AAE1-0C35-46B6-814A-41A66C2E2678}"/>
                  </a:ext>
                </a:extLst>
              </p:cNvPr>
              <p:cNvSpPr/>
              <p:nvPr/>
            </p:nvSpPr>
            <p:spPr>
              <a:xfrm>
                <a:off x="4856001" y="4010616"/>
                <a:ext cx="587491" cy="2428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BF64BA14-AB75-4C53-A9CD-FBD077BEF2BA}"/>
                  </a:ext>
                </a:extLst>
              </p:cNvPr>
              <p:cNvSpPr/>
              <p:nvPr/>
            </p:nvSpPr>
            <p:spPr>
              <a:xfrm>
                <a:off x="4856001" y="4341975"/>
                <a:ext cx="587491" cy="2428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232F33AE-88F4-4C96-9DE8-64ABCF1D45E2}"/>
                  </a:ext>
                </a:extLst>
              </p:cNvPr>
              <p:cNvSpPr/>
              <p:nvPr/>
            </p:nvSpPr>
            <p:spPr>
              <a:xfrm>
                <a:off x="4856001" y="4673333"/>
                <a:ext cx="587491" cy="2428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881294EE-F7EE-4391-A51E-88368462E352}"/>
                  </a:ext>
                </a:extLst>
              </p:cNvPr>
              <p:cNvSpPr/>
              <p:nvPr/>
            </p:nvSpPr>
            <p:spPr>
              <a:xfrm>
                <a:off x="4856001" y="5004692"/>
                <a:ext cx="587491" cy="2428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ABDC74E8-B42A-4D1B-9583-D50149E2A259}"/>
                  </a:ext>
                </a:extLst>
              </p:cNvPr>
              <p:cNvSpPr/>
              <p:nvPr/>
            </p:nvSpPr>
            <p:spPr>
              <a:xfrm>
                <a:off x="4856001" y="5336051"/>
                <a:ext cx="587491" cy="2428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EEB6BED3-8BEA-4D49-9DD9-00CBE5E7F79B}"/>
                  </a:ext>
                </a:extLst>
              </p:cNvPr>
              <p:cNvSpPr/>
              <p:nvPr/>
            </p:nvSpPr>
            <p:spPr>
              <a:xfrm>
                <a:off x="4856001" y="5667410"/>
                <a:ext cx="587491" cy="2428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22" name="矩形: 圆角 21">
                <a:extLst>
                  <a:ext uri="{FF2B5EF4-FFF2-40B4-BE49-F238E27FC236}">
                    <a16:creationId xmlns:a16="http://schemas.microsoft.com/office/drawing/2014/main" id="{E8DBA1B5-82DC-4BA9-8BC8-D3844936D6F6}"/>
                  </a:ext>
                </a:extLst>
              </p:cNvPr>
              <p:cNvSpPr/>
              <p:nvPr/>
            </p:nvSpPr>
            <p:spPr>
              <a:xfrm>
                <a:off x="6307028" y="3016539"/>
                <a:ext cx="587491" cy="2428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23" name="矩形: 圆角 22">
                <a:extLst>
                  <a:ext uri="{FF2B5EF4-FFF2-40B4-BE49-F238E27FC236}">
                    <a16:creationId xmlns:a16="http://schemas.microsoft.com/office/drawing/2014/main" id="{99DD726E-2EBA-49FB-B3FF-7D81A94B575C}"/>
                  </a:ext>
                </a:extLst>
              </p:cNvPr>
              <p:cNvSpPr/>
              <p:nvPr/>
            </p:nvSpPr>
            <p:spPr>
              <a:xfrm>
                <a:off x="6307028" y="3347898"/>
                <a:ext cx="587491" cy="2428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6E2BEE4B-BFC9-4D1E-937E-B83F96EB2B5A}"/>
                  </a:ext>
                </a:extLst>
              </p:cNvPr>
              <p:cNvSpPr/>
              <p:nvPr/>
            </p:nvSpPr>
            <p:spPr>
              <a:xfrm>
                <a:off x="6307028" y="3679257"/>
                <a:ext cx="587491" cy="2428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25" name="矩形: 圆角 24">
                <a:extLst>
                  <a:ext uri="{FF2B5EF4-FFF2-40B4-BE49-F238E27FC236}">
                    <a16:creationId xmlns:a16="http://schemas.microsoft.com/office/drawing/2014/main" id="{B718F33F-880D-47E9-B0AC-AC20E4943059}"/>
                  </a:ext>
                </a:extLst>
              </p:cNvPr>
              <p:cNvSpPr/>
              <p:nvPr/>
            </p:nvSpPr>
            <p:spPr>
              <a:xfrm>
                <a:off x="6307028" y="4010616"/>
                <a:ext cx="587491" cy="2428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38E7A22C-EB20-49EF-BCAC-AB21514F991F}"/>
                  </a:ext>
                </a:extLst>
              </p:cNvPr>
              <p:cNvSpPr/>
              <p:nvPr/>
            </p:nvSpPr>
            <p:spPr>
              <a:xfrm>
                <a:off x="6307028" y="4341975"/>
                <a:ext cx="587491" cy="2428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C50D30C9-F3A0-4496-9969-3BE571D0B092}"/>
                  </a:ext>
                </a:extLst>
              </p:cNvPr>
              <p:cNvSpPr/>
              <p:nvPr/>
            </p:nvSpPr>
            <p:spPr>
              <a:xfrm>
                <a:off x="6307028" y="4673333"/>
                <a:ext cx="587491" cy="2428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DBC341A2-2CBB-49F7-A36D-29602BAE13F1}"/>
                  </a:ext>
                </a:extLst>
              </p:cNvPr>
              <p:cNvSpPr/>
              <p:nvPr/>
            </p:nvSpPr>
            <p:spPr>
              <a:xfrm>
                <a:off x="6307028" y="5004692"/>
                <a:ext cx="587491" cy="2428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29" name="矩形: 圆角 28">
                <a:extLst>
                  <a:ext uri="{FF2B5EF4-FFF2-40B4-BE49-F238E27FC236}">
                    <a16:creationId xmlns:a16="http://schemas.microsoft.com/office/drawing/2014/main" id="{38B7EE69-831A-4E85-A8FB-92D4C4A28EB8}"/>
                  </a:ext>
                </a:extLst>
              </p:cNvPr>
              <p:cNvSpPr/>
              <p:nvPr/>
            </p:nvSpPr>
            <p:spPr>
              <a:xfrm>
                <a:off x="6307028" y="5336051"/>
                <a:ext cx="587491" cy="2428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1C8A290E-9653-48B7-AD2D-F85521512561}"/>
                  </a:ext>
                </a:extLst>
              </p:cNvPr>
              <p:cNvSpPr/>
              <p:nvPr/>
            </p:nvSpPr>
            <p:spPr>
              <a:xfrm>
                <a:off x="6307028" y="5667410"/>
                <a:ext cx="587491" cy="2428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</p:grp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99C1E7A-A5AB-4CD7-A26D-7651C52C381D}"/>
                </a:ext>
              </a:extLst>
            </p:cNvPr>
            <p:cNvSpPr txBox="1"/>
            <p:nvPr/>
          </p:nvSpPr>
          <p:spPr>
            <a:xfrm>
              <a:off x="4144837" y="2926947"/>
              <a:ext cx="99715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基本数据：</a:t>
              </a:r>
            </a:p>
          </p:txBody>
        </p:sp>
      </p:grpSp>
      <p:sp>
        <p:nvSpPr>
          <p:cNvPr id="38" name="矩形: 圆角 37">
            <a:hlinkClick r:id="rId5" action="ppaction://hlinksldjump"/>
            <a:extLst>
              <a:ext uri="{FF2B5EF4-FFF2-40B4-BE49-F238E27FC236}">
                <a16:creationId xmlns:a16="http://schemas.microsoft.com/office/drawing/2014/main" id="{6E64D5D9-F25F-43F6-ABDC-0DA502284884}"/>
              </a:ext>
            </a:extLst>
          </p:cNvPr>
          <p:cNvSpPr/>
          <p:nvPr/>
        </p:nvSpPr>
        <p:spPr>
          <a:xfrm>
            <a:off x="2557038" y="893350"/>
            <a:ext cx="445405" cy="188105"/>
          </a:xfrm>
          <a:prstGeom prst="roundRect">
            <a:avLst>
              <a:gd name="adj" fmla="val 50000"/>
            </a:avLst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修改</a:t>
            </a:r>
          </a:p>
        </p:txBody>
      </p:sp>
    </p:spTree>
    <p:extLst>
      <p:ext uri="{BB962C8B-B14F-4D97-AF65-F5344CB8AC3E}">
        <p14:creationId xmlns:p14="http://schemas.microsoft.com/office/powerpoint/2010/main" val="13359256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342FED4-512A-4BCE-9593-C02EB48D99D7}"/>
              </a:ext>
            </a:extLst>
          </p:cNvPr>
          <p:cNvGrpSpPr/>
          <p:nvPr/>
        </p:nvGrpSpPr>
        <p:grpSpPr>
          <a:xfrm>
            <a:off x="2066" y="0"/>
            <a:ext cx="3166584" cy="6858000"/>
            <a:chOff x="4033522" y="-5164"/>
            <a:chExt cx="3166584" cy="6858000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93E646D7-B74D-4C1F-95B3-B6749E0FE10D}"/>
                </a:ext>
              </a:extLst>
            </p:cNvPr>
            <p:cNvGrpSpPr/>
            <p:nvPr/>
          </p:nvGrpSpPr>
          <p:grpSpPr>
            <a:xfrm>
              <a:off x="4033522" y="-5164"/>
              <a:ext cx="3166584" cy="6858000"/>
              <a:chOff x="4175312" y="0"/>
              <a:chExt cx="3166584" cy="6858000"/>
            </a:xfrm>
          </p:grpSpPr>
          <p:pic>
            <p:nvPicPr>
              <p:cNvPr id="33" name="图片 32">
                <a:extLst>
                  <a:ext uri="{FF2B5EF4-FFF2-40B4-BE49-F238E27FC236}">
                    <a16:creationId xmlns:a16="http://schemas.microsoft.com/office/drawing/2014/main" id="{E679894B-D686-4D6B-8365-2FE5132138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5312" y="0"/>
                <a:ext cx="3166584" cy="6858000"/>
              </a:xfrm>
              <a:prstGeom prst="rect">
                <a:avLst/>
              </a:prstGeom>
            </p:spPr>
          </p:pic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D2C6D10F-F2E4-4A71-936E-E368AE868203}"/>
                  </a:ext>
                </a:extLst>
              </p:cNvPr>
              <p:cNvSpPr/>
              <p:nvPr/>
            </p:nvSpPr>
            <p:spPr>
              <a:xfrm>
                <a:off x="4175312" y="765247"/>
                <a:ext cx="3166584" cy="54260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2423AD5F-F22A-43CE-9AF6-8153D466F9B2}"/>
                  </a:ext>
                </a:extLst>
              </p:cNvPr>
              <p:cNvSpPr/>
              <p:nvPr/>
            </p:nvSpPr>
            <p:spPr>
              <a:xfrm>
                <a:off x="4175312" y="759052"/>
                <a:ext cx="3166584" cy="451780"/>
              </a:xfrm>
              <a:prstGeom prst="rect">
                <a:avLst/>
              </a:prstGeom>
              <a:gradFill flip="none" rotWithShape="1">
                <a:gsLst>
                  <a:gs pos="0">
                    <a:srgbClr val="CCA362">
                      <a:tint val="66000"/>
                      <a:satMod val="160000"/>
                    </a:srgbClr>
                  </a:gs>
                  <a:gs pos="50000">
                    <a:srgbClr val="CCA362">
                      <a:tint val="44500"/>
                      <a:satMod val="160000"/>
                    </a:srgbClr>
                  </a:gs>
                  <a:gs pos="100000">
                    <a:srgbClr val="CCA362">
                      <a:tint val="23500"/>
                      <a:satMod val="16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>
                    <a:solidFill>
                      <a:schemeClr val="tx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量体数据</a:t>
                </a: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440AC823-4796-4FB4-A08A-51A13F2C6A0E}"/>
                  </a:ext>
                </a:extLst>
              </p:cNvPr>
              <p:cNvSpPr txBox="1"/>
              <p:nvPr/>
            </p:nvSpPr>
            <p:spPr>
              <a:xfrm>
                <a:off x="5438294" y="413376"/>
                <a:ext cx="949260" cy="276999"/>
              </a:xfrm>
              <a:prstGeom prst="rect">
                <a:avLst/>
              </a:prstGeom>
              <a:solidFill>
                <a:srgbClr val="1F4E79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solidFill>
                      <a:schemeClr val="bg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量体师</a:t>
                </a:r>
              </a:p>
            </p:txBody>
          </p:sp>
          <p:pic>
            <p:nvPicPr>
              <p:cNvPr id="37" name="图片 3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2E17559-8756-4A2D-8ACC-FE643DABBE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81384" y="355600"/>
                <a:ext cx="401832" cy="387976"/>
              </a:xfrm>
              <a:prstGeom prst="rect">
                <a:avLst/>
              </a:prstGeom>
            </p:spPr>
          </p:pic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F0233BFB-8C42-428E-A93D-EACF235720BD}"/>
                </a:ext>
              </a:extLst>
            </p:cNvPr>
            <p:cNvGrpSpPr/>
            <p:nvPr/>
          </p:nvGrpSpPr>
          <p:grpSpPr>
            <a:xfrm>
              <a:off x="4055204" y="1167703"/>
              <a:ext cx="3124200" cy="1713029"/>
              <a:chOff x="30717" y="1226308"/>
              <a:chExt cx="3124200" cy="1713029"/>
            </a:xfrm>
          </p:grpSpPr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182CFC86-C7D5-47F4-9DD8-66062C06D3FF}"/>
                  </a:ext>
                </a:extLst>
              </p:cNvPr>
              <p:cNvSpPr txBox="1"/>
              <p:nvPr/>
            </p:nvSpPr>
            <p:spPr>
              <a:xfrm>
                <a:off x="114523" y="1226308"/>
                <a:ext cx="2842287" cy="1342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客户名称：吴亦凡</a:t>
                </a:r>
                <a:endPara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电话：</a:t>
                </a:r>
                <a:r>
                  <a:rPr lang="en-US" altLang="zh-CN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18818818818                        </a:t>
                </a:r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性别：男</a:t>
                </a:r>
                <a:endParaRPr lang="en-US" altLang="zh-CN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地址：苏州大学独墅湖校区二期</a:t>
                </a:r>
                <a:r>
                  <a:rPr lang="en-US" altLang="zh-CN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A05-302</a:t>
                </a:r>
              </a:p>
              <a:p>
                <a:pPr>
                  <a:lnSpc>
                    <a:spcPct val="200000"/>
                  </a:lnSpc>
                </a:pPr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量体日期：</a:t>
                </a:r>
                <a:r>
                  <a:rPr lang="en-US" altLang="zh-CN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2020-5-17 17:20</a:t>
                </a:r>
              </a:p>
            </p:txBody>
          </p: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8ECB6EA3-A7DD-4F13-A64F-189C4DA04E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17" y="2939337"/>
                <a:ext cx="31242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3AADFC5E-AA36-46E3-950A-D0A5B4AFB9A6}"/>
                </a:ext>
              </a:extLst>
            </p:cNvPr>
            <p:cNvSpPr txBox="1"/>
            <p:nvPr/>
          </p:nvSpPr>
          <p:spPr>
            <a:xfrm>
              <a:off x="4147270" y="2557170"/>
              <a:ext cx="99715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身高</a:t>
              </a:r>
              <a:r>
                <a: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(cm):</a:t>
              </a:r>
              <a:endParaRPr lang="zh-CN" altLang="en-US" sz="105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FB0B793D-38E2-4279-99BF-D30688FF2278}"/>
                </a:ext>
              </a:extLst>
            </p:cNvPr>
            <p:cNvSpPr/>
            <p:nvPr/>
          </p:nvSpPr>
          <p:spPr>
            <a:xfrm>
              <a:off x="4981917" y="2529061"/>
              <a:ext cx="478120" cy="2808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例如</a:t>
              </a:r>
              <a:r>
                <a:rPr lang="en-US" altLang="zh-CN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175</a:t>
              </a:r>
              <a:endParaRPr lang="zh-CN" altLang="en-US" sz="1000" dirty="0">
                <a:solidFill>
                  <a:schemeClr val="bg2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6ADEE5E-BB91-4B40-88E9-0C6F260BD642}"/>
                </a:ext>
              </a:extLst>
            </p:cNvPr>
            <p:cNvSpPr txBox="1"/>
            <p:nvPr/>
          </p:nvSpPr>
          <p:spPr>
            <a:xfrm>
              <a:off x="5691374" y="2563572"/>
              <a:ext cx="94397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体重</a:t>
              </a:r>
              <a:r>
                <a: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(kg):</a:t>
              </a:r>
              <a:endParaRPr lang="zh-CN" altLang="en-US" sz="105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954B6903-46EC-4C6F-A0E6-9A581DA36278}"/>
                </a:ext>
              </a:extLst>
            </p:cNvPr>
            <p:cNvSpPr/>
            <p:nvPr/>
          </p:nvSpPr>
          <p:spPr>
            <a:xfrm>
              <a:off x="6460808" y="2522918"/>
              <a:ext cx="573091" cy="2808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例如</a:t>
              </a:r>
              <a:r>
                <a:rPr lang="en-US" altLang="zh-CN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82.5</a:t>
              </a:r>
              <a:endParaRPr lang="zh-CN" altLang="en-US" sz="1000" dirty="0">
                <a:solidFill>
                  <a:schemeClr val="bg2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FE1D2661-832A-4A6C-9638-47BA3B7CE24D}"/>
                </a:ext>
              </a:extLst>
            </p:cNvPr>
            <p:cNvGrpSpPr/>
            <p:nvPr/>
          </p:nvGrpSpPr>
          <p:grpSpPr>
            <a:xfrm>
              <a:off x="4147270" y="3067704"/>
              <a:ext cx="2747249" cy="3047694"/>
              <a:chOff x="4147270" y="2896254"/>
              <a:chExt cx="2747249" cy="3047694"/>
            </a:xfrm>
          </p:grpSpPr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D6FD759-093A-49E5-8141-E9DC10ECBD4F}"/>
                  </a:ext>
                </a:extLst>
              </p:cNvPr>
              <p:cNvSpPr txBox="1"/>
              <p:nvPr/>
            </p:nvSpPr>
            <p:spPr>
              <a:xfrm>
                <a:off x="4147270" y="2896254"/>
                <a:ext cx="711338" cy="3047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600"/>
                  </a:lnSpc>
                </a:pPr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*胸围</a:t>
                </a:r>
                <a:endPara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ts val="2600"/>
                  </a:lnSpc>
                </a:pPr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*腰节</a:t>
                </a:r>
                <a:endPara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ts val="2600"/>
                  </a:lnSpc>
                </a:pPr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*中腰</a:t>
                </a:r>
                <a:endPara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ts val="2600"/>
                  </a:lnSpc>
                </a:pPr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下摆</a:t>
                </a:r>
                <a:endPara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ts val="2600"/>
                  </a:lnSpc>
                </a:pPr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*肩宽</a:t>
                </a:r>
                <a:endPara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ts val="2600"/>
                  </a:lnSpc>
                </a:pPr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*袖长</a:t>
                </a:r>
                <a:endPara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ts val="2600"/>
                  </a:lnSpc>
                </a:pPr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*大臂围</a:t>
                </a:r>
                <a:endPara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ts val="2600"/>
                  </a:lnSpc>
                </a:pPr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*小臂围</a:t>
                </a:r>
                <a:endPara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ts val="2600"/>
                  </a:lnSpc>
                </a:pPr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*袖口</a:t>
                </a:r>
                <a:endPara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C7D1FD7-D159-4F8E-9A9C-D6BF0F228AE4}"/>
                  </a:ext>
                </a:extLst>
              </p:cNvPr>
              <p:cNvSpPr txBox="1"/>
              <p:nvPr/>
            </p:nvSpPr>
            <p:spPr>
              <a:xfrm>
                <a:off x="5660880" y="2896254"/>
                <a:ext cx="711338" cy="3047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600"/>
                  </a:lnSpc>
                </a:pPr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*腰围</a:t>
                </a:r>
                <a:endPara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ts val="2600"/>
                  </a:lnSpc>
                </a:pPr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*臀围</a:t>
                </a:r>
                <a:endPara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ts val="2600"/>
                  </a:lnSpc>
                </a:pPr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*裤长</a:t>
                </a:r>
                <a:endPara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ts val="2600"/>
                  </a:lnSpc>
                </a:pPr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*横档</a:t>
                </a:r>
                <a:endPara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ts val="2600"/>
                  </a:lnSpc>
                </a:pPr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*中档</a:t>
                </a:r>
                <a:endPara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ts val="2600"/>
                  </a:lnSpc>
                </a:pPr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*小腿围</a:t>
                </a:r>
                <a:endPara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ts val="2600"/>
                  </a:lnSpc>
                </a:pPr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*脚口</a:t>
                </a:r>
                <a:endPara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ts val="2600"/>
                  </a:lnSpc>
                </a:pPr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*通裆</a:t>
                </a:r>
                <a:endPara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ts val="2600"/>
                  </a:lnSpc>
                </a:pPr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 前胸</a:t>
                </a:r>
                <a:endPara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5588F5AB-D109-4C8F-8BD2-B1293E94D1B7}"/>
                  </a:ext>
                </a:extLst>
              </p:cNvPr>
              <p:cNvSpPr/>
              <p:nvPr/>
            </p:nvSpPr>
            <p:spPr>
              <a:xfrm>
                <a:off x="4856001" y="3016539"/>
                <a:ext cx="587491" cy="2428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42A416DF-5C5C-4FE5-BEE3-DDA360C4DF7F}"/>
                  </a:ext>
                </a:extLst>
              </p:cNvPr>
              <p:cNvSpPr/>
              <p:nvPr/>
            </p:nvSpPr>
            <p:spPr>
              <a:xfrm>
                <a:off x="4856001" y="3347898"/>
                <a:ext cx="587491" cy="2428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D8CDF99E-809F-43E9-947A-4C06D1041362}"/>
                  </a:ext>
                </a:extLst>
              </p:cNvPr>
              <p:cNvSpPr/>
              <p:nvPr/>
            </p:nvSpPr>
            <p:spPr>
              <a:xfrm>
                <a:off x="4856001" y="3679257"/>
                <a:ext cx="587491" cy="2428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53D13954-AEE8-4BF6-8153-9D7ADC3BD036}"/>
                  </a:ext>
                </a:extLst>
              </p:cNvPr>
              <p:cNvSpPr/>
              <p:nvPr/>
            </p:nvSpPr>
            <p:spPr>
              <a:xfrm>
                <a:off x="4856001" y="4010616"/>
                <a:ext cx="587491" cy="2428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B99FCCB5-4DF6-4F54-947B-BA6570D6EFEF}"/>
                  </a:ext>
                </a:extLst>
              </p:cNvPr>
              <p:cNvSpPr/>
              <p:nvPr/>
            </p:nvSpPr>
            <p:spPr>
              <a:xfrm>
                <a:off x="4856001" y="4341975"/>
                <a:ext cx="587491" cy="2428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75EF7689-CCFD-4B03-8B0F-40F810875262}"/>
                  </a:ext>
                </a:extLst>
              </p:cNvPr>
              <p:cNvSpPr/>
              <p:nvPr/>
            </p:nvSpPr>
            <p:spPr>
              <a:xfrm>
                <a:off x="4856001" y="4673333"/>
                <a:ext cx="587491" cy="2428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4BEEEFA2-2A71-48CC-A4E5-DEA601594F04}"/>
                  </a:ext>
                </a:extLst>
              </p:cNvPr>
              <p:cNvSpPr/>
              <p:nvPr/>
            </p:nvSpPr>
            <p:spPr>
              <a:xfrm>
                <a:off x="4856001" y="5004692"/>
                <a:ext cx="587491" cy="2428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9316C9D4-CFED-465D-899E-4C79AF95A71E}"/>
                  </a:ext>
                </a:extLst>
              </p:cNvPr>
              <p:cNvSpPr/>
              <p:nvPr/>
            </p:nvSpPr>
            <p:spPr>
              <a:xfrm>
                <a:off x="4856001" y="5336051"/>
                <a:ext cx="587491" cy="2428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E8E84C9B-9A00-4273-A49F-5CB056AC46B5}"/>
                  </a:ext>
                </a:extLst>
              </p:cNvPr>
              <p:cNvSpPr/>
              <p:nvPr/>
            </p:nvSpPr>
            <p:spPr>
              <a:xfrm>
                <a:off x="4856001" y="5667410"/>
                <a:ext cx="587491" cy="2428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22" name="矩形: 圆角 21">
                <a:extLst>
                  <a:ext uri="{FF2B5EF4-FFF2-40B4-BE49-F238E27FC236}">
                    <a16:creationId xmlns:a16="http://schemas.microsoft.com/office/drawing/2014/main" id="{B13FF23F-771D-43DB-A191-9548B20A2745}"/>
                  </a:ext>
                </a:extLst>
              </p:cNvPr>
              <p:cNvSpPr/>
              <p:nvPr/>
            </p:nvSpPr>
            <p:spPr>
              <a:xfrm>
                <a:off x="6307028" y="3016539"/>
                <a:ext cx="587491" cy="2428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23" name="矩形: 圆角 22">
                <a:extLst>
                  <a:ext uri="{FF2B5EF4-FFF2-40B4-BE49-F238E27FC236}">
                    <a16:creationId xmlns:a16="http://schemas.microsoft.com/office/drawing/2014/main" id="{9026F197-0339-4D1F-AD33-7919919D85A5}"/>
                  </a:ext>
                </a:extLst>
              </p:cNvPr>
              <p:cNvSpPr/>
              <p:nvPr/>
            </p:nvSpPr>
            <p:spPr>
              <a:xfrm>
                <a:off x="6307028" y="3347898"/>
                <a:ext cx="587491" cy="2428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94518760-B959-43D5-965B-B9C72544A21B}"/>
                  </a:ext>
                </a:extLst>
              </p:cNvPr>
              <p:cNvSpPr/>
              <p:nvPr/>
            </p:nvSpPr>
            <p:spPr>
              <a:xfrm>
                <a:off x="6307028" y="3679257"/>
                <a:ext cx="587491" cy="2428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25" name="矩形: 圆角 24">
                <a:extLst>
                  <a:ext uri="{FF2B5EF4-FFF2-40B4-BE49-F238E27FC236}">
                    <a16:creationId xmlns:a16="http://schemas.microsoft.com/office/drawing/2014/main" id="{81D2ADF6-B648-4496-8400-C4BD3759333F}"/>
                  </a:ext>
                </a:extLst>
              </p:cNvPr>
              <p:cNvSpPr/>
              <p:nvPr/>
            </p:nvSpPr>
            <p:spPr>
              <a:xfrm>
                <a:off x="6307028" y="4010616"/>
                <a:ext cx="587491" cy="2428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C81A1377-850C-4B17-A999-4249EB2C4543}"/>
                  </a:ext>
                </a:extLst>
              </p:cNvPr>
              <p:cNvSpPr/>
              <p:nvPr/>
            </p:nvSpPr>
            <p:spPr>
              <a:xfrm>
                <a:off x="6307028" y="4341975"/>
                <a:ext cx="587491" cy="2428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160244A5-1792-4207-A0E9-78761327A790}"/>
                  </a:ext>
                </a:extLst>
              </p:cNvPr>
              <p:cNvSpPr/>
              <p:nvPr/>
            </p:nvSpPr>
            <p:spPr>
              <a:xfrm>
                <a:off x="6307028" y="4673333"/>
                <a:ext cx="587491" cy="2428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A5701D9D-77DE-4FE9-A2FF-70D93454C621}"/>
                  </a:ext>
                </a:extLst>
              </p:cNvPr>
              <p:cNvSpPr/>
              <p:nvPr/>
            </p:nvSpPr>
            <p:spPr>
              <a:xfrm>
                <a:off x="6307028" y="5004692"/>
                <a:ext cx="587491" cy="2428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29" name="矩形: 圆角 28">
                <a:extLst>
                  <a:ext uri="{FF2B5EF4-FFF2-40B4-BE49-F238E27FC236}">
                    <a16:creationId xmlns:a16="http://schemas.microsoft.com/office/drawing/2014/main" id="{42F27058-3E26-40CF-9876-A37B7798DFB7}"/>
                  </a:ext>
                </a:extLst>
              </p:cNvPr>
              <p:cNvSpPr/>
              <p:nvPr/>
            </p:nvSpPr>
            <p:spPr>
              <a:xfrm>
                <a:off x="6307028" y="5336051"/>
                <a:ext cx="587491" cy="2428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BE78280C-00E0-4B01-9104-C2F015D4C4A2}"/>
                  </a:ext>
                </a:extLst>
              </p:cNvPr>
              <p:cNvSpPr/>
              <p:nvPr/>
            </p:nvSpPr>
            <p:spPr>
              <a:xfrm>
                <a:off x="6307028" y="5667410"/>
                <a:ext cx="587491" cy="2428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</p:grp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78715C2-7C8E-4001-A6B9-EE6335CAE7F8}"/>
                </a:ext>
              </a:extLst>
            </p:cNvPr>
            <p:cNvSpPr txBox="1"/>
            <p:nvPr/>
          </p:nvSpPr>
          <p:spPr>
            <a:xfrm>
              <a:off x="4144837" y="2926947"/>
              <a:ext cx="99715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基本数据：</a:t>
              </a:r>
            </a:p>
          </p:txBody>
        </p:sp>
      </p:grp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23CDCA9A-83C7-4D1B-BAE4-E75322AEFA3A}"/>
              </a:ext>
            </a:extLst>
          </p:cNvPr>
          <p:cNvSpPr/>
          <p:nvPr/>
        </p:nvSpPr>
        <p:spPr>
          <a:xfrm>
            <a:off x="2557038" y="893350"/>
            <a:ext cx="445405" cy="188105"/>
          </a:xfrm>
          <a:prstGeom prst="roundRect">
            <a:avLst>
              <a:gd name="adj" fmla="val 50000"/>
            </a:avLst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修改</a:t>
            </a:r>
          </a:p>
        </p:txBody>
      </p:sp>
      <p:sp>
        <p:nvSpPr>
          <p:cNvPr id="39" name="矩形: 圆角 38">
            <a:hlinkClick r:id="rId5" action="ppaction://hlinksldjump"/>
            <a:extLst>
              <a:ext uri="{FF2B5EF4-FFF2-40B4-BE49-F238E27FC236}">
                <a16:creationId xmlns:a16="http://schemas.microsoft.com/office/drawing/2014/main" id="{8212ED0A-BAAF-466D-9232-51E5C286DBBB}"/>
              </a:ext>
            </a:extLst>
          </p:cNvPr>
          <p:cNvSpPr/>
          <p:nvPr/>
        </p:nvSpPr>
        <p:spPr>
          <a:xfrm>
            <a:off x="939247" y="5914342"/>
            <a:ext cx="1251166" cy="335411"/>
          </a:xfrm>
          <a:prstGeom prst="roundRect">
            <a:avLst>
              <a:gd name="adj" fmla="val 50000"/>
            </a:avLst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保存</a:t>
            </a:r>
          </a:p>
        </p:txBody>
      </p:sp>
    </p:spTree>
    <p:extLst>
      <p:ext uri="{BB962C8B-B14F-4D97-AF65-F5344CB8AC3E}">
        <p14:creationId xmlns:p14="http://schemas.microsoft.com/office/powerpoint/2010/main" val="3047247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941EC35-7C0D-45F2-836F-D78AEFA2C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87" y="0"/>
            <a:ext cx="3166584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B5E86E3-7833-4BE7-AF1E-1F70BCDBFD79}"/>
              </a:ext>
            </a:extLst>
          </p:cNvPr>
          <p:cNvSpPr/>
          <p:nvPr/>
        </p:nvSpPr>
        <p:spPr>
          <a:xfrm>
            <a:off x="2066" y="749351"/>
            <a:ext cx="3166584" cy="59491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E2611A-97E5-4CAD-BCA8-B5C7735002A2}"/>
              </a:ext>
            </a:extLst>
          </p:cNvPr>
          <p:cNvSpPr txBox="1"/>
          <p:nvPr/>
        </p:nvSpPr>
        <p:spPr>
          <a:xfrm>
            <a:off x="1148936" y="413376"/>
            <a:ext cx="949260" cy="276999"/>
          </a:xfrm>
          <a:prstGeom prst="rect">
            <a:avLst/>
          </a:prstGeom>
          <a:solidFill>
            <a:srgbClr val="1F4E79"/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个性化定制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6310DF2-BDBA-4FCC-9AE8-0DD7E7445670}"/>
              </a:ext>
            </a:extLst>
          </p:cNvPr>
          <p:cNvSpPr/>
          <p:nvPr/>
        </p:nvSpPr>
        <p:spPr>
          <a:xfrm>
            <a:off x="178712" y="701788"/>
            <a:ext cx="2918510" cy="449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zh-CN" sz="11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—————        </a:t>
            </a:r>
            <a:r>
              <a:rPr lang="zh-CN" altLang="en-US" sz="11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面料选择</a:t>
            </a:r>
            <a:r>
              <a:rPr lang="en-US" altLang="zh-CN" sz="11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     </a:t>
            </a:r>
            <a:r>
              <a:rPr lang="zh-CN" altLang="en-US" sz="11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</a:t>
            </a:r>
            <a:r>
              <a:rPr lang="en-US" altLang="zh-CN" sz="11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——————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28D290B-DBC2-41AD-B0A7-A56A268EA52E}"/>
              </a:ext>
            </a:extLst>
          </p:cNvPr>
          <p:cNvGrpSpPr/>
          <p:nvPr/>
        </p:nvGrpSpPr>
        <p:grpSpPr>
          <a:xfrm>
            <a:off x="231845" y="1269394"/>
            <a:ext cx="1251166" cy="1401871"/>
            <a:chOff x="9069286" y="1392163"/>
            <a:chExt cx="908935" cy="1018418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B61BB5E7-D08B-49C7-9A5B-ADFE3133D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69286" y="1392163"/>
              <a:ext cx="908935" cy="757253"/>
            </a:xfrm>
            <a:prstGeom prst="rect">
              <a:avLst/>
            </a:prstGeom>
          </p:spPr>
        </p:pic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BAD6C6DB-43B3-4E93-9470-FF5EA6C86D80}"/>
                </a:ext>
              </a:extLst>
            </p:cNvPr>
            <p:cNvSpPr/>
            <p:nvPr/>
          </p:nvSpPr>
          <p:spPr>
            <a:xfrm>
              <a:off x="9173950" y="2225072"/>
              <a:ext cx="699606" cy="185509"/>
            </a:xfrm>
            <a:prstGeom prst="roundRect">
              <a:avLst>
                <a:gd name="adj" fmla="val 50000"/>
              </a:avLst>
            </a:prstGeom>
            <a:solidFill>
              <a:srgbClr val="CCA3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藏青</a:t>
              </a:r>
              <a:r>
                <a:rPr lang="en-US" altLang="zh-CN" sz="100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46762</a:t>
              </a:r>
              <a:endPara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C3D2132E-FB52-49EE-98F3-85B2C7089428}"/>
              </a:ext>
            </a:extLst>
          </p:cNvPr>
          <p:cNvGrpSpPr/>
          <p:nvPr/>
        </p:nvGrpSpPr>
        <p:grpSpPr>
          <a:xfrm>
            <a:off x="1717025" y="1269395"/>
            <a:ext cx="1251166" cy="1399862"/>
            <a:chOff x="10664536" y="1392163"/>
            <a:chExt cx="908935" cy="1016958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CAF41461-68E8-41EA-9E2C-8D8B9205E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64536" y="1392163"/>
              <a:ext cx="908935" cy="757253"/>
            </a:xfrm>
            <a:prstGeom prst="rect">
              <a:avLst/>
            </a:prstGeom>
          </p:spPr>
        </p:pic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571E0E1F-4E5F-4F9C-B689-153F1D8C5D0A}"/>
                </a:ext>
              </a:extLst>
            </p:cNvPr>
            <p:cNvSpPr/>
            <p:nvPr/>
          </p:nvSpPr>
          <p:spPr>
            <a:xfrm>
              <a:off x="10803783" y="2223612"/>
              <a:ext cx="699606" cy="185509"/>
            </a:xfrm>
            <a:prstGeom prst="roundRect">
              <a:avLst>
                <a:gd name="adj" fmla="val 50000"/>
              </a:avLst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深灰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E8CED3B-D386-4F0D-8E02-3550EC1E4C18}"/>
              </a:ext>
            </a:extLst>
          </p:cNvPr>
          <p:cNvGrpSpPr/>
          <p:nvPr/>
        </p:nvGrpSpPr>
        <p:grpSpPr>
          <a:xfrm>
            <a:off x="231845" y="2760646"/>
            <a:ext cx="1251166" cy="1363253"/>
            <a:chOff x="9069286" y="2671747"/>
            <a:chExt cx="908935" cy="990363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2D82CFCF-5B16-45C4-9EBB-61602951F0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69286" y="2671747"/>
              <a:ext cx="908935" cy="757253"/>
            </a:xfrm>
            <a:prstGeom prst="rect">
              <a:avLst/>
            </a:prstGeom>
          </p:spPr>
        </p:pic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32223618-9A33-42C6-81EA-C6C2752545D2}"/>
                </a:ext>
              </a:extLst>
            </p:cNvPr>
            <p:cNvSpPr/>
            <p:nvPr/>
          </p:nvSpPr>
          <p:spPr>
            <a:xfrm>
              <a:off x="9173950" y="3476601"/>
              <a:ext cx="699606" cy="185509"/>
            </a:xfrm>
            <a:prstGeom prst="roundRect">
              <a:avLst>
                <a:gd name="adj" fmla="val 50000"/>
              </a:avLst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藏青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81B259F-C809-4C67-9D96-D16CF5C6246C}"/>
              </a:ext>
            </a:extLst>
          </p:cNvPr>
          <p:cNvGrpSpPr/>
          <p:nvPr/>
        </p:nvGrpSpPr>
        <p:grpSpPr>
          <a:xfrm>
            <a:off x="1717025" y="2774881"/>
            <a:ext cx="1251166" cy="1341647"/>
            <a:chOff x="10664536" y="2685983"/>
            <a:chExt cx="908935" cy="974667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7AEA2B58-712F-45BC-99E5-45C35A3F9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64536" y="2685983"/>
              <a:ext cx="908935" cy="757253"/>
            </a:xfrm>
            <a:prstGeom prst="rect">
              <a:avLst/>
            </a:prstGeom>
          </p:spPr>
        </p:pic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A299A8BC-7B99-4FC8-8F05-6E8C4BC83A07}"/>
                </a:ext>
              </a:extLst>
            </p:cNvPr>
            <p:cNvSpPr/>
            <p:nvPr/>
          </p:nvSpPr>
          <p:spPr>
            <a:xfrm>
              <a:off x="10803783" y="3475141"/>
              <a:ext cx="699606" cy="185509"/>
            </a:xfrm>
            <a:prstGeom prst="roundRect">
              <a:avLst>
                <a:gd name="adj" fmla="val 50000"/>
              </a:avLst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深灰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E564599-C8B4-4018-9760-16F37CCB374C}"/>
              </a:ext>
            </a:extLst>
          </p:cNvPr>
          <p:cNvGrpSpPr/>
          <p:nvPr/>
        </p:nvGrpSpPr>
        <p:grpSpPr>
          <a:xfrm>
            <a:off x="231845" y="4234964"/>
            <a:ext cx="1251166" cy="1392043"/>
            <a:chOff x="9069286" y="3951331"/>
            <a:chExt cx="908935" cy="1011278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BF17CC26-0D1E-46C2-8E4C-FED666951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69286" y="3951331"/>
              <a:ext cx="908935" cy="757253"/>
            </a:xfrm>
            <a:prstGeom prst="rect">
              <a:avLst/>
            </a:prstGeom>
          </p:spPr>
        </p:pic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487A25CB-BC96-441A-83A6-4A1D16630F83}"/>
                </a:ext>
              </a:extLst>
            </p:cNvPr>
            <p:cNvSpPr/>
            <p:nvPr/>
          </p:nvSpPr>
          <p:spPr>
            <a:xfrm>
              <a:off x="9173950" y="4777100"/>
              <a:ext cx="699606" cy="185509"/>
            </a:xfrm>
            <a:prstGeom prst="roundRect">
              <a:avLst>
                <a:gd name="adj" fmla="val 50000"/>
              </a:avLst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藏青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92D0549A-8AFB-4A9C-96F3-EA3757E342B9}"/>
              </a:ext>
            </a:extLst>
          </p:cNvPr>
          <p:cNvGrpSpPr/>
          <p:nvPr/>
        </p:nvGrpSpPr>
        <p:grpSpPr>
          <a:xfrm>
            <a:off x="1717022" y="4234963"/>
            <a:ext cx="1251167" cy="1390035"/>
            <a:chOff x="10664535" y="3951330"/>
            <a:chExt cx="908935" cy="1009819"/>
          </a:xfrm>
        </p:grpSpPr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20872829-9396-4E3C-B167-A739DC1C3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64535" y="3951330"/>
              <a:ext cx="908935" cy="757253"/>
            </a:xfrm>
            <a:prstGeom prst="rect">
              <a:avLst/>
            </a:prstGeom>
          </p:spPr>
        </p:pic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86F7FB78-6840-4BBB-97B4-359ECA14D721}"/>
                </a:ext>
              </a:extLst>
            </p:cNvPr>
            <p:cNvSpPr/>
            <p:nvPr/>
          </p:nvSpPr>
          <p:spPr>
            <a:xfrm>
              <a:off x="10803783" y="4775640"/>
              <a:ext cx="699606" cy="185509"/>
            </a:xfrm>
            <a:prstGeom prst="roundRect">
              <a:avLst>
                <a:gd name="adj" fmla="val 50000"/>
              </a:avLst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深灰</a:t>
              </a:r>
            </a:p>
          </p:txBody>
        </p:sp>
      </p:grpSp>
      <p:sp>
        <p:nvSpPr>
          <p:cNvPr id="24" name="矩形: 圆角 23">
            <a:hlinkClick r:id="rId4" action="ppaction://hlinksldjump"/>
            <a:extLst>
              <a:ext uri="{FF2B5EF4-FFF2-40B4-BE49-F238E27FC236}">
                <a16:creationId xmlns:a16="http://schemas.microsoft.com/office/drawing/2014/main" id="{D776852D-81E8-466B-8E4D-B85E5BDE04AA}"/>
              </a:ext>
            </a:extLst>
          </p:cNvPr>
          <p:cNvSpPr/>
          <p:nvPr/>
        </p:nvSpPr>
        <p:spPr>
          <a:xfrm>
            <a:off x="920388" y="6173010"/>
            <a:ext cx="1251166" cy="335411"/>
          </a:xfrm>
          <a:prstGeom prst="roundRect">
            <a:avLst>
              <a:gd name="adj" fmla="val 50000"/>
            </a:avLst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保存</a:t>
            </a:r>
          </a:p>
        </p:txBody>
      </p:sp>
      <p:pic>
        <p:nvPicPr>
          <p:cNvPr id="25" name="图片 24">
            <a:hlinkClick r:id="rId4" action="ppaction://hlinksldjump"/>
            <a:extLst>
              <a:ext uri="{FF2B5EF4-FFF2-40B4-BE49-F238E27FC236}">
                <a16:creationId xmlns:a16="http://schemas.microsoft.com/office/drawing/2014/main" id="{23CED20B-1F57-4D72-83BF-A41D703C5E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14" y="319555"/>
            <a:ext cx="401832" cy="38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213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3CA2425-E490-4C94-9260-171CFD4C1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" y="0"/>
            <a:ext cx="3166584" cy="6858000"/>
          </a:xfrm>
          <a:prstGeom prst="rect">
            <a:avLst/>
          </a:prstGeom>
        </p:spPr>
      </p:pic>
      <p:sp>
        <p:nvSpPr>
          <p:cNvPr id="3" name="矩形: 圆角 2">
            <a:hlinkClick r:id="rId3" action="ppaction://hlinksldjump"/>
            <a:extLst>
              <a:ext uri="{FF2B5EF4-FFF2-40B4-BE49-F238E27FC236}">
                <a16:creationId xmlns:a16="http://schemas.microsoft.com/office/drawing/2014/main" id="{57838A77-ECFA-4FCF-94F5-99ECB4E60AE2}"/>
              </a:ext>
            </a:extLst>
          </p:cNvPr>
          <p:cNvSpPr/>
          <p:nvPr/>
        </p:nvSpPr>
        <p:spPr>
          <a:xfrm>
            <a:off x="92094" y="2401350"/>
            <a:ext cx="981852" cy="260350"/>
          </a:xfrm>
          <a:prstGeom prst="roundRect">
            <a:avLst>
              <a:gd name="adj" fmla="val 50000"/>
            </a:avLst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预约上门量体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633D92A-3D15-4CC2-BE98-BAD8ABFCF2AB}"/>
              </a:ext>
            </a:extLst>
          </p:cNvPr>
          <p:cNvGrpSpPr/>
          <p:nvPr/>
        </p:nvGrpSpPr>
        <p:grpSpPr>
          <a:xfrm>
            <a:off x="2169" y="1522135"/>
            <a:ext cx="3204477" cy="791989"/>
            <a:chOff x="3348567" y="1553885"/>
            <a:chExt cx="3204477" cy="79198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6C7AE6E-9617-44F2-BAD1-67EF82B3CB7D}"/>
                </a:ext>
              </a:extLst>
            </p:cNvPr>
            <p:cNvSpPr/>
            <p:nvPr/>
          </p:nvSpPr>
          <p:spPr>
            <a:xfrm>
              <a:off x="3348567" y="1553885"/>
              <a:ext cx="3166584" cy="7919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</a:t>
              </a:r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B72F06F-44D4-4701-BCBC-F9CCA6D595F4}"/>
                </a:ext>
              </a:extLst>
            </p:cNvPr>
            <p:cNvSpPr/>
            <p:nvPr/>
          </p:nvSpPr>
          <p:spPr>
            <a:xfrm>
              <a:off x="4268723" y="1602145"/>
              <a:ext cx="155042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9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男士西服修身韩版量身定制</a:t>
              </a:r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CD67ECD-A6FD-44F0-A4FF-0DD92A4B4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16515" y="1638214"/>
              <a:ext cx="807965" cy="605974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2929E9D-F6DC-46A8-8D6D-D19B7322FA1B}"/>
                </a:ext>
              </a:extLst>
            </p:cNvPr>
            <p:cNvSpPr/>
            <p:nvPr/>
          </p:nvSpPr>
          <p:spPr>
            <a:xfrm>
              <a:off x="4268723" y="1810180"/>
              <a:ext cx="89159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>
                  <a:solidFill>
                    <a:schemeClr val="bg2">
                      <a:lumMod val="50000"/>
                    </a:schemeClr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款式：单排双扣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FDAD7F7-BD0E-476F-B08B-A5F5F6E83894}"/>
                </a:ext>
              </a:extLst>
            </p:cNvPr>
            <p:cNvSpPr/>
            <p:nvPr/>
          </p:nvSpPr>
          <p:spPr>
            <a:xfrm>
              <a:off x="4268723" y="2022667"/>
              <a:ext cx="7906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>
                  <a:solidFill>
                    <a:schemeClr val="bg2">
                      <a:lumMod val="50000"/>
                    </a:schemeClr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颜色：藏青色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2D44D8D-F7D3-47F1-B936-049536488193}"/>
                </a:ext>
              </a:extLst>
            </p:cNvPr>
            <p:cNvSpPr/>
            <p:nvPr/>
          </p:nvSpPr>
          <p:spPr>
            <a:xfrm>
              <a:off x="6186878" y="1595795"/>
              <a:ext cx="30809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8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X1</a:t>
              </a:r>
              <a:endParaRPr lang="zh-CN" altLang="en-US" sz="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6B55194-CE65-4570-B789-EEC28B166F90}"/>
                </a:ext>
              </a:extLst>
            </p:cNvPr>
            <p:cNvSpPr/>
            <p:nvPr/>
          </p:nvSpPr>
          <p:spPr>
            <a:xfrm>
              <a:off x="6169893" y="2041717"/>
              <a:ext cx="383151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8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￥</a:t>
              </a:r>
              <a:r>
                <a:rPr lang="en-US" altLang="zh-CN" sz="8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1</a:t>
              </a:r>
              <a:endParaRPr lang="zh-CN" altLang="en-US" sz="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</p:grpSp>
      <p:sp>
        <p:nvSpPr>
          <p:cNvPr id="13" name="矩形: 圆角 12">
            <a:hlinkClick r:id="rId5" action="ppaction://hlinksldjump"/>
            <a:extLst>
              <a:ext uri="{FF2B5EF4-FFF2-40B4-BE49-F238E27FC236}">
                <a16:creationId xmlns:a16="http://schemas.microsoft.com/office/drawing/2014/main" id="{727A081C-1C52-4D9E-AEEE-E5C3FEED4F57}"/>
              </a:ext>
            </a:extLst>
          </p:cNvPr>
          <p:cNvSpPr/>
          <p:nvPr/>
        </p:nvSpPr>
        <p:spPr>
          <a:xfrm>
            <a:off x="2166560" y="2816978"/>
            <a:ext cx="904656" cy="24252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申请退款</a:t>
            </a:r>
          </a:p>
        </p:txBody>
      </p:sp>
      <p:pic>
        <p:nvPicPr>
          <p:cNvPr id="14" name="图片 13">
            <a:hlinkClick r:id="rId6" action="ppaction://hlinksldjump"/>
            <a:extLst>
              <a:ext uri="{FF2B5EF4-FFF2-40B4-BE49-F238E27FC236}">
                <a16:creationId xmlns:a16="http://schemas.microsoft.com/office/drawing/2014/main" id="{3F748F25-B7CF-401E-BB4C-3C92EB677D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14" y="319555"/>
            <a:ext cx="401832" cy="38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381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F1328B18-BC3D-4606-A7F6-6C5FC7A3A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" y="0"/>
            <a:ext cx="3166584" cy="6858000"/>
          </a:xfrm>
          <a:prstGeom prst="rect">
            <a:avLst/>
          </a:prstGeom>
        </p:spPr>
      </p:pic>
      <p:grpSp>
        <p:nvGrpSpPr>
          <p:cNvPr id="29" name="组合 28">
            <a:extLst>
              <a:ext uri="{FF2B5EF4-FFF2-40B4-BE49-F238E27FC236}">
                <a16:creationId xmlns:a16="http://schemas.microsoft.com/office/drawing/2014/main" id="{048985C9-3A01-4AFF-A92C-755A0CA2B4B2}"/>
              </a:ext>
            </a:extLst>
          </p:cNvPr>
          <p:cNvGrpSpPr/>
          <p:nvPr/>
        </p:nvGrpSpPr>
        <p:grpSpPr>
          <a:xfrm>
            <a:off x="2169" y="1522135"/>
            <a:ext cx="3204477" cy="791989"/>
            <a:chOff x="3348567" y="1553885"/>
            <a:chExt cx="3204477" cy="791989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F5735A87-3B1E-49C5-AD58-79EDD825C976}"/>
                </a:ext>
              </a:extLst>
            </p:cNvPr>
            <p:cNvSpPr/>
            <p:nvPr/>
          </p:nvSpPr>
          <p:spPr>
            <a:xfrm>
              <a:off x="3348567" y="1553885"/>
              <a:ext cx="3166584" cy="7919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</a:t>
              </a:r>
              <a:endParaRPr lang="zh-CN" altLang="en-US" dirty="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BF63634-A130-45D4-894B-1622FADBAF9B}"/>
                </a:ext>
              </a:extLst>
            </p:cNvPr>
            <p:cNvSpPr/>
            <p:nvPr/>
          </p:nvSpPr>
          <p:spPr>
            <a:xfrm>
              <a:off x="4268723" y="1602145"/>
              <a:ext cx="4122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9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领带</a:t>
              </a:r>
            </a:p>
          </p:txBody>
        </p:sp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0D8E83DD-0DA2-4C1D-8393-B8D8783F9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16515" y="1638214"/>
              <a:ext cx="807965" cy="605974"/>
            </a:xfrm>
            <a:prstGeom prst="rect">
              <a:avLst/>
            </a:prstGeom>
          </p:spPr>
        </p:pic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34AE86FB-5C91-4A96-94B0-0BA77E11594D}"/>
                </a:ext>
              </a:extLst>
            </p:cNvPr>
            <p:cNvSpPr/>
            <p:nvPr/>
          </p:nvSpPr>
          <p:spPr>
            <a:xfrm>
              <a:off x="4268723" y="1810180"/>
              <a:ext cx="18473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800" dirty="0">
                <a:solidFill>
                  <a:schemeClr val="bg2">
                    <a:lumMod val="50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70D12A33-3942-46DA-890D-CC783DEC241E}"/>
                </a:ext>
              </a:extLst>
            </p:cNvPr>
            <p:cNvSpPr/>
            <p:nvPr/>
          </p:nvSpPr>
          <p:spPr>
            <a:xfrm>
              <a:off x="4268723" y="2022667"/>
              <a:ext cx="7906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>
                  <a:solidFill>
                    <a:schemeClr val="bg2">
                      <a:lumMod val="50000"/>
                    </a:schemeClr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颜色：藏青色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0EC79B5C-BEF0-4D8B-83B7-542AFF2FB86C}"/>
                </a:ext>
              </a:extLst>
            </p:cNvPr>
            <p:cNvSpPr/>
            <p:nvPr/>
          </p:nvSpPr>
          <p:spPr>
            <a:xfrm>
              <a:off x="6186878" y="1595795"/>
              <a:ext cx="30809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8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X1</a:t>
              </a:r>
              <a:endParaRPr lang="zh-CN" altLang="en-US" sz="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DBA8C675-1805-4C58-B5EA-FA3954B7990A}"/>
                </a:ext>
              </a:extLst>
            </p:cNvPr>
            <p:cNvSpPr/>
            <p:nvPr/>
          </p:nvSpPr>
          <p:spPr>
            <a:xfrm>
              <a:off x="6169893" y="2041717"/>
              <a:ext cx="383151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8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￥</a:t>
              </a:r>
              <a:r>
                <a:rPr lang="en-US" altLang="zh-CN" sz="8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1</a:t>
              </a:r>
              <a:endParaRPr lang="zh-CN" altLang="en-US" sz="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</p:grpSp>
      <p:sp>
        <p:nvSpPr>
          <p:cNvPr id="37" name="矩形: 圆角 36">
            <a:hlinkClick r:id="rId4" action="ppaction://hlinksldjump"/>
            <a:extLst>
              <a:ext uri="{FF2B5EF4-FFF2-40B4-BE49-F238E27FC236}">
                <a16:creationId xmlns:a16="http://schemas.microsoft.com/office/drawing/2014/main" id="{18020F74-354E-49A5-9E54-ED231FAEBB28}"/>
              </a:ext>
            </a:extLst>
          </p:cNvPr>
          <p:cNvSpPr/>
          <p:nvPr/>
        </p:nvSpPr>
        <p:spPr>
          <a:xfrm>
            <a:off x="2166560" y="2816978"/>
            <a:ext cx="904656" cy="24252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申请退款</a:t>
            </a:r>
          </a:p>
        </p:txBody>
      </p:sp>
      <p:pic>
        <p:nvPicPr>
          <p:cNvPr id="38" name="图片 37">
            <a:hlinkClick r:id="rId5" action="ppaction://hlinksldjump"/>
            <a:extLst>
              <a:ext uri="{FF2B5EF4-FFF2-40B4-BE49-F238E27FC236}">
                <a16:creationId xmlns:a16="http://schemas.microsoft.com/office/drawing/2014/main" id="{B85720AE-C5F0-4B8D-BA70-99A4221F33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14" y="319555"/>
            <a:ext cx="401832" cy="38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11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B6C9C4AB-B47D-4984-9E8B-750B53E6D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" y="0"/>
            <a:ext cx="3166584" cy="6858000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D791FCE3-D0FD-45C7-B7D3-0A286081649C}"/>
              </a:ext>
            </a:extLst>
          </p:cNvPr>
          <p:cNvGrpSpPr/>
          <p:nvPr/>
        </p:nvGrpSpPr>
        <p:grpSpPr>
          <a:xfrm>
            <a:off x="2169" y="1522135"/>
            <a:ext cx="3204477" cy="791989"/>
            <a:chOff x="3348567" y="1553885"/>
            <a:chExt cx="3204477" cy="791989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3AE7856-7F3B-4680-9B04-05C2B4C843AA}"/>
                </a:ext>
              </a:extLst>
            </p:cNvPr>
            <p:cNvSpPr/>
            <p:nvPr/>
          </p:nvSpPr>
          <p:spPr>
            <a:xfrm>
              <a:off x="3348567" y="1553885"/>
              <a:ext cx="3166584" cy="7919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</a:t>
              </a:r>
              <a:endParaRPr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6E2DF7D-45ED-4CB2-B2AF-F3E4BAB82AE6}"/>
                </a:ext>
              </a:extLst>
            </p:cNvPr>
            <p:cNvSpPr/>
            <p:nvPr/>
          </p:nvSpPr>
          <p:spPr>
            <a:xfrm>
              <a:off x="4268723" y="1602145"/>
              <a:ext cx="68961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XXXXXXX</a:t>
              </a:r>
              <a:endParaRPr lang="zh-CN" altLang="en-US" sz="9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18F1E557-FD5B-4C93-911C-52882E15C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16515" y="1638214"/>
              <a:ext cx="807965" cy="605974"/>
            </a:xfrm>
            <a:prstGeom prst="rect">
              <a:avLst/>
            </a:prstGeom>
          </p:spPr>
        </p:pic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6B540EA-AB7B-4F97-A57C-0A9375A483FC}"/>
                </a:ext>
              </a:extLst>
            </p:cNvPr>
            <p:cNvSpPr/>
            <p:nvPr/>
          </p:nvSpPr>
          <p:spPr>
            <a:xfrm>
              <a:off x="4268723" y="1810180"/>
              <a:ext cx="50526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800" dirty="0">
                  <a:solidFill>
                    <a:schemeClr val="bg2">
                      <a:lumMod val="50000"/>
                    </a:schemeClr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XXXXX</a:t>
              </a:r>
              <a:endParaRPr lang="zh-CN" altLang="en-US" sz="800" dirty="0">
                <a:solidFill>
                  <a:schemeClr val="bg2">
                    <a:lumMod val="50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631EE15-3044-425C-A160-0A2A60339B17}"/>
                </a:ext>
              </a:extLst>
            </p:cNvPr>
            <p:cNvSpPr/>
            <p:nvPr/>
          </p:nvSpPr>
          <p:spPr>
            <a:xfrm>
              <a:off x="4268723" y="2022667"/>
              <a:ext cx="7906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>
                  <a:solidFill>
                    <a:schemeClr val="bg2">
                      <a:lumMod val="50000"/>
                    </a:schemeClr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颜色：藏青色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B5625AF-AF06-4F8C-B94F-77F90E77DE2D}"/>
                </a:ext>
              </a:extLst>
            </p:cNvPr>
            <p:cNvSpPr/>
            <p:nvPr/>
          </p:nvSpPr>
          <p:spPr>
            <a:xfrm>
              <a:off x="6186878" y="1595795"/>
              <a:ext cx="30809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8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X1</a:t>
              </a:r>
              <a:endParaRPr lang="zh-CN" altLang="en-US" sz="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6D2CC350-3609-4EB2-A5CF-7444B4247FD6}"/>
                </a:ext>
              </a:extLst>
            </p:cNvPr>
            <p:cNvSpPr/>
            <p:nvPr/>
          </p:nvSpPr>
          <p:spPr>
            <a:xfrm>
              <a:off x="6169893" y="2041717"/>
              <a:ext cx="383151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8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￥</a:t>
              </a:r>
              <a:r>
                <a:rPr lang="en-US" altLang="zh-CN" sz="8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1</a:t>
              </a:r>
              <a:endParaRPr lang="zh-CN" altLang="en-US" sz="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</p:grp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AFBB1D86-CB02-46C4-944F-C9CBEF69483D}"/>
              </a:ext>
            </a:extLst>
          </p:cNvPr>
          <p:cNvSpPr/>
          <p:nvPr/>
        </p:nvSpPr>
        <p:spPr>
          <a:xfrm>
            <a:off x="2166560" y="2816978"/>
            <a:ext cx="904656" cy="24252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申请退款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072B9E45-082A-4117-A8A9-EC58CEADC9F0}"/>
              </a:ext>
            </a:extLst>
          </p:cNvPr>
          <p:cNvGrpSpPr/>
          <p:nvPr/>
        </p:nvGrpSpPr>
        <p:grpSpPr>
          <a:xfrm>
            <a:off x="218563" y="2047857"/>
            <a:ext cx="2707607" cy="1330771"/>
            <a:chOff x="14956920" y="2865717"/>
            <a:chExt cx="3853671" cy="1894054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570E5C86-0F9B-4E61-B011-915B8898CAF5}"/>
                </a:ext>
              </a:extLst>
            </p:cNvPr>
            <p:cNvSpPr/>
            <p:nvPr/>
          </p:nvSpPr>
          <p:spPr>
            <a:xfrm>
              <a:off x="14956920" y="2865717"/>
              <a:ext cx="3853671" cy="1894054"/>
            </a:xfrm>
            <a:prstGeom prst="roundRect">
              <a:avLst/>
            </a:prstGeom>
            <a:solidFill>
              <a:srgbClr val="1F4E79">
                <a:alpha val="6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确认取消订单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30" name="矩形: 圆角 29">
              <a:hlinkClick r:id="rId4" action="ppaction://hlinksldjump"/>
              <a:extLst>
                <a:ext uri="{FF2B5EF4-FFF2-40B4-BE49-F238E27FC236}">
                  <a16:creationId xmlns:a16="http://schemas.microsoft.com/office/drawing/2014/main" id="{AEF3E16C-6CED-47D1-819A-E62D1D1E3B59}"/>
                </a:ext>
              </a:extLst>
            </p:cNvPr>
            <p:cNvSpPr/>
            <p:nvPr/>
          </p:nvSpPr>
          <p:spPr>
            <a:xfrm>
              <a:off x="15659676" y="4159580"/>
              <a:ext cx="904657" cy="242520"/>
            </a:xfrm>
            <a:prstGeom prst="roundRect">
              <a:avLst>
                <a:gd name="adj" fmla="val 50000"/>
              </a:avLst>
            </a:prstGeom>
            <a:solidFill>
              <a:srgbClr val="CCA362">
                <a:alpha val="7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是</a:t>
              </a:r>
            </a:p>
          </p:txBody>
        </p:sp>
        <p:sp>
          <p:nvSpPr>
            <p:cNvPr id="31" name="矩形: 圆角 30">
              <a:hlinkClick r:id="rId4" action="ppaction://hlinksldjump"/>
              <a:extLst>
                <a:ext uri="{FF2B5EF4-FFF2-40B4-BE49-F238E27FC236}">
                  <a16:creationId xmlns:a16="http://schemas.microsoft.com/office/drawing/2014/main" id="{1BBD6190-0EF6-48E4-8AA6-E072DE05FB6B}"/>
                </a:ext>
              </a:extLst>
            </p:cNvPr>
            <p:cNvSpPr/>
            <p:nvPr/>
          </p:nvSpPr>
          <p:spPr>
            <a:xfrm>
              <a:off x="17229671" y="4155999"/>
              <a:ext cx="904656" cy="2425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否</a:t>
              </a:r>
              <a:endParaRPr lang="en-US" altLang="zh-CN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728783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6A8C21D-B943-4BAA-AFCE-FAF9C31359C1}"/>
              </a:ext>
            </a:extLst>
          </p:cNvPr>
          <p:cNvGrpSpPr/>
          <p:nvPr/>
        </p:nvGrpSpPr>
        <p:grpSpPr>
          <a:xfrm>
            <a:off x="0" y="-2695"/>
            <a:ext cx="3166587" cy="6858000"/>
            <a:chOff x="0" y="-2695"/>
            <a:chExt cx="3166587" cy="68580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323E3B2E-F21D-43F4-A215-0D0DE3443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" y="-2695"/>
              <a:ext cx="3166584" cy="6858000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2BE0325-0761-42DA-A637-23C7804D10D6}"/>
                </a:ext>
              </a:extLst>
            </p:cNvPr>
            <p:cNvSpPr/>
            <p:nvPr/>
          </p:nvSpPr>
          <p:spPr>
            <a:xfrm>
              <a:off x="0" y="718547"/>
              <a:ext cx="3166584" cy="54260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59B83648-7D8B-4924-896A-3F9B1DBEFC80}"/>
                </a:ext>
              </a:extLst>
            </p:cNvPr>
            <p:cNvSpPr txBox="1"/>
            <p:nvPr/>
          </p:nvSpPr>
          <p:spPr>
            <a:xfrm>
              <a:off x="1146870" y="413376"/>
              <a:ext cx="949260" cy="276999"/>
            </a:xfrm>
            <a:prstGeom prst="rect">
              <a:avLst/>
            </a:prstGeom>
            <a:solidFill>
              <a:srgbClr val="1F4E79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预约量体</a:t>
              </a: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CA26E73D-0F53-4953-9501-19C1765AEC7C}"/>
              </a:ext>
            </a:extLst>
          </p:cNvPr>
          <p:cNvSpPr txBox="1"/>
          <p:nvPr/>
        </p:nvSpPr>
        <p:spPr>
          <a:xfrm>
            <a:off x="226796" y="1575942"/>
            <a:ext cx="961817" cy="2701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sz="1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*姓名</a:t>
            </a:r>
            <a:endParaRPr lang="en-US" altLang="zh-CN" sz="14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1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*手机</a:t>
            </a:r>
            <a:endParaRPr lang="en-US" altLang="zh-CN" sz="14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1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*高校</a:t>
            </a:r>
            <a:endParaRPr lang="en-US" altLang="zh-CN" sz="14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1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*校区</a:t>
            </a:r>
            <a:endParaRPr lang="en-US" altLang="zh-CN" sz="14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1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*量体时间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0B56977-8FE0-4356-8D95-6A72A1EE5256}"/>
              </a:ext>
            </a:extLst>
          </p:cNvPr>
          <p:cNvSpPr/>
          <p:nvPr/>
        </p:nvSpPr>
        <p:spPr>
          <a:xfrm>
            <a:off x="1178253" y="1802333"/>
            <a:ext cx="1758979" cy="28087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bg2">
                  <a:lumMod val="50000"/>
                </a:schemeClr>
              </a:solidFill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B33E7F2-5053-465F-9AB3-7C04566F55AA}"/>
              </a:ext>
            </a:extLst>
          </p:cNvPr>
          <p:cNvSpPr/>
          <p:nvPr/>
        </p:nvSpPr>
        <p:spPr>
          <a:xfrm>
            <a:off x="1178253" y="3929102"/>
            <a:ext cx="1758979" cy="28087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bg2">
                  <a:lumMod val="50000"/>
                </a:schemeClr>
              </a:solidFill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3649D93-F00B-41C8-96B8-59EF6602CF41}"/>
              </a:ext>
            </a:extLst>
          </p:cNvPr>
          <p:cNvSpPr/>
          <p:nvPr/>
        </p:nvSpPr>
        <p:spPr>
          <a:xfrm>
            <a:off x="1178253" y="2334025"/>
            <a:ext cx="1758979" cy="28087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bg2">
                  <a:lumMod val="50000"/>
                </a:schemeClr>
              </a:solidFill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0E7E2512-3415-4A0B-B6F9-27E89FD619B2}"/>
              </a:ext>
            </a:extLst>
          </p:cNvPr>
          <p:cNvSpPr/>
          <p:nvPr/>
        </p:nvSpPr>
        <p:spPr>
          <a:xfrm>
            <a:off x="1178253" y="2865717"/>
            <a:ext cx="1758979" cy="28087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bg2">
                  <a:lumMod val="50000"/>
                </a:schemeClr>
              </a:solidFill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173CC26-3EE0-4F3B-AC11-F38C52A5CD01}"/>
              </a:ext>
            </a:extLst>
          </p:cNvPr>
          <p:cNvSpPr/>
          <p:nvPr/>
        </p:nvSpPr>
        <p:spPr>
          <a:xfrm>
            <a:off x="1178253" y="3397409"/>
            <a:ext cx="1758979" cy="28087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bg2">
                  <a:lumMod val="50000"/>
                </a:schemeClr>
              </a:solidFill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C552164-C0C6-406B-94C5-37377C59DB84}"/>
              </a:ext>
            </a:extLst>
          </p:cNvPr>
          <p:cNvGrpSpPr/>
          <p:nvPr/>
        </p:nvGrpSpPr>
        <p:grpSpPr>
          <a:xfrm>
            <a:off x="357696" y="4591003"/>
            <a:ext cx="2479603" cy="1018195"/>
            <a:chOff x="191026" y="4321037"/>
            <a:chExt cx="2825825" cy="1160363"/>
          </a:xfrm>
        </p:grpSpPr>
        <p:sp>
          <p:nvSpPr>
            <p:cNvPr id="13" name="矩形: 圆角 12">
              <a:hlinkClick r:id="rId3" action="ppaction://hlinksldjump"/>
              <a:extLst>
                <a:ext uri="{FF2B5EF4-FFF2-40B4-BE49-F238E27FC236}">
                  <a16:creationId xmlns:a16="http://schemas.microsoft.com/office/drawing/2014/main" id="{90570B8A-8E83-488E-9172-F2D746061098}"/>
                </a:ext>
              </a:extLst>
            </p:cNvPr>
            <p:cNvSpPr/>
            <p:nvPr/>
          </p:nvSpPr>
          <p:spPr>
            <a:xfrm>
              <a:off x="813895" y="4321037"/>
              <a:ext cx="1689564" cy="452936"/>
            </a:xfrm>
            <a:prstGeom prst="roundRect">
              <a:avLst>
                <a:gd name="adj" fmla="val 50000"/>
              </a:avLst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一键预约</a:t>
              </a:r>
            </a:p>
          </p:txBody>
        </p:sp>
        <p:sp>
          <p:nvSpPr>
            <p:cNvPr id="14" name="矩形: 圆角 13">
              <a:hlinkClick r:id="rId4" action="ppaction://hlinksldjump"/>
              <a:extLst>
                <a:ext uri="{FF2B5EF4-FFF2-40B4-BE49-F238E27FC236}">
                  <a16:creationId xmlns:a16="http://schemas.microsoft.com/office/drawing/2014/main" id="{020972B2-F4BA-4DE2-9086-22AB6C1E995D}"/>
                </a:ext>
              </a:extLst>
            </p:cNvPr>
            <p:cNvSpPr/>
            <p:nvPr/>
          </p:nvSpPr>
          <p:spPr>
            <a:xfrm>
              <a:off x="191026" y="5205018"/>
              <a:ext cx="1030973" cy="276382"/>
            </a:xfrm>
            <a:prstGeom prst="roundRect">
              <a:avLst>
                <a:gd name="adj" fmla="val 50000"/>
              </a:avLst>
            </a:prstGeom>
            <a:solidFill>
              <a:srgbClr val="CCA3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量体数据</a:t>
              </a: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11D2458B-00BC-4FBE-A094-D412CAD41E54}"/>
                </a:ext>
              </a:extLst>
            </p:cNvPr>
            <p:cNvSpPr/>
            <p:nvPr/>
          </p:nvSpPr>
          <p:spPr>
            <a:xfrm>
              <a:off x="1985879" y="5201302"/>
              <a:ext cx="1030972" cy="27638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联系客服</a:t>
              </a:r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B5738758-9981-41BC-A6DD-04E92D3348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30157"/>
            <a:ext cx="3166584" cy="92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532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CF6801D-4376-4DE3-95E7-126C5E1917DD}"/>
              </a:ext>
            </a:extLst>
          </p:cNvPr>
          <p:cNvGrpSpPr/>
          <p:nvPr/>
        </p:nvGrpSpPr>
        <p:grpSpPr>
          <a:xfrm>
            <a:off x="0" y="0"/>
            <a:ext cx="3166587" cy="6858000"/>
            <a:chOff x="0" y="-2695"/>
            <a:chExt cx="3166587" cy="68580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4BAF6A2-C93D-4518-86FF-6FFFF99EB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" y="-2695"/>
              <a:ext cx="3166584" cy="6858000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96DFC6B-BC42-473E-B771-D28FAD8264EF}"/>
                </a:ext>
              </a:extLst>
            </p:cNvPr>
            <p:cNvSpPr/>
            <p:nvPr/>
          </p:nvSpPr>
          <p:spPr>
            <a:xfrm>
              <a:off x="0" y="718547"/>
              <a:ext cx="3166584" cy="54260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B3425F4-508E-4891-9F1B-C08332CCB59A}"/>
                </a:ext>
              </a:extLst>
            </p:cNvPr>
            <p:cNvSpPr txBox="1"/>
            <p:nvPr/>
          </p:nvSpPr>
          <p:spPr>
            <a:xfrm>
              <a:off x="1146870" y="413376"/>
              <a:ext cx="949260" cy="276999"/>
            </a:xfrm>
            <a:prstGeom prst="rect">
              <a:avLst/>
            </a:prstGeom>
            <a:solidFill>
              <a:srgbClr val="1F4E79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预约量体</a:t>
              </a: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57762AB4-3398-4798-8280-30DFE6B4DCEC}"/>
              </a:ext>
            </a:extLst>
          </p:cNvPr>
          <p:cNvSpPr txBox="1"/>
          <p:nvPr/>
        </p:nvSpPr>
        <p:spPr>
          <a:xfrm>
            <a:off x="1008840" y="2354468"/>
            <a:ext cx="1341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CA362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预约成功</a:t>
            </a:r>
            <a:r>
              <a:rPr lang="zh-CN" altLang="en-US" b="1" dirty="0">
                <a:solidFill>
                  <a:srgbClr val="CCA362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424FD09-2969-4EAF-9222-EC8756E21EA8}"/>
              </a:ext>
            </a:extLst>
          </p:cNvPr>
          <p:cNvSpPr txBox="1"/>
          <p:nvPr/>
        </p:nvSpPr>
        <p:spPr>
          <a:xfrm>
            <a:off x="270954" y="2802417"/>
            <a:ext cx="25597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正在为您安排量体师，请保持电话畅通，量体师信息将稍后为您呈现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53EC726-A12F-4CE9-B76B-6CA9D0230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277" y="1118029"/>
            <a:ext cx="1453662" cy="1090247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0E80B3F5-A469-479C-B21B-410894E5383E}"/>
              </a:ext>
            </a:extLst>
          </p:cNvPr>
          <p:cNvGrpSpPr/>
          <p:nvPr/>
        </p:nvGrpSpPr>
        <p:grpSpPr>
          <a:xfrm>
            <a:off x="439753" y="4492098"/>
            <a:ext cx="2474651" cy="1018195"/>
            <a:chOff x="191026" y="4321037"/>
            <a:chExt cx="2820182" cy="1160363"/>
          </a:xfrm>
        </p:grpSpPr>
        <p:sp>
          <p:nvSpPr>
            <p:cNvPr id="10" name="矩形: 圆角 9">
              <a:hlinkClick r:id="rId4" action="ppaction://hlinksldjump"/>
              <a:extLst>
                <a:ext uri="{FF2B5EF4-FFF2-40B4-BE49-F238E27FC236}">
                  <a16:creationId xmlns:a16="http://schemas.microsoft.com/office/drawing/2014/main" id="{7238E57A-3336-4EED-A53F-CCB1E0F19A7C}"/>
                </a:ext>
              </a:extLst>
            </p:cNvPr>
            <p:cNvSpPr/>
            <p:nvPr/>
          </p:nvSpPr>
          <p:spPr>
            <a:xfrm>
              <a:off x="813895" y="4321037"/>
              <a:ext cx="1689564" cy="452936"/>
            </a:xfrm>
            <a:prstGeom prst="roundRect">
              <a:avLst>
                <a:gd name="adj" fmla="val 50000"/>
              </a:avLst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再逛逛</a:t>
              </a:r>
            </a:p>
          </p:txBody>
        </p:sp>
        <p:sp>
          <p:nvSpPr>
            <p:cNvPr id="11" name="矩形: 圆角 10">
              <a:hlinkClick r:id="rId5" action="ppaction://hlinksldjump"/>
              <a:extLst>
                <a:ext uri="{FF2B5EF4-FFF2-40B4-BE49-F238E27FC236}">
                  <a16:creationId xmlns:a16="http://schemas.microsoft.com/office/drawing/2014/main" id="{0104C8D6-CEAF-41AC-8290-271E190D3DF3}"/>
                </a:ext>
              </a:extLst>
            </p:cNvPr>
            <p:cNvSpPr/>
            <p:nvPr/>
          </p:nvSpPr>
          <p:spPr>
            <a:xfrm>
              <a:off x="191026" y="5205018"/>
              <a:ext cx="1030973" cy="276382"/>
            </a:xfrm>
            <a:prstGeom prst="roundRect">
              <a:avLst>
                <a:gd name="adj" fmla="val 50000"/>
              </a:avLst>
            </a:prstGeom>
            <a:solidFill>
              <a:srgbClr val="CCA3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量体数据</a:t>
              </a: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32564E65-A84F-4A0E-8287-76DEAAF93562}"/>
                </a:ext>
              </a:extLst>
            </p:cNvPr>
            <p:cNvSpPr/>
            <p:nvPr/>
          </p:nvSpPr>
          <p:spPr>
            <a:xfrm>
              <a:off x="1980236" y="5200937"/>
              <a:ext cx="1030972" cy="27638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取消预约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2419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1334</TotalTime>
  <Words>1814</Words>
  <Application>Microsoft Office PowerPoint</Application>
  <PresentationFormat>自定义</PresentationFormat>
  <Paragraphs>485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1" baseType="lpstr">
      <vt:lpstr>阿里巴巴普惠体 L</vt:lpstr>
      <vt:lpstr>阿里巴巴普惠体 R</vt:lpstr>
      <vt:lpstr>华文新魏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白 瑞生</dc:creator>
  <cp:lastModifiedBy>白 瑞生</cp:lastModifiedBy>
  <cp:revision>10</cp:revision>
  <dcterms:created xsi:type="dcterms:W3CDTF">2020-05-20T08:52:31Z</dcterms:created>
  <dcterms:modified xsi:type="dcterms:W3CDTF">2020-05-21T08:18:00Z</dcterms:modified>
</cp:coreProperties>
</file>