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7" r:id="rId2"/>
    <p:sldId id="278" r:id="rId3"/>
    <p:sldId id="265" r:id="rId4"/>
    <p:sldId id="266" r:id="rId5"/>
    <p:sldId id="256" r:id="rId6"/>
    <p:sldId id="267" r:id="rId7"/>
    <p:sldId id="275" r:id="rId8"/>
    <p:sldId id="264" r:id="rId9"/>
    <p:sldId id="257" r:id="rId10"/>
    <p:sldId id="258" r:id="rId11"/>
    <p:sldId id="259" r:id="rId12"/>
    <p:sldId id="260" r:id="rId13"/>
    <p:sldId id="262" r:id="rId14"/>
    <p:sldId id="273" r:id="rId15"/>
    <p:sldId id="261" r:id="rId16"/>
    <p:sldId id="279" r:id="rId1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白 瑞生" initials="白" lastIdx="1" clrIdx="0">
    <p:extLst>
      <p:ext uri="{19B8F6BF-5375-455C-9EA6-DF929625EA0E}">
        <p15:presenceInfo xmlns:p15="http://schemas.microsoft.com/office/powerpoint/2012/main" userId="0ab920e7229399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8"/>
    <a:srgbClr val="1F4E79"/>
    <a:srgbClr val="F8F8F8"/>
    <a:srgbClr val="CCA362"/>
    <a:srgbClr val="E2C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3423" autoAdjust="0"/>
  </p:normalViewPr>
  <p:slideViewPr>
    <p:cSldViewPr snapToGrid="0">
      <p:cViewPr>
        <p:scale>
          <a:sx n="50" d="100"/>
          <a:sy n="50" d="100"/>
        </p:scale>
        <p:origin x="932" y="-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07EC9-902F-49F8-BF23-B791763087BA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13864-204E-4379-9703-3755A33B9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、消费者选择“量身定制”商品完成付款后，显示界面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7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、进入方式：由量体师个人中心界面点击“预约查询”按钮进入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、点击订单，判断是否客户有下单，有的话跳转至订单信息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0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、进入方式：由量体师个人中心界面点击“开始量体”按钮进入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、信息录入保存在单独量体数据信息中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7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、进入方式：由量体师个人中心界面点击“订单查询”按钮进入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、在系统派单后，量体订单“查询界面“出现派单定单信息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、若无量体数据，点击后跳转暂无量体数据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0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、进入方式：由量体师个人中心界面点击“我的奖励”按钮进入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、个性化定制界面参照客户，量体师有修改权力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9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、进入方式：我的奖励界面中“提现”的按钮进入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、约束：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2.1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 </a:t>
            </a:r>
            <a:r>
              <a:rPr lang="en-US" altLang="zh-CN" sz="12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 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2.2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 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  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12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、进入方式：量体师个人界面点击“量体数据”按钮进入，量体师订单查询详情界面中“量体数据”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、量体师可对填写数据进行修改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、消费者的量体数据配合数据变化而变化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1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在“已付款“界面中点击”申请退款“按钮出现该弹窗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、消费者选择“量身定制”商品完成付款后，显示界面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、消费者选择“高级定制”商品完成付款后，显示界面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4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1.1</a:t>
            </a:r>
            <a:r>
              <a:rPr lang="zh-CN" altLang="en-US" dirty="0"/>
              <a:t>消费者在完成“量身定制”和“高级定制”商品后通过点击“预约量体”进入该界面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1.2</a:t>
            </a:r>
            <a:r>
              <a:rPr lang="zh-CN" altLang="en-US" dirty="0"/>
              <a:t>消费者在完成“量身定制”和“高级定制”商品后通过点击“量体”界面中预约量体进入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1.3//</a:t>
            </a:r>
            <a:r>
              <a:rPr lang="zh-CN" altLang="en-US" dirty="0"/>
              <a:t>保留功能，消费者在未购买时能直接进行一键预约</a:t>
            </a:r>
            <a:r>
              <a:rPr lang="en-US" altLang="zh-CN" dirty="0"/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、用户在预约量体后，判断是否有订单信息，有的话，负责的的量体师会呈现订单信息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、用户取消量体时，系统后台有反馈，负责量体师会有微信提醒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zh-CN" altLang="en-US" dirty="0"/>
              <a:t>、用户在申请退款过程中，预约量体自动取消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2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1.1</a:t>
            </a:r>
            <a:r>
              <a:rPr lang="zh-CN" altLang="en-US" dirty="0"/>
              <a:t>消费者在选择“高级定制”商品时可进入该界面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1.2</a:t>
            </a:r>
            <a:r>
              <a:rPr lang="zh-CN" altLang="en-US" dirty="0"/>
              <a:t>消费者在未付款，已付款的界面中都可以进入该界面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、在量体师未完成量体前可进行修改内容，完成量体后不可修改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5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1.1</a:t>
            </a:r>
            <a:r>
              <a:rPr lang="zh-CN" altLang="en-US" dirty="0"/>
              <a:t>消费者在选择“高级定制”商品时可进入该界面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1.2</a:t>
            </a:r>
            <a:r>
              <a:rPr lang="zh-CN" altLang="en-US" dirty="0"/>
              <a:t>消费者在未付款，已付款的界面中都可以进入该界面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、在量体师未完成量体前可进行修改内容，完成量体后不可修改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5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、进入方式：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1.1</a:t>
            </a:r>
            <a:r>
              <a:rPr lang="zh-CN" altLang="en-US" dirty="0"/>
              <a:t>由消费者点击主界面“量体”按钮进入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1.2</a:t>
            </a:r>
            <a:r>
              <a:rPr lang="zh-CN" altLang="en-US" dirty="0"/>
              <a:t>消费者点击我的订单中“量体数据”按钮进入</a:t>
            </a:r>
            <a:endParaRPr lang="en-US" altLang="zh-CN" dirty="0"/>
          </a:p>
          <a:p>
            <a:r>
              <a:rPr lang="en-US" altLang="zh-CN" dirty="0"/>
              <a:t>     1.3</a:t>
            </a:r>
            <a:r>
              <a:rPr lang="zh-CN" altLang="en-US" dirty="0"/>
              <a:t>消费者在预约量体界面中点击“量体数据”按钮进入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、“量体数据”出现条件，量体师完成量体后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5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84B3C8-53B6-4C79-862D-06C56F0E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B41165-F057-4A01-96CD-15852FF1A264}"/>
              </a:ext>
            </a:extLst>
          </p:cNvPr>
          <p:cNvSpPr/>
          <p:nvPr/>
        </p:nvSpPr>
        <p:spPr>
          <a:xfrm>
            <a:off x="1070217" y="4185489"/>
            <a:ext cx="1026149" cy="397442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选购商品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6D9D23-B2F5-4206-88A6-B85584ECB9AE}"/>
              </a:ext>
            </a:extLst>
          </p:cNvPr>
          <p:cNvSpPr/>
          <p:nvPr/>
        </p:nvSpPr>
        <p:spPr>
          <a:xfrm>
            <a:off x="4495800" y="-254000"/>
            <a:ext cx="9050079" cy="73787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F324FC-00BE-48EF-A7A8-550B12A2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18" y="-1769"/>
            <a:ext cx="3166584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282DC8-A324-4F58-82AF-4B9917F054A6}"/>
              </a:ext>
            </a:extLst>
          </p:cNvPr>
          <p:cNvGrpSpPr/>
          <p:nvPr/>
        </p:nvGrpSpPr>
        <p:grpSpPr>
          <a:xfrm>
            <a:off x="5022921" y="1520366"/>
            <a:ext cx="3204477" cy="791989"/>
            <a:chOff x="3348567" y="1553885"/>
            <a:chExt cx="3204477" cy="79198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50E343-6BA4-4212-A3F9-EA7B06BC7944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D1CD25-C6DB-4D2B-BF97-373A79213F8A}"/>
                </a:ext>
              </a:extLst>
            </p:cNvPr>
            <p:cNvSpPr/>
            <p:nvPr/>
          </p:nvSpPr>
          <p:spPr>
            <a:xfrm>
              <a:off x="4268723" y="1602145"/>
              <a:ext cx="4122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领带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C7591B9-41F1-498F-831E-09456E8F1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2F382-1B0D-441A-A880-B1C919C8DA20}"/>
                </a:ext>
              </a:extLst>
            </p:cNvPr>
            <p:cNvSpPr/>
            <p:nvPr/>
          </p:nvSpPr>
          <p:spPr>
            <a:xfrm>
              <a:off x="4268723" y="1810180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64CC5A4-6CED-4480-9234-238962373B15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F944C9-5DAF-4DBC-A86A-78302DC72902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282120-1F2C-4F58-8A22-D569C7B7F018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037400-2B58-4722-8837-B16AFC433A6E}"/>
              </a:ext>
            </a:extLst>
          </p:cNvPr>
          <p:cNvSpPr/>
          <p:nvPr/>
        </p:nvSpPr>
        <p:spPr>
          <a:xfrm>
            <a:off x="7187312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</p:spTree>
    <p:extLst>
      <p:ext uri="{BB962C8B-B14F-4D97-AF65-F5344CB8AC3E}">
        <p14:creationId xmlns:p14="http://schemas.microsoft.com/office/powerpoint/2010/main" val="330282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AFF76B21-13CB-4EF2-9FAD-60619A420619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16C6047-F1F4-4E51-A57B-58BFDFBA9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49F6E37-06CA-426B-A235-B25FC2314F8D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767383-2CA8-4EF0-B015-C015D598D6B3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9922521-8D1E-4E81-8CAF-BEC608B4D11E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964A7A-FEF3-4E70-A8B6-2DF144F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EC06963F-D012-495C-B990-DD351CE669CF}"/>
              </a:ext>
            </a:extLst>
          </p:cNvPr>
          <p:cNvSpPr/>
          <p:nvPr/>
        </p:nvSpPr>
        <p:spPr>
          <a:xfrm>
            <a:off x="1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34E884-31DF-4370-BDFF-DE0EC819A9C8}"/>
              </a:ext>
            </a:extLst>
          </p:cNvPr>
          <p:cNvSpPr txBox="1"/>
          <p:nvPr/>
        </p:nvSpPr>
        <p:spPr>
          <a:xfrm>
            <a:off x="134342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BD5EC29-91FE-4CA3-94CC-4FFA8FE7B17C}"/>
              </a:ext>
            </a:extLst>
          </p:cNvPr>
          <p:cNvSpPr/>
          <p:nvPr/>
        </p:nvSpPr>
        <p:spPr>
          <a:xfrm>
            <a:off x="2364536" y="155240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7499D8-2CBF-4563-9B62-880657CD92B5}"/>
              </a:ext>
            </a:extLst>
          </p:cNvPr>
          <p:cNvSpPr/>
          <p:nvPr/>
        </p:nvSpPr>
        <p:spPr>
          <a:xfrm>
            <a:off x="1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A28AA0E-5FA8-47C8-BD78-343779E925DA}"/>
              </a:ext>
            </a:extLst>
          </p:cNvPr>
          <p:cNvSpPr txBox="1"/>
          <p:nvPr/>
        </p:nvSpPr>
        <p:spPr>
          <a:xfrm>
            <a:off x="134342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D3564B1-75A4-4097-AD6D-FC004C81BC27}"/>
              </a:ext>
            </a:extLst>
          </p:cNvPr>
          <p:cNvSpPr/>
          <p:nvPr/>
        </p:nvSpPr>
        <p:spPr>
          <a:xfrm>
            <a:off x="2364536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00E661-5635-4475-B688-96230B56853F}"/>
              </a:ext>
            </a:extLst>
          </p:cNvPr>
          <p:cNvSpPr/>
          <p:nvPr/>
        </p:nvSpPr>
        <p:spPr>
          <a:xfrm>
            <a:off x="1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68CE840-6FB7-4D13-8A41-8D4B3B54040F}"/>
              </a:ext>
            </a:extLst>
          </p:cNvPr>
          <p:cNvSpPr txBox="1"/>
          <p:nvPr/>
        </p:nvSpPr>
        <p:spPr>
          <a:xfrm>
            <a:off x="134342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D727BBC-D38F-43FA-8EB1-E830615E83D8}"/>
              </a:ext>
            </a:extLst>
          </p:cNvPr>
          <p:cNvSpPr/>
          <p:nvPr/>
        </p:nvSpPr>
        <p:spPr>
          <a:xfrm>
            <a:off x="2364536" y="460446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E23EC63-8752-4883-97A8-D0B99E5D292B}"/>
              </a:ext>
            </a:extLst>
          </p:cNvPr>
          <p:cNvGrpSpPr/>
          <p:nvPr/>
        </p:nvGrpSpPr>
        <p:grpSpPr>
          <a:xfrm>
            <a:off x="3921662" y="0"/>
            <a:ext cx="3166584" cy="6858000"/>
            <a:chOff x="0" y="0"/>
            <a:chExt cx="3166584" cy="6858000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55A4210-9A94-40A0-BF09-3EAFC586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3EE4445-1C4C-41AD-95D4-D32817751C76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9D06647-0138-45AC-976C-BEDB1A2350B9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FEB5B7C-FA69-45F3-B281-B2B9C8349769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96150AD-963C-403D-A4E3-F19D9740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3A2B80C3-916E-4AC0-B1AD-D835115BAC8B}"/>
              </a:ext>
            </a:extLst>
          </p:cNvPr>
          <p:cNvSpPr/>
          <p:nvPr/>
        </p:nvSpPr>
        <p:spPr>
          <a:xfrm>
            <a:off x="3921663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BEAE803-4311-472B-A7B9-0427FD62E65E}"/>
              </a:ext>
            </a:extLst>
          </p:cNvPr>
          <p:cNvSpPr txBox="1"/>
          <p:nvPr/>
        </p:nvSpPr>
        <p:spPr>
          <a:xfrm>
            <a:off x="4056004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7617A83-7C2C-45FF-BF7F-7ED804262BAF}"/>
              </a:ext>
            </a:extLst>
          </p:cNvPr>
          <p:cNvSpPr/>
          <p:nvPr/>
        </p:nvSpPr>
        <p:spPr>
          <a:xfrm>
            <a:off x="6286198" y="1552402"/>
            <a:ext cx="725651" cy="737435"/>
          </a:xfrm>
          <a:prstGeom prst="ellipse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已接单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D5D399-8343-4058-8CA3-D1AB82EA86CE}"/>
              </a:ext>
            </a:extLst>
          </p:cNvPr>
          <p:cNvSpPr/>
          <p:nvPr/>
        </p:nvSpPr>
        <p:spPr>
          <a:xfrm>
            <a:off x="3921663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38F42B8-E7AC-4153-8170-6E4C81BC521B}"/>
              </a:ext>
            </a:extLst>
          </p:cNvPr>
          <p:cNvSpPr txBox="1"/>
          <p:nvPr/>
        </p:nvSpPr>
        <p:spPr>
          <a:xfrm>
            <a:off x="4056004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A018DD7-9708-4E43-8164-DDA3C71EC1A0}"/>
              </a:ext>
            </a:extLst>
          </p:cNvPr>
          <p:cNvSpPr/>
          <p:nvPr/>
        </p:nvSpPr>
        <p:spPr>
          <a:xfrm>
            <a:off x="6286198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593BF00-4F98-480B-8870-97E6C3B2A457}"/>
              </a:ext>
            </a:extLst>
          </p:cNvPr>
          <p:cNvSpPr/>
          <p:nvPr/>
        </p:nvSpPr>
        <p:spPr>
          <a:xfrm>
            <a:off x="3921663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05C7AEA-ABE1-44B8-A5B4-855447ECA12A}"/>
              </a:ext>
            </a:extLst>
          </p:cNvPr>
          <p:cNvSpPr txBox="1"/>
          <p:nvPr/>
        </p:nvSpPr>
        <p:spPr>
          <a:xfrm>
            <a:off x="4056004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D311330-9C1E-4BCA-8691-8FC849E875C9}"/>
              </a:ext>
            </a:extLst>
          </p:cNvPr>
          <p:cNvSpPr/>
          <p:nvPr/>
        </p:nvSpPr>
        <p:spPr>
          <a:xfrm>
            <a:off x="6286198" y="460446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7A03C7-621F-4A8B-BDAE-A21EB85932CF}"/>
              </a:ext>
            </a:extLst>
          </p:cNvPr>
          <p:cNvGrpSpPr/>
          <p:nvPr/>
        </p:nvGrpSpPr>
        <p:grpSpPr>
          <a:xfrm>
            <a:off x="8008994" y="0"/>
            <a:ext cx="3166584" cy="6858000"/>
            <a:chOff x="0" y="0"/>
            <a:chExt cx="3166584" cy="685800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E5FE885-4728-440B-9A93-B659159C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D6F2D4-8CFC-4C8B-B9D7-64FE95048086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37E83F-B083-4B8B-A799-9D7AABA00DDC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预约查询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C5C123-CD7B-4748-BE44-32F47285E4D8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DEC6652-D035-4F72-B2C1-C5F313587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8DEF324-93EC-4DC5-8204-58952C93CBB7}"/>
              </a:ext>
            </a:extLst>
          </p:cNvPr>
          <p:cNvSpPr/>
          <p:nvPr/>
        </p:nvSpPr>
        <p:spPr>
          <a:xfrm>
            <a:off x="8008994" y="426289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56AA4A-4BC7-4AB6-868A-CF7218E6009B}"/>
              </a:ext>
            </a:extLst>
          </p:cNvPr>
          <p:cNvSpPr txBox="1"/>
          <p:nvPr/>
        </p:nvSpPr>
        <p:spPr>
          <a:xfrm>
            <a:off x="8143335" y="436073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578A80E-133A-4473-9DB1-CA3E6B40D03D}"/>
              </a:ext>
            </a:extLst>
          </p:cNvPr>
          <p:cNvSpPr/>
          <p:nvPr/>
        </p:nvSpPr>
        <p:spPr>
          <a:xfrm>
            <a:off x="10373529" y="4604462"/>
            <a:ext cx="725651" cy="7374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完成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C606FC-C692-4A79-AB17-888F57542A80}"/>
              </a:ext>
            </a:extLst>
          </p:cNvPr>
          <p:cNvSpPr/>
          <p:nvPr/>
        </p:nvSpPr>
        <p:spPr>
          <a:xfrm>
            <a:off x="8008994" y="121083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8FD0F0-6411-44B0-A7E8-F2CACAC56DA1}"/>
              </a:ext>
            </a:extLst>
          </p:cNvPr>
          <p:cNvSpPr txBox="1"/>
          <p:nvPr/>
        </p:nvSpPr>
        <p:spPr>
          <a:xfrm>
            <a:off x="8143335" y="130867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2652849-B8F4-4C9E-AF47-1987BAE30CE2}"/>
              </a:ext>
            </a:extLst>
          </p:cNvPr>
          <p:cNvSpPr/>
          <p:nvPr/>
        </p:nvSpPr>
        <p:spPr>
          <a:xfrm>
            <a:off x="10373529" y="155240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A05450-5856-4979-AD3C-A7E0F169B9AF}"/>
              </a:ext>
            </a:extLst>
          </p:cNvPr>
          <p:cNvSpPr/>
          <p:nvPr/>
        </p:nvSpPr>
        <p:spPr>
          <a:xfrm>
            <a:off x="8008994" y="2736863"/>
            <a:ext cx="3166584" cy="14752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07B6C1-7A74-48C8-A818-D4997EAD8A47}"/>
              </a:ext>
            </a:extLst>
          </p:cNvPr>
          <p:cNvSpPr txBox="1"/>
          <p:nvPr/>
        </p:nvSpPr>
        <p:spPr>
          <a:xfrm>
            <a:off x="8143335" y="283470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7BB34B9-1C40-4FB2-B5C3-8B6A3965E56B}"/>
              </a:ext>
            </a:extLst>
          </p:cNvPr>
          <p:cNvSpPr/>
          <p:nvPr/>
        </p:nvSpPr>
        <p:spPr>
          <a:xfrm>
            <a:off x="10373529" y="3078432"/>
            <a:ext cx="725651" cy="737435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GO</a:t>
            </a:r>
            <a:endParaRPr lang="zh-CN" altLang="en-US" sz="160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7145E53-8197-40CB-BA73-67D3D95DE681}"/>
              </a:ext>
            </a:extLst>
          </p:cNvPr>
          <p:cNvGrpSpPr/>
          <p:nvPr/>
        </p:nvGrpSpPr>
        <p:grpSpPr>
          <a:xfrm>
            <a:off x="4119548" y="2391814"/>
            <a:ext cx="2707607" cy="1330771"/>
            <a:chOff x="14902692" y="2865717"/>
            <a:chExt cx="3853671" cy="1894054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9D06221B-C2BD-40BC-878C-450D64F4A63B}"/>
                </a:ext>
              </a:extLst>
            </p:cNvPr>
            <p:cNvSpPr/>
            <p:nvPr/>
          </p:nvSpPr>
          <p:spPr>
            <a:xfrm>
              <a:off x="14902692" y="2865717"/>
              <a:ext cx="3853671" cy="1894054"/>
            </a:xfrm>
            <a:prstGeom prst="roundRect">
              <a:avLst/>
            </a:prstGeom>
            <a:solidFill>
              <a:srgbClr val="1F4E7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是否完成量体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2F314796-90D8-4633-BA3A-DA8EC1BE1CA7}"/>
                </a:ext>
              </a:extLst>
            </p:cNvPr>
            <p:cNvSpPr/>
            <p:nvPr/>
          </p:nvSpPr>
          <p:spPr>
            <a:xfrm>
              <a:off x="15659676" y="4159580"/>
              <a:ext cx="904657" cy="242520"/>
            </a:xfrm>
            <a:prstGeom prst="roundRect">
              <a:avLst>
                <a:gd name="adj" fmla="val 50000"/>
              </a:avLst>
            </a:prstGeom>
            <a:solidFill>
              <a:srgbClr val="CCA36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是</a:t>
              </a: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933F7D7-B4FC-4CC6-8091-661E51DF6BEC}"/>
                </a:ext>
              </a:extLst>
            </p:cNvPr>
            <p:cNvSpPr/>
            <p:nvPr/>
          </p:nvSpPr>
          <p:spPr>
            <a:xfrm>
              <a:off x="17229671" y="4155999"/>
              <a:ext cx="904656" cy="2425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否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62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E57D915B-3998-4215-AC53-3476D2EB4159}"/>
              </a:ext>
            </a:extLst>
          </p:cNvPr>
          <p:cNvGrpSpPr/>
          <p:nvPr/>
        </p:nvGrpSpPr>
        <p:grpSpPr>
          <a:xfrm>
            <a:off x="-4068" y="7643"/>
            <a:ext cx="3166584" cy="6858000"/>
            <a:chOff x="4175312" y="0"/>
            <a:chExt cx="3166584" cy="6858000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AD6BCA21-AEB7-4A15-BA17-21195AF86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22BAB7F-0A41-4F84-83AD-3D437BEF31CA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7E02E39-4456-4B92-B409-987FEB676952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开始量体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0D70E3E-B38E-4C29-A8D0-45B9FA44C8B6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DFA3AB72-9AD2-4C35-A17A-D8CCC24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26EDF-F487-49BF-9E32-3E8C70E77DC7}"/>
              </a:ext>
            </a:extLst>
          </p:cNvPr>
          <p:cNvGrpSpPr/>
          <p:nvPr/>
        </p:nvGrpSpPr>
        <p:grpSpPr>
          <a:xfrm>
            <a:off x="106696" y="1327863"/>
            <a:ext cx="2934293" cy="2323574"/>
            <a:chOff x="-4268691" y="185885"/>
            <a:chExt cx="3112589" cy="246476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1DD376B-8EEE-4F30-B815-778A40B414BE}"/>
                </a:ext>
              </a:extLst>
            </p:cNvPr>
            <p:cNvSpPr txBox="1"/>
            <p:nvPr/>
          </p:nvSpPr>
          <p:spPr>
            <a:xfrm>
              <a:off x="-4268649" y="757620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姓名：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D81AC0E-282D-4497-A1C4-B9328DFDCA32}"/>
                </a:ext>
              </a:extLst>
            </p:cNvPr>
            <p:cNvSpPr/>
            <p:nvPr/>
          </p:nvSpPr>
          <p:spPr>
            <a:xfrm>
              <a:off x="-3656844" y="708229"/>
              <a:ext cx="976057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默认客户名称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480FEF-2A1F-4C6E-9074-8FB3D98F3A2B}"/>
                </a:ext>
              </a:extLst>
            </p:cNvPr>
            <p:cNvSpPr txBox="1"/>
            <p:nvPr/>
          </p:nvSpPr>
          <p:spPr>
            <a:xfrm>
              <a:off x="-2528304" y="751308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性别：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D1DD2F-5EFF-4843-B6AB-45D13C699995}"/>
                </a:ext>
              </a:extLst>
            </p:cNvPr>
            <p:cNvSpPr/>
            <p:nvPr/>
          </p:nvSpPr>
          <p:spPr>
            <a:xfrm>
              <a:off x="-1886593" y="708229"/>
              <a:ext cx="721555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默认性别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84F079-B1D5-49E7-A0A4-3176F3035627}"/>
                </a:ext>
              </a:extLst>
            </p:cNvPr>
            <p:cNvSpPr txBox="1"/>
            <p:nvPr/>
          </p:nvSpPr>
          <p:spPr>
            <a:xfrm>
              <a:off x="-4268691" y="235275"/>
              <a:ext cx="536287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电话：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FECD5D7-D826-4E85-BD32-9D3D67C0DB5A}"/>
                </a:ext>
              </a:extLst>
            </p:cNvPr>
            <p:cNvSpPr/>
            <p:nvPr/>
          </p:nvSpPr>
          <p:spPr>
            <a:xfrm>
              <a:off x="-3656887" y="185885"/>
              <a:ext cx="1865860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默认客户预约电话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E6185BD-DB28-4365-8161-0B7A4589908D}"/>
                </a:ext>
              </a:extLst>
            </p:cNvPr>
            <p:cNvSpPr txBox="1"/>
            <p:nvPr/>
          </p:nvSpPr>
          <p:spPr>
            <a:xfrm>
              <a:off x="-4268649" y="1321966"/>
              <a:ext cx="536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地址：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7C33780-9E92-4A14-A7E1-65EA8CDEF96B}"/>
                </a:ext>
              </a:extLst>
            </p:cNvPr>
            <p:cNvSpPr/>
            <p:nvPr/>
          </p:nvSpPr>
          <p:spPr>
            <a:xfrm>
              <a:off x="-3656845" y="1272573"/>
              <a:ext cx="1865860" cy="2979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默认客户预约地址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21EEED-4095-43EA-BFD1-5916E33C56DE}"/>
                </a:ext>
              </a:extLst>
            </p:cNvPr>
            <p:cNvSpPr txBox="1"/>
            <p:nvPr/>
          </p:nvSpPr>
          <p:spPr>
            <a:xfrm>
              <a:off x="-4268649" y="1894283"/>
              <a:ext cx="623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宿舍号：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5927782-A5F8-43AC-B5D4-1701AC869C65}"/>
                </a:ext>
              </a:extLst>
            </p:cNvPr>
            <p:cNvSpPr/>
            <p:nvPr/>
          </p:nvSpPr>
          <p:spPr>
            <a:xfrm>
              <a:off x="-3656845" y="1827409"/>
              <a:ext cx="1865860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填写宿舍号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D668730-B2BA-48CE-93C1-A9F7D224975A}"/>
                </a:ext>
              </a:extLst>
            </p:cNvPr>
            <p:cNvSpPr txBox="1"/>
            <p:nvPr/>
          </p:nvSpPr>
          <p:spPr>
            <a:xfrm>
              <a:off x="-4268650" y="2382245"/>
              <a:ext cx="105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身高（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cm</a:t>
              </a: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）：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53E6DAD-28C1-4C15-B2F1-22FB3A660C33}"/>
                </a:ext>
              </a:extLst>
            </p:cNvPr>
            <p:cNvSpPr/>
            <p:nvPr/>
          </p:nvSpPr>
          <p:spPr>
            <a:xfrm>
              <a:off x="-3332768" y="2352428"/>
              <a:ext cx="507172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5C8E828-0B3C-4998-A489-9ED1BDEB947F}"/>
                </a:ext>
              </a:extLst>
            </p:cNvPr>
            <p:cNvSpPr txBox="1"/>
            <p:nvPr/>
          </p:nvSpPr>
          <p:spPr>
            <a:xfrm>
              <a:off x="-2650929" y="2389036"/>
              <a:ext cx="1001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体重（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kg</a:t>
              </a: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）：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64E316C-9E0A-4A4B-B0E4-9C9C7AB54F86}"/>
                </a:ext>
              </a:extLst>
            </p:cNvPr>
            <p:cNvSpPr/>
            <p:nvPr/>
          </p:nvSpPr>
          <p:spPr>
            <a:xfrm>
              <a:off x="-1764016" y="2345912"/>
              <a:ext cx="607914" cy="2979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F13BC9D-E559-49C2-AE43-27C6BF5200B6}"/>
              </a:ext>
            </a:extLst>
          </p:cNvPr>
          <p:cNvCxnSpPr>
            <a:cxnSpLocks/>
          </p:cNvCxnSpPr>
          <p:nvPr/>
        </p:nvCxnSpPr>
        <p:spPr>
          <a:xfrm>
            <a:off x="9446" y="1710862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B0F3776-2499-45F3-8343-EAC2D98CE38B}"/>
              </a:ext>
            </a:extLst>
          </p:cNvPr>
          <p:cNvCxnSpPr>
            <a:cxnSpLocks/>
          </p:cNvCxnSpPr>
          <p:nvPr/>
        </p:nvCxnSpPr>
        <p:spPr>
          <a:xfrm>
            <a:off x="9446" y="2238390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ABB2D1-6D20-4515-9F4D-78E6C33E56D9}"/>
              </a:ext>
            </a:extLst>
          </p:cNvPr>
          <p:cNvCxnSpPr>
            <a:cxnSpLocks/>
          </p:cNvCxnSpPr>
          <p:nvPr/>
        </p:nvCxnSpPr>
        <p:spPr>
          <a:xfrm>
            <a:off x="9446" y="2746040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FFCED97-2C42-4DC3-859C-6B4F4012134F}"/>
              </a:ext>
            </a:extLst>
          </p:cNvPr>
          <p:cNvCxnSpPr>
            <a:cxnSpLocks/>
          </p:cNvCxnSpPr>
          <p:nvPr/>
        </p:nvCxnSpPr>
        <p:spPr>
          <a:xfrm>
            <a:off x="9446" y="3273568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9C68386-6B72-4F34-BA08-7D2D3DBAE156}"/>
              </a:ext>
            </a:extLst>
          </p:cNvPr>
          <p:cNvCxnSpPr>
            <a:cxnSpLocks/>
          </p:cNvCxnSpPr>
          <p:nvPr/>
        </p:nvCxnSpPr>
        <p:spPr>
          <a:xfrm>
            <a:off x="21663" y="373897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B4DA5CE-3266-4C3C-B8AE-A392686A045D}"/>
              </a:ext>
            </a:extLst>
          </p:cNvPr>
          <p:cNvSpPr/>
          <p:nvPr/>
        </p:nvSpPr>
        <p:spPr>
          <a:xfrm>
            <a:off x="662778" y="5493296"/>
            <a:ext cx="1689564" cy="452936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下一步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BDFBFD-E9ED-47D6-A2D9-F13C6398714F}"/>
              </a:ext>
            </a:extLst>
          </p:cNvPr>
          <p:cNvGrpSpPr/>
          <p:nvPr/>
        </p:nvGrpSpPr>
        <p:grpSpPr>
          <a:xfrm>
            <a:off x="7366838" y="7643"/>
            <a:ext cx="3166584" cy="6858000"/>
            <a:chOff x="11243996" y="7643"/>
            <a:chExt cx="3166584" cy="6858000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F10C7A47-2313-4A9A-838F-FF21ADB7E470}"/>
                </a:ext>
              </a:extLst>
            </p:cNvPr>
            <p:cNvGrpSpPr/>
            <p:nvPr/>
          </p:nvGrpSpPr>
          <p:grpSpPr>
            <a:xfrm>
              <a:off x="11243996" y="7643"/>
              <a:ext cx="3166584" cy="6858000"/>
              <a:chOff x="4175312" y="0"/>
              <a:chExt cx="3166584" cy="6858000"/>
            </a:xfrm>
          </p:grpSpPr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8154AC7E-B5A8-47F7-9ACF-A17D46142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296C9727-AEA6-4C70-AF4B-10C78BA7FF8F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21E3F46-A0CC-497D-831E-A80B10325272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体型分析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347A6FF-29E8-40E5-BA56-7A7E4475C75C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112" name="图片 111">
                <a:extLst>
                  <a:ext uri="{FF2B5EF4-FFF2-40B4-BE49-F238E27FC236}">
                    <a16:creationId xmlns:a16="http://schemas.microsoft.com/office/drawing/2014/main" id="{3F45B8BC-E369-4265-A127-6DF7B5257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528B12A-E63D-481E-BD45-6925138AB1F2}"/>
                </a:ext>
              </a:extLst>
            </p:cNvPr>
            <p:cNvGrpSpPr/>
            <p:nvPr/>
          </p:nvGrpSpPr>
          <p:grpSpPr>
            <a:xfrm>
              <a:off x="11359591" y="1352729"/>
              <a:ext cx="2854485" cy="2895101"/>
              <a:chOff x="10356851" y="1412064"/>
              <a:chExt cx="3735906" cy="3789063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E6F9027-49BC-4FCC-88FE-E6399FB0D757}"/>
                  </a:ext>
                </a:extLst>
              </p:cNvPr>
              <p:cNvSpPr txBox="1"/>
              <p:nvPr/>
            </p:nvSpPr>
            <p:spPr>
              <a:xfrm>
                <a:off x="10356851" y="1412064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肩型：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5982324-EE2D-4E32-88B8-931A8CA0686A}"/>
                  </a:ext>
                </a:extLst>
              </p:cNvPr>
              <p:cNvSpPr txBox="1"/>
              <p:nvPr/>
            </p:nvSpPr>
            <p:spPr>
              <a:xfrm>
                <a:off x="10356851" y="2402789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胸背部：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052E068-0487-4451-9BA7-D420666EB254}"/>
                  </a:ext>
                </a:extLst>
              </p:cNvPr>
              <p:cNvSpPr txBox="1"/>
              <p:nvPr/>
            </p:nvSpPr>
            <p:spPr>
              <a:xfrm>
                <a:off x="10356851" y="3393514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肚型：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506CD54-4E1A-4CA4-AC51-845FEF0F8B94}"/>
                  </a:ext>
                </a:extLst>
              </p:cNvPr>
              <p:cNvSpPr txBox="1"/>
              <p:nvPr/>
            </p:nvSpPr>
            <p:spPr>
              <a:xfrm>
                <a:off x="10356851" y="4384240"/>
                <a:ext cx="12516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臀部：</a:t>
                </a:r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7DB36AA8-5EAD-45D6-9E68-0EA66C7FDA2D}"/>
                  </a:ext>
                </a:extLst>
              </p:cNvPr>
              <p:cNvSpPr/>
              <p:nvPr/>
            </p:nvSpPr>
            <p:spPr>
              <a:xfrm>
                <a:off x="10488651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溜肩</a:t>
                </a:r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C8424570-0644-4846-BA75-F258D7F6DB39}"/>
                  </a:ext>
                </a:extLst>
              </p:cNvPr>
              <p:cNvSpPr/>
              <p:nvPr/>
            </p:nvSpPr>
            <p:spPr>
              <a:xfrm>
                <a:off x="11825210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前冲肩</a:t>
                </a: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C650D542-8C3F-48C6-88D0-D5C953F6E57C}"/>
                  </a:ext>
                </a:extLst>
              </p:cNvPr>
              <p:cNvSpPr/>
              <p:nvPr/>
            </p:nvSpPr>
            <p:spPr>
              <a:xfrm>
                <a:off x="13161769" y="1871135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耸肩</a:t>
                </a: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0D3CD5F3-CD61-4F6F-8A87-07ACB55CBCE0}"/>
                  </a:ext>
                </a:extLst>
              </p:cNvPr>
              <p:cNvSpPr/>
              <p:nvPr/>
            </p:nvSpPr>
            <p:spPr>
              <a:xfrm>
                <a:off x="10488651" y="2850574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挺胸体</a:t>
                </a: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0767633D-7806-483E-84F3-76FF5EA777C0}"/>
                  </a:ext>
                </a:extLst>
              </p:cNvPr>
              <p:cNvSpPr/>
              <p:nvPr/>
            </p:nvSpPr>
            <p:spPr>
              <a:xfrm>
                <a:off x="11825210" y="2850574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后背高</a:t>
                </a: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C5087B46-49CA-4957-A4CA-A6FF0E63F0FB}"/>
                  </a:ext>
                </a:extLst>
              </p:cNvPr>
              <p:cNvSpPr/>
              <p:nvPr/>
            </p:nvSpPr>
            <p:spPr>
              <a:xfrm>
                <a:off x="10488651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啤酒肚</a:t>
                </a:r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F568AA81-446E-4081-AA30-F43BC013CDBD}"/>
                  </a:ext>
                </a:extLst>
              </p:cNvPr>
              <p:cNvSpPr/>
              <p:nvPr/>
            </p:nvSpPr>
            <p:spPr>
              <a:xfrm>
                <a:off x="11825210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小蛮腰</a:t>
                </a:r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6314A10D-5A44-4695-9FE8-E2D4B317012A}"/>
                  </a:ext>
                </a:extLst>
              </p:cNvPr>
              <p:cNvSpPr/>
              <p:nvPr/>
            </p:nvSpPr>
            <p:spPr>
              <a:xfrm>
                <a:off x="13161769" y="3851798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小腹凸</a:t>
                </a: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1054FB2F-734C-459B-B1DB-A66BE014F036}"/>
                  </a:ext>
                </a:extLst>
              </p:cNvPr>
              <p:cNvSpPr/>
              <p:nvPr/>
            </p:nvSpPr>
            <p:spPr>
              <a:xfrm>
                <a:off x="10488651" y="4807950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翘臀</a:t>
                </a:r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2086D311-FEEC-4FA3-9DFB-3484399851FA}"/>
                  </a:ext>
                </a:extLst>
              </p:cNvPr>
              <p:cNvSpPr/>
              <p:nvPr/>
            </p:nvSpPr>
            <p:spPr>
              <a:xfrm>
                <a:off x="11825210" y="4807950"/>
                <a:ext cx="930988" cy="393177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平臀</a:t>
                </a:r>
              </a:p>
            </p:txBody>
          </p:sp>
        </p:grp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30F54E10-E12E-4BFE-B42F-2253EA25D7F7}"/>
                </a:ext>
              </a:extLst>
            </p:cNvPr>
            <p:cNvSpPr/>
            <p:nvPr/>
          </p:nvSpPr>
          <p:spPr>
            <a:xfrm>
              <a:off x="12083690" y="5475502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完成</a:t>
              </a:r>
              <a:endParaRPr lang="en-US" altLang="zh-CN" sz="14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289FA55-1B68-4D8B-B4A4-1BD14BFA098E}"/>
                </a:ext>
              </a:extLst>
            </p:cNvPr>
            <p:cNvSpPr txBox="1"/>
            <p:nvPr/>
          </p:nvSpPr>
          <p:spPr>
            <a:xfrm>
              <a:off x="11380414" y="4396478"/>
              <a:ext cx="711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其他备注：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09570F4-5F86-46EE-BB89-CBA9E05828B5}"/>
                </a:ext>
              </a:extLst>
            </p:cNvPr>
            <p:cNvSpPr/>
            <p:nvPr/>
          </p:nvSpPr>
          <p:spPr>
            <a:xfrm>
              <a:off x="11477672" y="4707725"/>
              <a:ext cx="2721890" cy="6111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右手臂骨折过，有点弯曲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F01C6B0-EEA4-40F5-BA0F-27441D4E3895}"/>
              </a:ext>
            </a:extLst>
          </p:cNvPr>
          <p:cNvGrpSpPr/>
          <p:nvPr/>
        </p:nvGrpSpPr>
        <p:grpSpPr>
          <a:xfrm>
            <a:off x="3575854" y="7643"/>
            <a:ext cx="3166584" cy="6858000"/>
            <a:chOff x="4175312" y="0"/>
            <a:chExt cx="3166584" cy="6858000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D27535EF-93DB-417E-93E2-1000C6C1D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77F55801-4321-4D51-B72C-4E8B97EDBD71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91EB4CB-9941-4C8F-A3B3-2090415BAEB3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9A902F8-41AC-4589-B4FC-C92DF14D03F0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38D3A1E6-C86F-4F75-B4E0-7B85D793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FD9080-BFBE-49A3-AD13-4E805B8D307F}"/>
              </a:ext>
            </a:extLst>
          </p:cNvPr>
          <p:cNvGrpSpPr/>
          <p:nvPr/>
        </p:nvGrpSpPr>
        <p:grpSpPr>
          <a:xfrm>
            <a:off x="3739274" y="1184359"/>
            <a:ext cx="2747249" cy="3714543"/>
            <a:chOff x="3739274" y="1184359"/>
            <a:chExt cx="2747249" cy="3714543"/>
          </a:xfrm>
        </p:grpSpPr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0D9EAB5A-63BE-4C34-BA67-1568F5CACB34}"/>
                </a:ext>
              </a:extLst>
            </p:cNvPr>
            <p:cNvSpPr txBox="1"/>
            <p:nvPr/>
          </p:nvSpPr>
          <p:spPr>
            <a:xfrm>
              <a:off x="3739274" y="1184359"/>
              <a:ext cx="711338" cy="371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*胸围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*腰节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*中腰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下摆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*肩宽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*大臂围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*衣长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领围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1747D6CE-F4D3-47F3-AED1-67F81121F42C}"/>
                </a:ext>
              </a:extLst>
            </p:cNvPr>
            <p:cNvSpPr txBox="1"/>
            <p:nvPr/>
          </p:nvSpPr>
          <p:spPr>
            <a:xfrm>
              <a:off x="5252884" y="1184359"/>
              <a:ext cx="711338" cy="371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*臀围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*裤长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*横档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*小腿围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*脚口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*通裆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前胸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后背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胸高</a:t>
              </a:r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6EF9E108-D952-413F-AFB6-3711D3273AA1}"/>
                </a:ext>
              </a:extLst>
            </p:cNvPr>
            <p:cNvSpPr/>
            <p:nvPr/>
          </p:nvSpPr>
          <p:spPr>
            <a:xfrm>
              <a:off x="4448005" y="130464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936B4D75-E790-4491-9BC6-52003B543F9F}"/>
                </a:ext>
              </a:extLst>
            </p:cNvPr>
            <p:cNvSpPr/>
            <p:nvPr/>
          </p:nvSpPr>
          <p:spPr>
            <a:xfrm>
              <a:off x="4448005" y="163600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92937C81-D676-4625-878C-6A37983D661B}"/>
                </a:ext>
              </a:extLst>
            </p:cNvPr>
            <p:cNvSpPr/>
            <p:nvPr/>
          </p:nvSpPr>
          <p:spPr>
            <a:xfrm>
              <a:off x="4448005" y="196736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BA30364D-179F-483D-B9C3-77CFF47275E7}"/>
                </a:ext>
              </a:extLst>
            </p:cNvPr>
            <p:cNvSpPr/>
            <p:nvPr/>
          </p:nvSpPr>
          <p:spPr>
            <a:xfrm>
              <a:off x="4448005" y="229872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77F20F76-69E4-4673-BE20-CDBD92F4127F}"/>
                </a:ext>
              </a:extLst>
            </p:cNvPr>
            <p:cNvSpPr/>
            <p:nvPr/>
          </p:nvSpPr>
          <p:spPr>
            <a:xfrm>
              <a:off x="4448005" y="263008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E468816D-AF66-4648-8FFC-3D2AE10DB180}"/>
                </a:ext>
              </a:extLst>
            </p:cNvPr>
            <p:cNvSpPr/>
            <p:nvPr/>
          </p:nvSpPr>
          <p:spPr>
            <a:xfrm>
              <a:off x="4448005" y="296143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B2976C90-94AC-46A2-884F-E47D7C9F51B7}"/>
                </a:ext>
              </a:extLst>
            </p:cNvPr>
            <p:cNvSpPr/>
            <p:nvPr/>
          </p:nvSpPr>
          <p:spPr>
            <a:xfrm>
              <a:off x="4448005" y="329279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A78812F6-0C6C-4422-93FC-699F1C8A02A7}"/>
                </a:ext>
              </a:extLst>
            </p:cNvPr>
            <p:cNvSpPr/>
            <p:nvPr/>
          </p:nvSpPr>
          <p:spPr>
            <a:xfrm>
              <a:off x="4448005" y="362415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0B76BAA1-47AF-4E50-91FA-67B36BCF5E5E}"/>
                </a:ext>
              </a:extLst>
            </p:cNvPr>
            <p:cNvSpPr/>
            <p:nvPr/>
          </p:nvSpPr>
          <p:spPr>
            <a:xfrm>
              <a:off x="4448005" y="395551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3DC1553C-AE31-47CE-A802-AE225C50C92D}"/>
                </a:ext>
              </a:extLst>
            </p:cNvPr>
            <p:cNvSpPr/>
            <p:nvPr/>
          </p:nvSpPr>
          <p:spPr>
            <a:xfrm>
              <a:off x="4448005" y="428687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6EACFAC7-3170-4FCE-8538-205D66D3BD46}"/>
                </a:ext>
              </a:extLst>
            </p:cNvPr>
            <p:cNvSpPr/>
            <p:nvPr/>
          </p:nvSpPr>
          <p:spPr>
            <a:xfrm>
              <a:off x="4448005" y="461822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A8E55A2E-4942-49A4-855F-E32E04F1B1F6}"/>
                </a:ext>
              </a:extLst>
            </p:cNvPr>
            <p:cNvSpPr/>
            <p:nvPr/>
          </p:nvSpPr>
          <p:spPr>
            <a:xfrm>
              <a:off x="5899032" y="130464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EE796558-6553-47EA-ADEA-4D425AD89E7E}"/>
                </a:ext>
              </a:extLst>
            </p:cNvPr>
            <p:cNvSpPr/>
            <p:nvPr/>
          </p:nvSpPr>
          <p:spPr>
            <a:xfrm>
              <a:off x="5899032" y="163600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2A3C5E24-0F73-4D33-A19B-0D6BE6ACD005}"/>
                </a:ext>
              </a:extLst>
            </p:cNvPr>
            <p:cNvSpPr/>
            <p:nvPr/>
          </p:nvSpPr>
          <p:spPr>
            <a:xfrm>
              <a:off x="5899032" y="196736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7AFE717A-3EA1-4E11-925E-9E6097AE312E}"/>
                </a:ext>
              </a:extLst>
            </p:cNvPr>
            <p:cNvSpPr/>
            <p:nvPr/>
          </p:nvSpPr>
          <p:spPr>
            <a:xfrm>
              <a:off x="5899032" y="229872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39" name="矩形: 圆角 238">
              <a:extLst>
                <a:ext uri="{FF2B5EF4-FFF2-40B4-BE49-F238E27FC236}">
                  <a16:creationId xmlns:a16="http://schemas.microsoft.com/office/drawing/2014/main" id="{DA12DE39-FE8C-4C40-B815-835B000B7D5D}"/>
                </a:ext>
              </a:extLst>
            </p:cNvPr>
            <p:cNvSpPr/>
            <p:nvPr/>
          </p:nvSpPr>
          <p:spPr>
            <a:xfrm>
              <a:off x="5899032" y="263008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0" name="矩形: 圆角 239">
              <a:extLst>
                <a:ext uri="{FF2B5EF4-FFF2-40B4-BE49-F238E27FC236}">
                  <a16:creationId xmlns:a16="http://schemas.microsoft.com/office/drawing/2014/main" id="{BA07AC6A-F525-49F9-8B7C-2707960A45ED}"/>
                </a:ext>
              </a:extLst>
            </p:cNvPr>
            <p:cNvSpPr/>
            <p:nvPr/>
          </p:nvSpPr>
          <p:spPr>
            <a:xfrm>
              <a:off x="5899032" y="296143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096780F1-F863-4790-8F2C-C563B76A47F9}"/>
                </a:ext>
              </a:extLst>
            </p:cNvPr>
            <p:cNvSpPr/>
            <p:nvPr/>
          </p:nvSpPr>
          <p:spPr>
            <a:xfrm>
              <a:off x="5899032" y="329279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1F0C843C-D75F-4B5E-9586-C14E2D5098BF}"/>
                </a:ext>
              </a:extLst>
            </p:cNvPr>
            <p:cNvSpPr/>
            <p:nvPr/>
          </p:nvSpPr>
          <p:spPr>
            <a:xfrm>
              <a:off x="5899032" y="362415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A095586F-92E0-47A6-BCCB-20588ED1D7DA}"/>
                </a:ext>
              </a:extLst>
            </p:cNvPr>
            <p:cNvSpPr/>
            <p:nvPr/>
          </p:nvSpPr>
          <p:spPr>
            <a:xfrm>
              <a:off x="5899032" y="395551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DDAC6478-5AB3-401D-A9E1-B5DFF678978D}"/>
                </a:ext>
              </a:extLst>
            </p:cNvPr>
            <p:cNvSpPr/>
            <p:nvPr/>
          </p:nvSpPr>
          <p:spPr>
            <a:xfrm>
              <a:off x="5899032" y="428687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2497FB7B-8CF0-4D45-9616-264AB02B5182}"/>
                </a:ext>
              </a:extLst>
            </p:cNvPr>
            <p:cNvSpPr/>
            <p:nvPr/>
          </p:nvSpPr>
          <p:spPr>
            <a:xfrm>
              <a:off x="5899032" y="461822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246" name="文本框 245">
            <a:extLst>
              <a:ext uri="{FF2B5EF4-FFF2-40B4-BE49-F238E27FC236}">
                <a16:creationId xmlns:a16="http://schemas.microsoft.com/office/drawing/2014/main" id="{1C474CE4-15B2-4E4C-A3C7-129C18776B1F}"/>
              </a:ext>
            </a:extLst>
          </p:cNvPr>
          <p:cNvSpPr txBox="1"/>
          <p:nvPr/>
        </p:nvSpPr>
        <p:spPr>
          <a:xfrm>
            <a:off x="3763330" y="4923996"/>
            <a:ext cx="711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备注：</a:t>
            </a:r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A1368856-0391-4705-B90B-0A3A735E3CCC}"/>
              </a:ext>
            </a:extLst>
          </p:cNvPr>
          <p:cNvSpPr/>
          <p:nvPr/>
        </p:nvSpPr>
        <p:spPr>
          <a:xfrm>
            <a:off x="4456169" y="4933812"/>
            <a:ext cx="2030354" cy="37782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6E7612C8-476C-470B-9F8B-7B18EB1E5091}"/>
              </a:ext>
            </a:extLst>
          </p:cNvPr>
          <p:cNvSpPr/>
          <p:nvPr/>
        </p:nvSpPr>
        <p:spPr>
          <a:xfrm>
            <a:off x="4314364" y="5493296"/>
            <a:ext cx="1689564" cy="452936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下一步</a:t>
            </a:r>
          </a:p>
        </p:txBody>
      </p:sp>
    </p:spTree>
    <p:extLst>
      <p:ext uri="{BB962C8B-B14F-4D97-AF65-F5344CB8AC3E}">
        <p14:creationId xmlns:p14="http://schemas.microsoft.com/office/powerpoint/2010/main" val="29543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F908B-C1AB-4D44-933D-D919EA70B386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4175312" y="0"/>
            <a:chExt cx="3166584" cy="68580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C31E4D5-5509-4B98-9D37-601B8BD36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679F81-1D23-4CF0-A616-A28FCA6FE9A3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861142-F94C-43BA-882E-DE1BA23B277C}"/>
                </a:ext>
              </a:extLst>
            </p:cNvPr>
            <p:cNvSpPr/>
            <p:nvPr/>
          </p:nvSpPr>
          <p:spPr>
            <a:xfrm>
              <a:off x="4175312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订单查询                                ▽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A36C2DE-6269-4B14-817B-C72B90E11D04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9AE299F-B101-4B2D-AB97-2379569F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C67753-1AD7-4415-83C7-368DABEB76CF}"/>
              </a:ext>
            </a:extLst>
          </p:cNvPr>
          <p:cNvGrpSpPr/>
          <p:nvPr/>
        </p:nvGrpSpPr>
        <p:grpSpPr>
          <a:xfrm>
            <a:off x="21192" y="1196491"/>
            <a:ext cx="3124200" cy="1665404"/>
            <a:chOff x="21192" y="1226308"/>
            <a:chExt cx="3124200" cy="166540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7BAB321-90C6-4B6D-89B9-093160EDDDB9}"/>
                </a:ext>
              </a:extLst>
            </p:cNvPr>
            <p:cNvGrpSpPr/>
            <p:nvPr/>
          </p:nvGrpSpPr>
          <p:grpSpPr>
            <a:xfrm>
              <a:off x="162148" y="1226308"/>
              <a:ext cx="2842287" cy="1553696"/>
              <a:chOff x="15773705" y="1859057"/>
              <a:chExt cx="2842287" cy="1553696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15FB18-5D03-418C-9E9C-B36029BD685A}"/>
                  </a:ext>
                </a:extLst>
              </p:cNvPr>
              <p:cNvSpPr txBox="1"/>
              <p:nvPr/>
            </p:nvSpPr>
            <p:spPr>
              <a:xfrm>
                <a:off x="15773705" y="1859057"/>
                <a:ext cx="2842287" cy="152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                销：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件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3DF846D9-99A5-42EA-887B-4FFAB2F46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75183" y="3050803"/>
                <a:ext cx="333375" cy="361950"/>
              </a:xfrm>
              <a:prstGeom prst="rect">
                <a:avLst/>
              </a:prstGeom>
            </p:spPr>
          </p:pic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DA41610-18E7-442B-89E8-2336EAA657A2}"/>
                </a:ext>
              </a:extLst>
            </p:cNvPr>
            <p:cNvCxnSpPr>
              <a:cxnSpLocks/>
            </p:cNvCxnSpPr>
            <p:nvPr/>
          </p:nvCxnSpPr>
          <p:spPr>
            <a:xfrm>
              <a:off x="21192" y="2891712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5CCD4B-6DD7-48D9-8297-2366EEE4B39B}"/>
              </a:ext>
            </a:extLst>
          </p:cNvPr>
          <p:cNvGrpSpPr/>
          <p:nvPr/>
        </p:nvGrpSpPr>
        <p:grpSpPr>
          <a:xfrm>
            <a:off x="19558" y="2897250"/>
            <a:ext cx="3124200" cy="1665404"/>
            <a:chOff x="21192" y="1226308"/>
            <a:chExt cx="3124200" cy="166540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CCAC4E3-D28D-496B-B3E2-0CA02020A0AC}"/>
                </a:ext>
              </a:extLst>
            </p:cNvPr>
            <p:cNvGrpSpPr/>
            <p:nvPr/>
          </p:nvGrpSpPr>
          <p:grpSpPr>
            <a:xfrm>
              <a:off x="162148" y="1226308"/>
              <a:ext cx="2842287" cy="1553696"/>
              <a:chOff x="15773705" y="1859057"/>
              <a:chExt cx="2842287" cy="1553696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6C9BBC0-5606-4EDE-91D0-5B9C823095E6}"/>
                  </a:ext>
                </a:extLst>
              </p:cNvPr>
              <p:cNvSpPr txBox="1"/>
              <p:nvPr/>
            </p:nvSpPr>
            <p:spPr>
              <a:xfrm>
                <a:off x="15773705" y="1859057"/>
                <a:ext cx="2842287" cy="152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                销：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件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4AEC27BC-9228-4F4D-A93C-8155CAD8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75183" y="3050803"/>
                <a:ext cx="333375" cy="361950"/>
              </a:xfrm>
              <a:prstGeom prst="rect">
                <a:avLst/>
              </a:prstGeom>
            </p:spPr>
          </p:pic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DB8305C-1AAE-4597-AF0C-EB377FC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21192" y="2891712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DA2519-A12E-48C3-AAEE-4A9AFC0B5AE5}"/>
              </a:ext>
            </a:extLst>
          </p:cNvPr>
          <p:cNvGrpSpPr/>
          <p:nvPr/>
        </p:nvGrpSpPr>
        <p:grpSpPr>
          <a:xfrm>
            <a:off x="183340" y="4610257"/>
            <a:ext cx="2842287" cy="1603391"/>
            <a:chOff x="15773705" y="1809362"/>
            <a:chExt cx="2842287" cy="160339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48C3E69-5149-4B7B-B441-5F4D90B26FE6}"/>
                </a:ext>
              </a:extLst>
            </p:cNvPr>
            <p:cNvSpPr txBox="1"/>
            <p:nvPr/>
          </p:nvSpPr>
          <p:spPr>
            <a:xfrm>
              <a:off x="15773705" y="1809362"/>
              <a:ext cx="2842287" cy="152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订单号：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2020051720145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                         销：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件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下单时间：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20:14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金额：￥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798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 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送货地址：苏州大学独墅湖校区二期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FB7D1FB-373A-4B7F-8C1A-BA54B97B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75183" y="3050803"/>
              <a:ext cx="333375" cy="36195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79FDA6-D326-4A71-9482-7EE9A603BB16}"/>
              </a:ext>
            </a:extLst>
          </p:cNvPr>
          <p:cNvGrpSpPr/>
          <p:nvPr/>
        </p:nvGrpSpPr>
        <p:grpSpPr>
          <a:xfrm>
            <a:off x="7601263" y="0"/>
            <a:ext cx="3246095" cy="6858000"/>
            <a:chOff x="3769497" y="0"/>
            <a:chExt cx="3246095" cy="6858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45C7A0B-637A-4328-A6FE-0D032F22DCDD}"/>
                </a:ext>
              </a:extLst>
            </p:cNvPr>
            <p:cNvGrpSpPr/>
            <p:nvPr/>
          </p:nvGrpSpPr>
          <p:grpSpPr>
            <a:xfrm>
              <a:off x="3771153" y="0"/>
              <a:ext cx="3166584" cy="6858000"/>
              <a:chOff x="4175312" y="0"/>
              <a:chExt cx="3166584" cy="685800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ABDB9470-B714-4EF8-B41F-D5FE33075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303DC5-9B40-4FC3-98D1-61FF6F6E1EDE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8BD9AB-0E1B-46EA-8910-FD3D46D19DF5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订单查询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80616A-706C-429D-A91D-84D60D5DCC38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54BC6C6B-E108-4BC1-8D76-5835F2B8E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94CECAE-5830-4757-9BA0-CA13EA3E1F48}"/>
                </a:ext>
              </a:extLst>
            </p:cNvPr>
            <p:cNvGrpSpPr/>
            <p:nvPr/>
          </p:nvGrpSpPr>
          <p:grpSpPr>
            <a:xfrm>
              <a:off x="3769497" y="1196491"/>
              <a:ext cx="3246095" cy="4807800"/>
              <a:chOff x="8087822" y="1506369"/>
              <a:chExt cx="3246095" cy="4807800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39BC08E-CDF9-477D-A80F-4699A5C41080}"/>
                  </a:ext>
                </a:extLst>
              </p:cNvPr>
              <p:cNvSpPr txBox="1"/>
              <p:nvPr/>
            </p:nvSpPr>
            <p:spPr>
              <a:xfrm>
                <a:off x="8167333" y="1506369"/>
                <a:ext cx="3166584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联系方式：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D9C306F-9584-42EE-864A-00B44A7A9D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191305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E96D18E-941B-4D9A-BCA4-7BB38186A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2853559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1CF032E-A3FB-426C-BE3F-8C8C876BD672}"/>
                  </a:ext>
                </a:extLst>
              </p:cNvPr>
              <p:cNvSpPr txBox="1"/>
              <p:nvPr/>
            </p:nvSpPr>
            <p:spPr>
              <a:xfrm>
                <a:off x="8167333" y="2912126"/>
                <a:ext cx="736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商品明细</a:t>
                </a:r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3B2134F1-C827-4D72-9B4E-0163DAFA9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183601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220DAC0-10A8-409B-A032-AF6DFB5FE247}"/>
                  </a:ext>
                </a:extLst>
              </p:cNvPr>
              <p:cNvSpPr txBox="1"/>
              <p:nvPr/>
            </p:nvSpPr>
            <p:spPr>
              <a:xfrm>
                <a:off x="8167333" y="3242167"/>
                <a:ext cx="17726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男士西服（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ND01798023)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F964849-B471-4108-A7F7-ABBB6A912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51146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AABE0B3-6438-4B45-A444-259607EE25AA}"/>
                  </a:ext>
                </a:extLst>
              </p:cNvPr>
              <p:cNvSpPr txBox="1"/>
              <p:nvPr/>
            </p:nvSpPr>
            <p:spPr>
              <a:xfrm>
                <a:off x="8307709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黑色</a:t>
                </a:r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F5337ACC-DA72-4198-AEBF-763F2E8C1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82394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40CDEFF-708B-4149-BB03-4F0FFFFC2326}"/>
                  </a:ext>
                </a:extLst>
              </p:cNvPr>
              <p:cNvSpPr txBox="1"/>
              <p:nvPr/>
            </p:nvSpPr>
            <p:spPr>
              <a:xfrm>
                <a:off x="8167333" y="3867129"/>
                <a:ext cx="18594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男士衬衫（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MC0123123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CE4449A-691C-41D4-9B39-B22B65DA0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10103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173A6CA-7DF0-455A-9F12-2660B65CC07E}"/>
                  </a:ext>
                </a:extLst>
              </p:cNvPr>
              <p:cNvSpPr txBox="1"/>
              <p:nvPr/>
            </p:nvSpPr>
            <p:spPr>
              <a:xfrm>
                <a:off x="8307709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白色</a:t>
                </a: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367722C-8F05-4552-B868-2E90EE5FB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43551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9E8B1CA-310E-4381-856B-F7416DB9694C}"/>
                  </a:ext>
                </a:extLst>
              </p:cNvPr>
              <p:cNvSpPr txBox="1"/>
              <p:nvPr/>
            </p:nvSpPr>
            <p:spPr>
              <a:xfrm>
                <a:off x="8167333" y="4478700"/>
                <a:ext cx="14122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男士皮带（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MB-2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370E04AD-9A71-4EF0-AB99-92723201B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73124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4634D66-FA05-4E90-9AC2-1BC3A3ED4135}"/>
                  </a:ext>
                </a:extLst>
              </p:cNvPr>
              <p:cNvSpPr txBox="1"/>
              <p:nvPr/>
            </p:nvSpPr>
            <p:spPr>
              <a:xfrm>
                <a:off x="8307709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黑色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1DF27F2-418D-46DE-AD75-5038822AF6E3}"/>
                  </a:ext>
                </a:extLst>
              </p:cNvPr>
              <p:cNvSpPr txBox="1"/>
              <p:nvPr/>
            </p:nvSpPr>
            <p:spPr>
              <a:xfrm>
                <a:off x="9139051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175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2928D6A-3401-43FA-8C76-42B6F8947E14}"/>
                  </a:ext>
                </a:extLst>
              </p:cNvPr>
              <p:cNvSpPr txBox="1"/>
              <p:nvPr/>
            </p:nvSpPr>
            <p:spPr>
              <a:xfrm>
                <a:off x="9139051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39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F08C3BD-7AF3-4A78-BB00-2A6C4D30F5E5}"/>
                  </a:ext>
                </a:extLst>
              </p:cNvPr>
              <p:cNvSpPr txBox="1"/>
              <p:nvPr/>
            </p:nvSpPr>
            <p:spPr>
              <a:xfrm>
                <a:off x="9820482" y="3554283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499.00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B10FDF9-0945-4359-86F0-B6B2948130F5}"/>
                  </a:ext>
                </a:extLst>
              </p:cNvPr>
              <p:cNvSpPr txBox="1"/>
              <p:nvPr/>
            </p:nvSpPr>
            <p:spPr>
              <a:xfrm>
                <a:off x="9820481" y="4143855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E58867B-5EEC-4C31-B150-C2DD6FA42D06}"/>
                  </a:ext>
                </a:extLst>
              </p:cNvPr>
              <p:cNvSpPr txBox="1"/>
              <p:nvPr/>
            </p:nvSpPr>
            <p:spPr>
              <a:xfrm>
                <a:off x="10744876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ECFD5B8-4548-49C9-96FF-13EA96E7AA52}"/>
                  </a:ext>
                </a:extLst>
              </p:cNvPr>
              <p:cNvSpPr txBox="1"/>
              <p:nvPr/>
            </p:nvSpPr>
            <p:spPr>
              <a:xfrm>
                <a:off x="10744876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0A7715-A6E8-498C-9E7F-7CADB8518D57}"/>
                  </a:ext>
                </a:extLst>
              </p:cNvPr>
              <p:cNvSpPr txBox="1"/>
              <p:nvPr/>
            </p:nvSpPr>
            <p:spPr>
              <a:xfrm>
                <a:off x="10744876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923498A-0BCB-4692-9FDE-52722904E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037307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F4D4DA6-87CC-474C-B093-C19CE24110FA}"/>
                  </a:ext>
                </a:extLst>
              </p:cNvPr>
              <p:cNvSpPr txBox="1"/>
              <p:nvPr/>
            </p:nvSpPr>
            <p:spPr>
              <a:xfrm>
                <a:off x="8167333" y="5092215"/>
                <a:ext cx="3166584" cy="11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合计金额：￥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718.00    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折扣：￥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收款金额：￥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698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物流单号：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9289782749214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备注：衣服帮我都烫好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ECEF078A-5947-4491-8091-D84E3A6A8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626675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642BE9F-1083-465A-9D04-0AB10D047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95466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C25D533E-0AD4-450F-9731-A5A6BD7A3291}"/>
                  </a:ext>
                </a:extLst>
              </p:cNvPr>
              <p:cNvSpPr/>
              <p:nvPr/>
            </p:nvSpPr>
            <p:spPr>
              <a:xfrm>
                <a:off x="10569309" y="2239616"/>
                <a:ext cx="563201" cy="237853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量体数据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AD5D4D7B-58DD-401C-9C67-C3F0F38FA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6314169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99B53CC-6CCC-42DD-9B51-B113109D4766}"/>
              </a:ext>
            </a:extLst>
          </p:cNvPr>
          <p:cNvGrpSpPr/>
          <p:nvPr/>
        </p:nvGrpSpPr>
        <p:grpSpPr>
          <a:xfrm>
            <a:off x="4152236" y="0"/>
            <a:ext cx="3166584" cy="6858000"/>
            <a:chOff x="4175312" y="0"/>
            <a:chExt cx="3166584" cy="6858000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528CA03A-4CD4-41B2-8AE1-DA1321EA7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EB9DD1E-77F1-43E4-B6F8-E6D315AF880F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DBCBACF-EC10-4E11-8191-61CD9D314A9C}"/>
                </a:ext>
              </a:extLst>
            </p:cNvPr>
            <p:cNvSpPr/>
            <p:nvPr/>
          </p:nvSpPr>
          <p:spPr>
            <a:xfrm>
              <a:off x="4175312" y="759053"/>
              <a:ext cx="3166584" cy="1586968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17D6A15-90F2-4D6F-9995-7E11E92F2BB6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DEBC7991-D105-4B9E-9776-52630EDAC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132740E-8127-451C-8EBB-9C7419C0E513}"/>
              </a:ext>
            </a:extLst>
          </p:cNvPr>
          <p:cNvGrpSpPr/>
          <p:nvPr/>
        </p:nvGrpSpPr>
        <p:grpSpPr>
          <a:xfrm>
            <a:off x="4316942" y="2364920"/>
            <a:ext cx="2842287" cy="1348102"/>
            <a:chOff x="15735605" y="1783962"/>
            <a:chExt cx="2842287" cy="1348102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C59290B-0D35-418D-8531-C0727EF3468D}"/>
                </a:ext>
              </a:extLst>
            </p:cNvPr>
            <p:cNvSpPr txBox="1"/>
            <p:nvPr/>
          </p:nvSpPr>
          <p:spPr>
            <a:xfrm>
              <a:off x="15735605" y="1783962"/>
              <a:ext cx="2842287" cy="128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订单号：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2020051720145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                         销：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件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下单时间：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20:14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金额：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798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 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送货地址：苏州大学独墅湖校区二期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D8AB63E-8148-4DB7-BA69-EB5E4163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23058" y="2770114"/>
              <a:ext cx="333375" cy="361950"/>
            </a:xfrm>
            <a:prstGeom prst="rect">
              <a:avLst/>
            </a:prstGeom>
          </p:spPr>
        </p:pic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521151F-E9BD-4DAF-AE12-D500A618B1B1}"/>
              </a:ext>
            </a:extLst>
          </p:cNvPr>
          <p:cNvCxnSpPr>
            <a:cxnSpLocks/>
          </p:cNvCxnSpPr>
          <p:nvPr/>
        </p:nvCxnSpPr>
        <p:spPr>
          <a:xfrm>
            <a:off x="4187268" y="376157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7369A22-1A3A-4793-8549-5C2D152D9A83}"/>
              </a:ext>
            </a:extLst>
          </p:cNvPr>
          <p:cNvSpPr/>
          <p:nvPr/>
        </p:nvSpPr>
        <p:spPr>
          <a:xfrm>
            <a:off x="4187269" y="1183259"/>
            <a:ext cx="8499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下单日期：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95F1EF2-2CC9-4DC8-A004-B848187A0445}"/>
              </a:ext>
            </a:extLst>
          </p:cNvPr>
          <p:cNvSpPr/>
          <p:nvPr/>
        </p:nvSpPr>
        <p:spPr>
          <a:xfrm>
            <a:off x="4187268" y="1567303"/>
            <a:ext cx="8499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43BD5D0-F9D6-44FF-A372-5F84EC9B0175}"/>
              </a:ext>
            </a:extLst>
          </p:cNvPr>
          <p:cNvSpPr/>
          <p:nvPr/>
        </p:nvSpPr>
        <p:spPr>
          <a:xfrm>
            <a:off x="4978822" y="1191606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E0BB4A-F4BC-4090-BD8D-8F26D1BB6635}"/>
              </a:ext>
            </a:extLst>
          </p:cNvPr>
          <p:cNvSpPr/>
          <p:nvPr/>
        </p:nvSpPr>
        <p:spPr>
          <a:xfrm>
            <a:off x="6358781" y="1191606"/>
            <a:ext cx="760410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75765D7-90AA-4778-8959-17CA1637D4A4}"/>
              </a:ext>
            </a:extLst>
          </p:cNvPr>
          <p:cNvCxnSpPr>
            <a:cxnSpLocks/>
          </p:cNvCxnSpPr>
          <p:nvPr/>
        </p:nvCxnSpPr>
        <p:spPr>
          <a:xfrm>
            <a:off x="5792574" y="1302708"/>
            <a:ext cx="50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085DEF5-4035-49A2-9B61-90DBD085B623}"/>
              </a:ext>
            </a:extLst>
          </p:cNvPr>
          <p:cNvSpPr/>
          <p:nvPr/>
        </p:nvSpPr>
        <p:spPr>
          <a:xfrm>
            <a:off x="4978822" y="1580624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3D7DB16-1A7D-491F-87DF-C2B692DCFF9E}"/>
              </a:ext>
            </a:extLst>
          </p:cNvPr>
          <p:cNvSpPr/>
          <p:nvPr/>
        </p:nvSpPr>
        <p:spPr>
          <a:xfrm>
            <a:off x="5319844" y="1981607"/>
            <a:ext cx="760411" cy="234904"/>
          </a:xfrm>
          <a:prstGeom prst="round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8F8F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筛选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25043A-9D6D-4616-AD15-B6B00FBE7AC2}"/>
              </a:ext>
            </a:extLst>
          </p:cNvPr>
          <p:cNvSpPr/>
          <p:nvPr/>
        </p:nvSpPr>
        <p:spPr>
          <a:xfrm>
            <a:off x="5319844" y="874820"/>
            <a:ext cx="19800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订单查询                              ▽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BB6C9D4-E587-4043-A7F5-14671F4D3969}"/>
              </a:ext>
            </a:extLst>
          </p:cNvPr>
          <p:cNvGrpSpPr/>
          <p:nvPr/>
        </p:nvGrpSpPr>
        <p:grpSpPr>
          <a:xfrm>
            <a:off x="4316942" y="3800308"/>
            <a:ext cx="2842287" cy="1348102"/>
            <a:chOff x="15735605" y="1783962"/>
            <a:chExt cx="2842287" cy="1348102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0AE82D2-BD45-4D27-8030-1311AFA1E3D0}"/>
                </a:ext>
              </a:extLst>
            </p:cNvPr>
            <p:cNvSpPr txBox="1"/>
            <p:nvPr/>
          </p:nvSpPr>
          <p:spPr>
            <a:xfrm>
              <a:off x="15735605" y="1783962"/>
              <a:ext cx="2842287" cy="128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订单号：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2020051720145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                         销：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件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下单时间：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20:14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金额：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798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 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送货地址：苏州大学独墅湖校区二期</a:t>
              </a:r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87D0AC07-3C9B-46EA-9F5A-A8DEAE85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23058" y="2770114"/>
              <a:ext cx="333375" cy="361950"/>
            </a:xfrm>
            <a:prstGeom prst="rect">
              <a:avLst/>
            </a:prstGeom>
          </p:spPr>
        </p:pic>
      </p:grp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D9D1C78-F48B-4EA6-98BE-38068155CB26}"/>
              </a:ext>
            </a:extLst>
          </p:cNvPr>
          <p:cNvCxnSpPr>
            <a:cxnSpLocks/>
          </p:cNvCxnSpPr>
          <p:nvPr/>
        </p:nvCxnSpPr>
        <p:spPr>
          <a:xfrm>
            <a:off x="4187268" y="5196963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ADE909-3863-4ABF-A482-B69E28533543}"/>
              </a:ext>
            </a:extLst>
          </p:cNvPr>
          <p:cNvGrpSpPr/>
          <p:nvPr/>
        </p:nvGrpSpPr>
        <p:grpSpPr>
          <a:xfrm>
            <a:off x="11011933" y="0"/>
            <a:ext cx="3246095" cy="6858000"/>
            <a:chOff x="27281607" y="332575"/>
            <a:chExt cx="3246095" cy="685800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9F057BC-0057-4E7D-AE7B-8A36700DFF13}"/>
                </a:ext>
              </a:extLst>
            </p:cNvPr>
            <p:cNvGrpSpPr/>
            <p:nvPr/>
          </p:nvGrpSpPr>
          <p:grpSpPr>
            <a:xfrm>
              <a:off x="27281607" y="332575"/>
              <a:ext cx="3246095" cy="6858000"/>
              <a:chOff x="3769497" y="0"/>
              <a:chExt cx="3246095" cy="6858000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79B0D1B3-D9EC-40CC-8CCB-2DAF6EC8D718}"/>
                  </a:ext>
                </a:extLst>
              </p:cNvPr>
              <p:cNvGrpSpPr/>
              <p:nvPr/>
            </p:nvGrpSpPr>
            <p:grpSpPr>
              <a:xfrm>
                <a:off x="3771153" y="0"/>
                <a:ext cx="3166584" cy="6858000"/>
                <a:chOff x="4175312" y="0"/>
                <a:chExt cx="3166584" cy="6858000"/>
              </a:xfrm>
            </p:grpSpPr>
            <p:pic>
              <p:nvPicPr>
                <p:cNvPr id="130" name="图片 129">
                  <a:extLst>
                    <a:ext uri="{FF2B5EF4-FFF2-40B4-BE49-F238E27FC236}">
                      <a16:creationId xmlns:a16="http://schemas.microsoft.com/office/drawing/2014/main" id="{FF93EAC6-ECF3-48E9-A040-F964F5D25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5312" y="0"/>
                  <a:ext cx="3166584" cy="6858000"/>
                </a:xfrm>
                <a:prstGeom prst="rect">
                  <a:avLst/>
                </a:prstGeom>
              </p:spPr>
            </p:pic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A484872-F054-48B6-A88A-1A44CCE0C020}"/>
                    </a:ext>
                  </a:extLst>
                </p:cNvPr>
                <p:cNvSpPr/>
                <p:nvPr/>
              </p:nvSpPr>
              <p:spPr>
                <a:xfrm>
                  <a:off x="4175312" y="765247"/>
                  <a:ext cx="3166584" cy="5426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468F6A7D-A719-4430-BC26-355B74C84147}"/>
                    </a:ext>
                  </a:extLst>
                </p:cNvPr>
                <p:cNvSpPr/>
                <p:nvPr/>
              </p:nvSpPr>
              <p:spPr>
                <a:xfrm>
                  <a:off x="4175312" y="759052"/>
                  <a:ext cx="3166584" cy="451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A362">
                        <a:tint val="66000"/>
                        <a:satMod val="160000"/>
                      </a:srgbClr>
                    </a:gs>
                    <a:gs pos="50000">
                      <a:srgbClr val="CCA362">
                        <a:tint val="44500"/>
                        <a:satMod val="160000"/>
                      </a:srgbClr>
                    </a:gs>
                    <a:gs pos="100000">
                      <a:srgbClr val="CCA362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schemeClr val="tx1"/>
                      </a:solidFill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订单查询</a:t>
                  </a:r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FFEFA9E9-B5E6-41E8-AFFF-C164D43B2956}"/>
                    </a:ext>
                  </a:extLst>
                </p:cNvPr>
                <p:cNvSpPr txBox="1"/>
                <p:nvPr/>
              </p:nvSpPr>
              <p:spPr>
                <a:xfrm>
                  <a:off x="5438294" y="413376"/>
                  <a:ext cx="949260" cy="276999"/>
                </a:xfrm>
                <a:prstGeom prst="rect">
                  <a:avLst/>
                </a:prstGeom>
                <a:solidFill>
                  <a:srgbClr val="1F4E7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chemeClr val="bg1"/>
                      </a:solidFill>
                      <a:latin typeface="阿里巴巴普惠体 R" panose="00020600040101010101" pitchFamily="18" charset="-122"/>
                      <a:ea typeface="阿里巴巴普惠体 R" panose="00020600040101010101" pitchFamily="18" charset="-122"/>
                      <a:cs typeface="阿里巴巴普惠体 R" panose="00020600040101010101" pitchFamily="18" charset="-122"/>
                    </a:rPr>
                    <a:t>量体师</a:t>
                  </a:r>
                </a:p>
              </p:txBody>
            </p:sp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BECF9BE3-8AC0-4338-B598-BAF4A7B33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81384" y="355600"/>
                  <a:ext cx="401832" cy="387976"/>
                </a:xfrm>
                <a:prstGeom prst="rect">
                  <a:avLst/>
                </a:prstGeom>
              </p:spPr>
            </p:pic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A45ACB24-70C2-493D-8023-68E62355355F}"/>
                  </a:ext>
                </a:extLst>
              </p:cNvPr>
              <p:cNvGrpSpPr/>
              <p:nvPr/>
            </p:nvGrpSpPr>
            <p:grpSpPr>
              <a:xfrm>
                <a:off x="3769497" y="1196491"/>
                <a:ext cx="3246095" cy="4807800"/>
                <a:chOff x="8087822" y="1506369"/>
                <a:chExt cx="3246095" cy="4807800"/>
              </a:xfrm>
            </p:grpSpPr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263D50D4-74F2-42D5-821B-D2A4458BEA1F}"/>
                    </a:ext>
                  </a:extLst>
                </p:cNvPr>
                <p:cNvSpPr txBox="1"/>
                <p:nvPr/>
              </p:nvSpPr>
              <p:spPr>
                <a:xfrm>
                  <a:off x="8167333" y="1506369"/>
                  <a:ext cx="3166584" cy="1342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订单号：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2020051720145                     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金额：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798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客户名称：吴亦凡         联系方式：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18818818818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        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下单时间：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2020-5-17 20:14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送货地址：苏州大学独墅湖校区二期</a:t>
                  </a:r>
                </a:p>
              </p:txBody>
            </p: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C4EE9A3E-527E-4B79-9E11-7D2F7F100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191305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4D3D7DC6-F42D-4AC0-95D6-BE6BB2361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2853559"/>
                  <a:ext cx="3124200" cy="0"/>
                </a:xfrm>
                <a:prstGeom prst="line">
                  <a:avLst/>
                </a:prstGeom>
                <a:ln w="571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A85ADD6B-754A-4DC4-900A-A78CFAF74765}"/>
                    </a:ext>
                  </a:extLst>
                </p:cNvPr>
                <p:cNvSpPr txBox="1"/>
                <p:nvPr/>
              </p:nvSpPr>
              <p:spPr>
                <a:xfrm>
                  <a:off x="8167333" y="2912126"/>
                  <a:ext cx="7363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商品明细</a:t>
                  </a:r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64938EDD-A7CA-4343-8210-E7B3EA3EA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183601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DFF2EC63-CF5F-472A-8338-800293B50BC8}"/>
                    </a:ext>
                  </a:extLst>
                </p:cNvPr>
                <p:cNvSpPr txBox="1"/>
                <p:nvPr/>
              </p:nvSpPr>
              <p:spPr>
                <a:xfrm>
                  <a:off x="8167333" y="3242167"/>
                  <a:ext cx="177266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男士西服（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ND01798023)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7CB53A50-B4DF-46B8-ACEB-C40933105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51146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4B12F9BB-BF00-47FF-A469-F6306DD966AE}"/>
                    </a:ext>
                  </a:extLst>
                </p:cNvPr>
                <p:cNvSpPr txBox="1"/>
                <p:nvPr/>
              </p:nvSpPr>
              <p:spPr>
                <a:xfrm>
                  <a:off x="8307709" y="3554648"/>
                  <a:ext cx="59599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藏青色</a:t>
                  </a:r>
                </a:p>
              </p:txBody>
            </p: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CF06E93C-141B-4E0F-ACA2-9B9E7F27E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3823947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1BDFCBC-4C50-4E83-962A-18B6CF4CE6CE}"/>
                    </a:ext>
                  </a:extLst>
                </p:cNvPr>
                <p:cNvSpPr txBox="1"/>
                <p:nvPr/>
              </p:nvSpPr>
              <p:spPr>
                <a:xfrm>
                  <a:off x="8167333" y="3867129"/>
                  <a:ext cx="18594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男士衬衫（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MC0123123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）</a:t>
                  </a:r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28E08CC0-F22F-455F-9587-3235BC21C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101038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9CB11F5-6012-4698-B10D-D92282001D2B}"/>
                    </a:ext>
                  </a:extLst>
                </p:cNvPr>
                <p:cNvSpPr txBox="1"/>
                <p:nvPr/>
              </p:nvSpPr>
              <p:spPr>
                <a:xfrm>
                  <a:off x="8307709" y="4144220"/>
                  <a:ext cx="44813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白色</a:t>
                  </a:r>
                </a:p>
              </p:txBody>
            </p: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90D55402-6A2B-42F9-9055-E31D60076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435518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D5158F84-E2BA-49F9-9759-7DED659F566A}"/>
                    </a:ext>
                  </a:extLst>
                </p:cNvPr>
                <p:cNvSpPr txBox="1"/>
                <p:nvPr/>
              </p:nvSpPr>
              <p:spPr>
                <a:xfrm>
                  <a:off x="8167333" y="4478700"/>
                  <a:ext cx="14122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男士皮带（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MB-2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）</a:t>
                  </a:r>
                </a:p>
              </p:txBody>
            </p: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A005305F-0EB6-45EA-866A-78D809388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4731246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E60ACB0F-9ABF-4751-AE9B-F09F82CE294B}"/>
                    </a:ext>
                  </a:extLst>
                </p:cNvPr>
                <p:cNvSpPr txBox="1"/>
                <p:nvPr/>
              </p:nvSpPr>
              <p:spPr>
                <a:xfrm>
                  <a:off x="8307709" y="477442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黑色</a:t>
                  </a: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37030374-793D-4429-B16B-2D7FC2C21CE0}"/>
                    </a:ext>
                  </a:extLst>
                </p:cNvPr>
                <p:cNvSpPr txBox="1"/>
                <p:nvPr/>
              </p:nvSpPr>
              <p:spPr>
                <a:xfrm>
                  <a:off x="9820482" y="3554283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499.00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C8FBF98-8A2F-4052-BE59-B7412BCB4E70}"/>
                    </a:ext>
                  </a:extLst>
                </p:cNvPr>
                <p:cNvSpPr txBox="1"/>
                <p:nvPr/>
              </p:nvSpPr>
              <p:spPr>
                <a:xfrm>
                  <a:off x="9820481" y="4143855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199.00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B50F8F5-644E-47E8-9426-828039A5AEEA}"/>
                    </a:ext>
                  </a:extLst>
                </p:cNvPr>
                <p:cNvSpPr txBox="1"/>
                <p:nvPr/>
              </p:nvSpPr>
              <p:spPr>
                <a:xfrm>
                  <a:off x="10744876" y="355464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A5F3682-61AD-406B-A514-C42CE3786015}"/>
                    </a:ext>
                  </a:extLst>
                </p:cNvPr>
                <p:cNvSpPr txBox="1"/>
                <p:nvPr/>
              </p:nvSpPr>
              <p:spPr>
                <a:xfrm>
                  <a:off x="10744876" y="4144220"/>
                  <a:ext cx="44813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86A73258-57F6-4611-AAF5-4D1CDE173A7D}"/>
                    </a:ext>
                  </a:extLst>
                </p:cNvPr>
                <p:cNvSpPr txBox="1"/>
                <p:nvPr/>
              </p:nvSpPr>
              <p:spPr>
                <a:xfrm>
                  <a:off x="10744876" y="4774428"/>
                  <a:ext cx="4481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1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90F629F9-E927-4F25-8CF0-D25FD66BF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037307"/>
                  <a:ext cx="3124200" cy="0"/>
                </a:xfrm>
                <a:prstGeom prst="line">
                  <a:avLst/>
                </a:prstGeom>
                <a:ln w="571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D4F77C0B-8B37-46D3-BB66-51BD383EF5F4}"/>
                    </a:ext>
                  </a:extLst>
                </p:cNvPr>
                <p:cNvSpPr txBox="1"/>
                <p:nvPr/>
              </p:nvSpPr>
              <p:spPr>
                <a:xfrm>
                  <a:off x="8167333" y="5092215"/>
                  <a:ext cx="3166584" cy="118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合计金额：￥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718.00                            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折扣：￥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20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收款金额：￥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698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物流单号：</a:t>
                  </a:r>
                  <a:r>
                    <a:rPr lang="en-US" altLang="zh-CN" sz="1050" dirty="0">
                      <a:solidFill>
                        <a:schemeClr val="accent1"/>
                      </a:solidFill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9289782749214</a:t>
                  </a: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          </a:t>
                  </a:r>
                  <a:endPara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备注：衣服帮我都烫好</a:t>
                  </a:r>
                </a:p>
              </p:txBody>
            </p: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B29C728-E62D-4C94-BC9D-79E6968AE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626675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C0B16E2A-BD31-46F9-96D2-C84F420B5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5954667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矩形: 圆角 126">
                  <a:extLst>
                    <a:ext uri="{FF2B5EF4-FFF2-40B4-BE49-F238E27FC236}">
                      <a16:creationId xmlns:a16="http://schemas.microsoft.com/office/drawing/2014/main" id="{5FC57658-7CC7-4D41-BE0F-347B2C6D5E92}"/>
                    </a:ext>
                  </a:extLst>
                </p:cNvPr>
                <p:cNvSpPr/>
                <p:nvPr/>
              </p:nvSpPr>
              <p:spPr>
                <a:xfrm>
                  <a:off x="10569309" y="2239616"/>
                  <a:ext cx="563201" cy="2378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量体数据</a:t>
                  </a:r>
                </a:p>
              </p:txBody>
            </p: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A036402D-F80C-42C7-B9C2-F00F0FFEB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7822" y="6314169"/>
                  <a:ext cx="31242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3473AD2-4302-483E-9AA9-C2A291D86C1F}"/>
                    </a:ext>
                  </a:extLst>
                </p:cNvPr>
                <p:cNvSpPr txBox="1"/>
                <p:nvPr/>
              </p:nvSpPr>
              <p:spPr>
                <a:xfrm>
                  <a:off x="9820481" y="4749992"/>
                  <a:ext cx="81863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￥</a:t>
                  </a:r>
                  <a:r>
                    <a:rPr lang="en-US" altLang="zh-CN" sz="1050" dirty="0">
                      <a:latin typeface="阿里巴巴普惠体 L" panose="00020600040101010101" pitchFamily="18" charset="-122"/>
                      <a:ea typeface="阿里巴巴普惠体 L" panose="00020600040101010101" pitchFamily="18" charset="-122"/>
                      <a:cs typeface="阿里巴巴普惠体 L" panose="00020600040101010101" pitchFamily="18" charset="-122"/>
                    </a:rPr>
                    <a:t>69.00</a:t>
                  </a:r>
                  <a:endPara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endParaRPr>
                </a:p>
              </p:txBody>
            </p:sp>
          </p:grpSp>
        </p:grp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957ACD7F-A559-49AF-8523-A09D4E7B8076}"/>
                </a:ext>
              </a:extLst>
            </p:cNvPr>
            <p:cNvSpPr/>
            <p:nvPr/>
          </p:nvSpPr>
          <p:spPr>
            <a:xfrm>
              <a:off x="29423582" y="3291971"/>
              <a:ext cx="862560" cy="188018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个性化定制</a:t>
              </a:r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0A4557D1-4BE0-47B5-9908-A42DC53E0EB0}"/>
                </a:ext>
              </a:extLst>
            </p:cNvPr>
            <p:cNvSpPr/>
            <p:nvPr/>
          </p:nvSpPr>
          <p:spPr>
            <a:xfrm>
              <a:off x="29423582" y="3903453"/>
              <a:ext cx="862560" cy="188018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个性化定制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03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A846F5-560B-46FD-836F-8357F6B839A1}"/>
              </a:ext>
            </a:extLst>
          </p:cNvPr>
          <p:cNvGrpSpPr/>
          <p:nvPr/>
        </p:nvGrpSpPr>
        <p:grpSpPr>
          <a:xfrm>
            <a:off x="7481013" y="-5013"/>
            <a:ext cx="3246095" cy="6858000"/>
            <a:chOff x="3769497" y="0"/>
            <a:chExt cx="3246095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47A9BFB-1412-47CA-8DF4-6DE8814D4D9E}"/>
                </a:ext>
              </a:extLst>
            </p:cNvPr>
            <p:cNvGrpSpPr/>
            <p:nvPr/>
          </p:nvGrpSpPr>
          <p:grpSpPr>
            <a:xfrm>
              <a:off x="3771153" y="0"/>
              <a:ext cx="3166584" cy="6858000"/>
              <a:chOff x="4175312" y="0"/>
              <a:chExt cx="3166584" cy="6858000"/>
            </a:xfrm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C480E38A-054B-4CFC-A4CA-1EEE1E09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89EA2B1-9D79-4496-9495-CAE834CC298E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1DF8436-AFD9-4DCB-9658-A91E8A113413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订单查询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FCF9FD6-F732-46B8-8834-3AC48A155DF8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66" name="图片 65">
                <a:extLst>
                  <a:ext uri="{FF2B5EF4-FFF2-40B4-BE49-F238E27FC236}">
                    <a16:creationId xmlns:a16="http://schemas.microsoft.com/office/drawing/2014/main" id="{E168B842-65A2-401D-91CD-B5E477355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D24BFB0-7F6B-4A29-BB3E-CBDCF5228624}"/>
                </a:ext>
              </a:extLst>
            </p:cNvPr>
            <p:cNvGrpSpPr/>
            <p:nvPr/>
          </p:nvGrpSpPr>
          <p:grpSpPr>
            <a:xfrm>
              <a:off x="3769497" y="1196491"/>
              <a:ext cx="3246095" cy="4807800"/>
              <a:chOff x="8087822" y="1506369"/>
              <a:chExt cx="3246095" cy="4807800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FD80CD9-4B88-46E0-870F-846944A5C0E9}"/>
                  </a:ext>
                </a:extLst>
              </p:cNvPr>
              <p:cNvSpPr txBox="1"/>
              <p:nvPr/>
            </p:nvSpPr>
            <p:spPr>
              <a:xfrm>
                <a:off x="8167333" y="1506369"/>
                <a:ext cx="3166584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联系方式：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D7B0B0BB-B619-4E98-9153-00FF8EDE3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191305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6F09C58-C1A2-44A8-A656-D4E15A182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2853559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06D44F5-24A7-4CEE-B22F-B8EF7DEB501D}"/>
                  </a:ext>
                </a:extLst>
              </p:cNvPr>
              <p:cNvSpPr txBox="1"/>
              <p:nvPr/>
            </p:nvSpPr>
            <p:spPr>
              <a:xfrm>
                <a:off x="8167333" y="2912126"/>
                <a:ext cx="736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商品明细</a:t>
                </a: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6B87E3E-34D8-40A3-A22A-9ECC2F9E9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183601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A9CCB3-ACD7-4A4B-A146-64139DBBEE09}"/>
                  </a:ext>
                </a:extLst>
              </p:cNvPr>
              <p:cNvSpPr txBox="1"/>
              <p:nvPr/>
            </p:nvSpPr>
            <p:spPr>
              <a:xfrm>
                <a:off x="8167333" y="3242167"/>
                <a:ext cx="17726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男士西服（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ND01798023)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CD4F1A0-F501-4280-807D-1F064114F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51146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33BC238-D767-4FF3-856E-18766CA92A36}"/>
                  </a:ext>
                </a:extLst>
              </p:cNvPr>
              <p:cNvSpPr txBox="1"/>
              <p:nvPr/>
            </p:nvSpPr>
            <p:spPr>
              <a:xfrm>
                <a:off x="8307709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黑色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5173E29-0DAC-481B-82CB-6C364074F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82394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BCDFA6B-40AC-4883-B5A7-15B4EC932AFE}"/>
                  </a:ext>
                </a:extLst>
              </p:cNvPr>
              <p:cNvSpPr txBox="1"/>
              <p:nvPr/>
            </p:nvSpPr>
            <p:spPr>
              <a:xfrm>
                <a:off x="8167333" y="3867129"/>
                <a:ext cx="18594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男士衬衫（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MC0123123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812AC04-079B-411D-B384-0BBE2FD53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10103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250A801-64A8-4738-83B6-636083C93A2A}"/>
                  </a:ext>
                </a:extLst>
              </p:cNvPr>
              <p:cNvSpPr txBox="1"/>
              <p:nvPr/>
            </p:nvSpPr>
            <p:spPr>
              <a:xfrm>
                <a:off x="8307709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白色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16C8BA5-C606-403D-BAE6-8DC8B4557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43551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530DE1A-20F6-4542-BE3B-BF99E3F556EF}"/>
                  </a:ext>
                </a:extLst>
              </p:cNvPr>
              <p:cNvSpPr txBox="1"/>
              <p:nvPr/>
            </p:nvSpPr>
            <p:spPr>
              <a:xfrm>
                <a:off x="8167333" y="4478700"/>
                <a:ext cx="14122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男士皮带（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MB-2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677C1B5-E6BE-4AE2-BDF6-CE46FA9B4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73124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399E96-491D-4D40-B0B6-BB8018E8C560}"/>
                  </a:ext>
                </a:extLst>
              </p:cNvPr>
              <p:cNvSpPr txBox="1"/>
              <p:nvPr/>
            </p:nvSpPr>
            <p:spPr>
              <a:xfrm>
                <a:off x="8307709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黑色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99850E0-E23C-405E-AC9B-B3FB1C68382B}"/>
                  </a:ext>
                </a:extLst>
              </p:cNvPr>
              <p:cNvSpPr txBox="1"/>
              <p:nvPr/>
            </p:nvSpPr>
            <p:spPr>
              <a:xfrm>
                <a:off x="9139051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175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9D50503-A7DB-4CEC-8A25-31D4B6FBB81B}"/>
                  </a:ext>
                </a:extLst>
              </p:cNvPr>
              <p:cNvSpPr txBox="1"/>
              <p:nvPr/>
            </p:nvSpPr>
            <p:spPr>
              <a:xfrm>
                <a:off x="9139051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39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8C5CB4-EBBB-4333-BF8C-25103435129A}"/>
                  </a:ext>
                </a:extLst>
              </p:cNvPr>
              <p:cNvSpPr txBox="1"/>
              <p:nvPr/>
            </p:nvSpPr>
            <p:spPr>
              <a:xfrm>
                <a:off x="9820482" y="3554283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499.00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95A65E4-4F8E-452A-9EBC-A2E9D31C09C8}"/>
                  </a:ext>
                </a:extLst>
              </p:cNvPr>
              <p:cNvSpPr txBox="1"/>
              <p:nvPr/>
            </p:nvSpPr>
            <p:spPr>
              <a:xfrm>
                <a:off x="9820481" y="4143855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22F25B5-F15B-4A98-BB67-63A27F4A4B39}"/>
                  </a:ext>
                </a:extLst>
              </p:cNvPr>
              <p:cNvSpPr txBox="1"/>
              <p:nvPr/>
            </p:nvSpPr>
            <p:spPr>
              <a:xfrm>
                <a:off x="10744876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7D808D-135D-4F20-8929-0C1D2826DFD8}"/>
                  </a:ext>
                </a:extLst>
              </p:cNvPr>
              <p:cNvSpPr txBox="1"/>
              <p:nvPr/>
            </p:nvSpPr>
            <p:spPr>
              <a:xfrm>
                <a:off x="10744876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DCD67C7-4880-4EC6-8888-1D48D88C1648}"/>
                  </a:ext>
                </a:extLst>
              </p:cNvPr>
              <p:cNvSpPr txBox="1"/>
              <p:nvPr/>
            </p:nvSpPr>
            <p:spPr>
              <a:xfrm>
                <a:off x="10744876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0E5CA6B-7169-4179-803C-B1311088A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037307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85D9EF-51CE-4501-8BB3-FCE3732128CD}"/>
                  </a:ext>
                </a:extLst>
              </p:cNvPr>
              <p:cNvSpPr txBox="1"/>
              <p:nvPr/>
            </p:nvSpPr>
            <p:spPr>
              <a:xfrm>
                <a:off x="8167333" y="5092215"/>
                <a:ext cx="3166584" cy="11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合计金额：￥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718.00    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折扣：￥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收款金额：￥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698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物流单号：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9289782749214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备注：衣服帮我都烫好</a:t>
                </a: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521161A3-C618-4BB6-A8C1-32BA17564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626675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6489DA1-9619-4D90-AB63-4D7A64F4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95466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A7EF79C-CEE1-41F9-8828-910A993FFAC4}"/>
                  </a:ext>
                </a:extLst>
              </p:cNvPr>
              <p:cNvSpPr/>
              <p:nvPr/>
            </p:nvSpPr>
            <p:spPr>
              <a:xfrm>
                <a:off x="10569309" y="2239616"/>
                <a:ext cx="563201" cy="237853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量体数据</a:t>
                </a: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2DC62F04-D17E-4764-BA90-DB37877FD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6314169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31B15F4-CC3E-4145-8C7C-AA62FBEFA701}"/>
              </a:ext>
            </a:extLst>
          </p:cNvPr>
          <p:cNvGrpSpPr/>
          <p:nvPr/>
        </p:nvGrpSpPr>
        <p:grpSpPr>
          <a:xfrm>
            <a:off x="0" y="34744"/>
            <a:ext cx="3166584" cy="6858000"/>
            <a:chOff x="3704504" y="0"/>
            <a:chExt cx="3166584" cy="685800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6F5B29C-F49C-4862-8DB4-584C2F036602}"/>
                </a:ext>
              </a:extLst>
            </p:cNvPr>
            <p:cNvGrpSpPr/>
            <p:nvPr/>
          </p:nvGrpSpPr>
          <p:grpSpPr>
            <a:xfrm>
              <a:off x="3704504" y="0"/>
              <a:ext cx="3166584" cy="6858000"/>
              <a:chOff x="3704504" y="0"/>
              <a:chExt cx="3166584" cy="6858000"/>
            </a:xfrm>
          </p:grpSpPr>
          <p:pic>
            <p:nvPicPr>
              <p:cNvPr id="97" name="图片 96">
                <a:extLst>
                  <a:ext uri="{FF2B5EF4-FFF2-40B4-BE49-F238E27FC236}">
                    <a16:creationId xmlns:a16="http://schemas.microsoft.com/office/drawing/2014/main" id="{E64C012D-DCDE-438B-9036-90DE9DF2C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4504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7B54E15-FD70-4206-BF2A-2EBC1BB3E426}"/>
                  </a:ext>
                </a:extLst>
              </p:cNvPr>
              <p:cNvSpPr/>
              <p:nvPr/>
            </p:nvSpPr>
            <p:spPr>
              <a:xfrm>
                <a:off x="3704504" y="715998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9EFBFC2F-16A6-4651-ADD1-EACFCF783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101" y="320111"/>
                <a:ext cx="401832" cy="387976"/>
              </a:xfrm>
              <a:prstGeom prst="rect">
                <a:avLst/>
              </a:prstGeom>
            </p:spPr>
          </p:pic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4979C51-3409-4B03-B150-D4AC73296C07}"/>
                </a:ext>
              </a:extLst>
            </p:cNvPr>
            <p:cNvSpPr/>
            <p:nvPr/>
          </p:nvSpPr>
          <p:spPr>
            <a:xfrm>
              <a:off x="3704504" y="715997"/>
              <a:ext cx="3166584" cy="1900203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FFDDA2-1E3F-45EF-B723-5433D09F2804}"/>
                </a:ext>
              </a:extLst>
            </p:cNvPr>
            <p:cNvSpPr/>
            <p:nvPr/>
          </p:nvSpPr>
          <p:spPr>
            <a:xfrm>
              <a:off x="4842801" y="790427"/>
              <a:ext cx="8899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我的奖励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7118EB8-D756-46DB-8A54-4DF79778ECAD}"/>
                </a:ext>
              </a:extLst>
            </p:cNvPr>
            <p:cNvSpPr/>
            <p:nvPr/>
          </p:nvSpPr>
          <p:spPr>
            <a:xfrm>
              <a:off x="3822033" y="1204020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奖励金额（元）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A514E2D-4BA9-4153-AB9E-BBC7873A1348}"/>
                </a:ext>
              </a:extLst>
            </p:cNvPr>
            <p:cNvSpPr/>
            <p:nvPr/>
          </p:nvSpPr>
          <p:spPr>
            <a:xfrm>
              <a:off x="3838887" y="1454296"/>
              <a:ext cx="918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520.00</a:t>
              </a:r>
              <a:endParaRPr lang="zh-CN" altLang="en-US" dirty="0">
                <a:solidFill>
                  <a:srgbClr val="1F4E79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E00D8D7-EAA9-4039-9FE1-2A826DC96BD0}"/>
                </a:ext>
              </a:extLst>
            </p:cNvPr>
            <p:cNvSpPr/>
            <p:nvPr/>
          </p:nvSpPr>
          <p:spPr>
            <a:xfrm>
              <a:off x="6040636" y="1500463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明细  </a:t>
              </a:r>
              <a:r>
                <a:rPr lang="en-US" altLang="zh-CN" sz="12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&gt;</a:t>
              </a:r>
              <a:endParaRPr lang="zh-CN" altLang="en-US" sz="1200" dirty="0">
                <a:solidFill>
                  <a:srgbClr val="1F4E79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96EC63E6-6C46-46EC-B8AE-91BCA0365339}"/>
                </a:ext>
              </a:extLst>
            </p:cNvPr>
            <p:cNvSpPr/>
            <p:nvPr/>
          </p:nvSpPr>
          <p:spPr>
            <a:xfrm>
              <a:off x="3887522" y="1980984"/>
              <a:ext cx="1133167" cy="528289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1400.00</a:t>
              </a:r>
            </a:p>
            <a:p>
              <a:pPr algn="ctr"/>
              <a:r>
                <a:rPr lang="zh-CN" altLang="en-US" sz="1100" dirty="0"/>
                <a:t>本月收益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7930200B-5881-4932-A2A6-B60A8C048582}"/>
                </a:ext>
              </a:extLst>
            </p:cNvPr>
            <p:cNvSpPr/>
            <p:nvPr/>
          </p:nvSpPr>
          <p:spPr>
            <a:xfrm>
              <a:off x="5558609" y="1980984"/>
              <a:ext cx="1133167" cy="528289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100" dirty="0">
                  <a:solidFill>
                    <a:prstClr val="white"/>
                  </a:solidFill>
                </a:rPr>
                <a:t>1400.00</a:t>
              </a:r>
            </a:p>
            <a:p>
              <a:pPr lvl="0" algn="ctr"/>
              <a:r>
                <a:rPr lang="zh-CN" altLang="en-US" sz="1100" dirty="0">
                  <a:solidFill>
                    <a:prstClr val="white"/>
                  </a:solidFill>
                </a:rPr>
                <a:t>累计收益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EF60ADB-F172-474E-A311-47A2AF787BF9}"/>
                </a:ext>
              </a:extLst>
            </p:cNvPr>
            <p:cNvSpPr/>
            <p:nvPr/>
          </p:nvSpPr>
          <p:spPr>
            <a:xfrm>
              <a:off x="6322852" y="821205"/>
              <a:ext cx="4860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C0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提现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1FE22A1-7E93-4B27-A70C-004171A8FE9F}"/>
              </a:ext>
            </a:extLst>
          </p:cNvPr>
          <p:cNvSpPr txBox="1"/>
          <p:nvPr/>
        </p:nvSpPr>
        <p:spPr>
          <a:xfrm>
            <a:off x="14270" y="2681174"/>
            <a:ext cx="3010234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订单号：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2020051720145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2020-5-17 20:14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2020-5-12 12:15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客户名称：吴亦凡                               金额：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798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奖励金额：￥ </a:t>
            </a:r>
            <a:r>
              <a:rPr lang="en-US" altLang="zh-CN" sz="110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200</a:t>
            </a:r>
            <a:r>
              <a:rPr lang="en-US" altLang="zh-CN" sz="105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返修费用：无   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CD54E2-1759-49CD-9EAB-2082274610A8}"/>
              </a:ext>
            </a:extLst>
          </p:cNvPr>
          <p:cNvCxnSpPr>
            <a:cxnSpLocks/>
          </p:cNvCxnSpPr>
          <p:nvPr/>
        </p:nvCxnSpPr>
        <p:spPr>
          <a:xfrm>
            <a:off x="15279" y="4181989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0874598-BE9E-4D1A-90DC-A84DD5DE8602}"/>
              </a:ext>
            </a:extLst>
          </p:cNvPr>
          <p:cNvSpPr/>
          <p:nvPr/>
        </p:nvSpPr>
        <p:spPr>
          <a:xfrm>
            <a:off x="2384817" y="3676679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待完成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434CC91-0EAE-4E20-8D07-AF3700BDEDCF}"/>
              </a:ext>
            </a:extLst>
          </p:cNvPr>
          <p:cNvSpPr txBox="1"/>
          <p:nvPr/>
        </p:nvSpPr>
        <p:spPr>
          <a:xfrm>
            <a:off x="14270" y="4181005"/>
            <a:ext cx="3010234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订单号：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2020051720145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2020-5-17 20:14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2020-5-12 12:15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客户名称：吴亦凡                               金额：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798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奖励金额：￥ </a:t>
            </a:r>
            <a:r>
              <a:rPr lang="en-US" altLang="zh-CN" sz="110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300</a:t>
            </a:r>
            <a:r>
              <a:rPr lang="en-US" altLang="zh-CN" sz="105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   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返修费用：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￥</a:t>
            </a:r>
            <a:r>
              <a:rPr lang="en-US" altLang="zh-CN" sz="11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FA8AA19-ACD7-4319-8E3F-287F516580EC}"/>
              </a:ext>
            </a:extLst>
          </p:cNvPr>
          <p:cNvCxnSpPr>
            <a:cxnSpLocks/>
          </p:cNvCxnSpPr>
          <p:nvPr/>
        </p:nvCxnSpPr>
        <p:spPr>
          <a:xfrm>
            <a:off x="15279" y="576495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079BFAE3-9B39-4D2A-97B0-70103653059B}"/>
              </a:ext>
            </a:extLst>
          </p:cNvPr>
          <p:cNvSpPr/>
          <p:nvPr/>
        </p:nvSpPr>
        <p:spPr>
          <a:xfrm>
            <a:off x="2397119" y="5176510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已完成</a:t>
            </a:r>
            <a:endParaRPr lang="zh-CN" altLang="en-US" sz="1100" b="1" dirty="0">
              <a:solidFill>
                <a:srgbClr val="CCA362"/>
              </a:solid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296AAC7-0620-46DE-8AE3-E9E10C591F54}"/>
              </a:ext>
            </a:extLst>
          </p:cNvPr>
          <p:cNvGrpSpPr/>
          <p:nvPr/>
        </p:nvGrpSpPr>
        <p:grpSpPr>
          <a:xfrm>
            <a:off x="3711392" y="-5013"/>
            <a:ext cx="3166584" cy="6858000"/>
            <a:chOff x="3704504" y="0"/>
            <a:chExt cx="3166584" cy="6858000"/>
          </a:xfrm>
        </p:grpSpPr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1C31386A-5A96-4BDF-BDAE-EC677FEB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504" y="0"/>
              <a:ext cx="3166584" cy="6858000"/>
            </a:xfrm>
            <a:prstGeom prst="rect">
              <a:avLst/>
            </a:prstGeom>
          </p:spPr>
        </p:pic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9294191-90DF-48F7-A174-6FAC16710B16}"/>
                </a:ext>
              </a:extLst>
            </p:cNvPr>
            <p:cNvSpPr/>
            <p:nvPr/>
          </p:nvSpPr>
          <p:spPr>
            <a:xfrm>
              <a:off x="3704504" y="715998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B7AA1546-A27D-450B-9DD7-00F1DCE6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101" y="320111"/>
              <a:ext cx="401832" cy="387976"/>
            </a:xfrm>
            <a:prstGeom prst="rect">
              <a:avLst/>
            </a:prstGeom>
          </p:spPr>
        </p:pic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8664923-4421-4139-AD70-F639423569EA}"/>
              </a:ext>
            </a:extLst>
          </p:cNvPr>
          <p:cNvCxnSpPr>
            <a:cxnSpLocks/>
          </p:cNvCxnSpPr>
          <p:nvPr/>
        </p:nvCxnSpPr>
        <p:spPr>
          <a:xfrm>
            <a:off x="3694484" y="1563278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B5B2C2C-F219-45DB-B048-F13DF6BACF9F}"/>
              </a:ext>
            </a:extLst>
          </p:cNvPr>
          <p:cNvSpPr/>
          <p:nvPr/>
        </p:nvSpPr>
        <p:spPr>
          <a:xfrm>
            <a:off x="3777322" y="777410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量体日期：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0C90FE9-A500-44F7-B684-D056D71748F6}"/>
              </a:ext>
            </a:extLst>
          </p:cNvPr>
          <p:cNvSpPr/>
          <p:nvPr/>
        </p:nvSpPr>
        <p:spPr>
          <a:xfrm>
            <a:off x="3777322" y="1161454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43B010D7-D1FE-4C65-93F3-94D67F144F10}"/>
              </a:ext>
            </a:extLst>
          </p:cNvPr>
          <p:cNvSpPr/>
          <p:nvPr/>
        </p:nvSpPr>
        <p:spPr>
          <a:xfrm>
            <a:off x="4619308" y="798457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486B344B-8054-4766-9C11-7FBF60AC1F14}"/>
              </a:ext>
            </a:extLst>
          </p:cNvPr>
          <p:cNvSpPr/>
          <p:nvPr/>
        </p:nvSpPr>
        <p:spPr>
          <a:xfrm>
            <a:off x="5999267" y="798457"/>
            <a:ext cx="760410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AA2CC9-F6D5-48D5-8AF8-9222996E0F1E}"/>
              </a:ext>
            </a:extLst>
          </p:cNvPr>
          <p:cNvCxnSpPr>
            <a:cxnSpLocks/>
          </p:cNvCxnSpPr>
          <p:nvPr/>
        </p:nvCxnSpPr>
        <p:spPr>
          <a:xfrm>
            <a:off x="5433060" y="915909"/>
            <a:ext cx="50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652A3E3A-91C8-4A4C-8359-22383FE9D074}"/>
              </a:ext>
            </a:extLst>
          </p:cNvPr>
          <p:cNvSpPr/>
          <p:nvPr/>
        </p:nvSpPr>
        <p:spPr>
          <a:xfrm>
            <a:off x="4619308" y="1187475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1E042D73-0AA3-4A18-BC46-C531792AEC5E}"/>
              </a:ext>
            </a:extLst>
          </p:cNvPr>
          <p:cNvSpPr/>
          <p:nvPr/>
        </p:nvSpPr>
        <p:spPr>
          <a:xfrm>
            <a:off x="6006456" y="1187475"/>
            <a:ext cx="760411" cy="234904"/>
          </a:xfrm>
          <a:prstGeom prst="round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8F8F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筛选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4E68550-A61D-4A79-A674-AE4BCC9E3793}"/>
              </a:ext>
            </a:extLst>
          </p:cNvPr>
          <p:cNvGrpSpPr/>
          <p:nvPr/>
        </p:nvGrpSpPr>
        <p:grpSpPr>
          <a:xfrm>
            <a:off x="11181724" y="-5013"/>
            <a:ext cx="3246095" cy="6858000"/>
            <a:chOff x="3769497" y="0"/>
            <a:chExt cx="3246095" cy="68580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106CBF7-4999-4BB8-BFDC-EB0FEA1EF820}"/>
                </a:ext>
              </a:extLst>
            </p:cNvPr>
            <p:cNvGrpSpPr/>
            <p:nvPr/>
          </p:nvGrpSpPr>
          <p:grpSpPr>
            <a:xfrm>
              <a:off x="3771153" y="0"/>
              <a:ext cx="3166584" cy="6858000"/>
              <a:chOff x="4175312" y="0"/>
              <a:chExt cx="3166584" cy="6858000"/>
            </a:xfrm>
          </p:grpSpPr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627A2306-CCA2-4068-9160-7A6D6EA70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0E13712-AEF8-4725-934F-BB40A700CC32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AA0654FC-F5FF-407E-A9F4-CEA13EDF9CAB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订单查询</a:t>
                </a: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FD6B2B8-57B6-4EBE-9883-A2FDDDAA3514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144" name="图片 143">
                <a:extLst>
                  <a:ext uri="{FF2B5EF4-FFF2-40B4-BE49-F238E27FC236}">
                    <a16:creationId xmlns:a16="http://schemas.microsoft.com/office/drawing/2014/main" id="{9DE343A6-C8AF-451E-BEED-A3CDD2064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4F2421B-8093-415B-86EE-CA0274174376}"/>
                </a:ext>
              </a:extLst>
            </p:cNvPr>
            <p:cNvGrpSpPr/>
            <p:nvPr/>
          </p:nvGrpSpPr>
          <p:grpSpPr>
            <a:xfrm>
              <a:off x="3769497" y="1196491"/>
              <a:ext cx="3246095" cy="4807800"/>
              <a:chOff x="8087822" y="1506369"/>
              <a:chExt cx="3246095" cy="4807800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D1C55CE-8CF4-4C7F-BBA7-F9D7A05EA29D}"/>
                  </a:ext>
                </a:extLst>
              </p:cNvPr>
              <p:cNvSpPr txBox="1"/>
              <p:nvPr/>
            </p:nvSpPr>
            <p:spPr>
              <a:xfrm>
                <a:off x="8167333" y="1506369"/>
                <a:ext cx="3166584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订单号：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2020051720145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金额：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客户名称：吴亦凡         联系方式：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下单时间：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20:14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送货地址：苏州大学独墅湖校区二期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71B78B77-5E90-4DB0-A277-E2B00874B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191305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3913F704-DF63-42AC-B891-84F885F4F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2853559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CB066B2-E0DF-4BFF-BFDB-A7CDCBD238CC}"/>
                  </a:ext>
                </a:extLst>
              </p:cNvPr>
              <p:cNvSpPr txBox="1"/>
              <p:nvPr/>
            </p:nvSpPr>
            <p:spPr>
              <a:xfrm>
                <a:off x="8167333" y="2912126"/>
                <a:ext cx="736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商品明细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A9E4BF86-0260-47A7-8706-3A5A5E597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183601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13FC742-8BB0-4A6F-857B-1F47A1BC6108}"/>
                  </a:ext>
                </a:extLst>
              </p:cNvPr>
              <p:cNvSpPr txBox="1"/>
              <p:nvPr/>
            </p:nvSpPr>
            <p:spPr>
              <a:xfrm>
                <a:off x="8167333" y="3242167"/>
                <a:ext cx="17726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男士西服（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ND01798023)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8155186-01C9-4CF4-B817-DD9E58CF9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51146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A3B00D2-97CD-4E1C-A5D7-AEB358D45F42}"/>
                  </a:ext>
                </a:extLst>
              </p:cNvPr>
              <p:cNvSpPr txBox="1"/>
              <p:nvPr/>
            </p:nvSpPr>
            <p:spPr>
              <a:xfrm>
                <a:off x="8307709" y="3554648"/>
                <a:ext cx="595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藏青色</a:t>
                </a: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52D2724-3FFD-44A4-B023-E11D1FA4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382394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9884A22-0334-4249-AD4F-AEE6811E4FAA}"/>
                  </a:ext>
                </a:extLst>
              </p:cNvPr>
              <p:cNvSpPr txBox="1"/>
              <p:nvPr/>
            </p:nvSpPr>
            <p:spPr>
              <a:xfrm>
                <a:off x="8167333" y="3867129"/>
                <a:ext cx="18594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男士衬衫（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MC0123123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7B1C2086-DFB0-434D-BB52-0BCEE21A4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10103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28D673F-489B-407C-B8F3-9E88E15AB427}"/>
                  </a:ext>
                </a:extLst>
              </p:cNvPr>
              <p:cNvSpPr txBox="1"/>
              <p:nvPr/>
            </p:nvSpPr>
            <p:spPr>
              <a:xfrm>
                <a:off x="8307709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白色</a:t>
                </a:r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FCA1014-79FD-477C-B688-F7C1267B4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435518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C8396A5-8A54-4431-A944-FFAD82AD25A1}"/>
                  </a:ext>
                </a:extLst>
              </p:cNvPr>
              <p:cNvSpPr txBox="1"/>
              <p:nvPr/>
            </p:nvSpPr>
            <p:spPr>
              <a:xfrm>
                <a:off x="8167333" y="4478700"/>
                <a:ext cx="14122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男士皮带（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MB-2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）</a:t>
                </a:r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8A1C7CF-F033-4554-A126-05CA2FC9D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4731246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324C413-876E-4E2C-AA9A-442C074E624E}"/>
                  </a:ext>
                </a:extLst>
              </p:cNvPr>
              <p:cNvSpPr txBox="1"/>
              <p:nvPr/>
            </p:nvSpPr>
            <p:spPr>
              <a:xfrm>
                <a:off x="8307709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黑色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B968629-5E80-489B-A61F-759BD5223550}"/>
                  </a:ext>
                </a:extLst>
              </p:cNvPr>
              <p:cNvSpPr txBox="1"/>
              <p:nvPr/>
            </p:nvSpPr>
            <p:spPr>
              <a:xfrm>
                <a:off x="9820482" y="3554283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499.00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13A16181-55BD-4105-AA57-51CC7DEBF045}"/>
                  </a:ext>
                </a:extLst>
              </p:cNvPr>
              <p:cNvSpPr txBox="1"/>
              <p:nvPr/>
            </p:nvSpPr>
            <p:spPr>
              <a:xfrm>
                <a:off x="9820481" y="4143855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199.00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D8B1335-38AE-490B-8CEE-F4251E937BBE}"/>
                  </a:ext>
                </a:extLst>
              </p:cNvPr>
              <p:cNvSpPr txBox="1"/>
              <p:nvPr/>
            </p:nvSpPr>
            <p:spPr>
              <a:xfrm>
                <a:off x="10744876" y="355464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ECF26B3-34E0-4D3A-8C96-2BDFD15FC3E2}"/>
                  </a:ext>
                </a:extLst>
              </p:cNvPr>
              <p:cNvSpPr txBox="1"/>
              <p:nvPr/>
            </p:nvSpPr>
            <p:spPr>
              <a:xfrm>
                <a:off x="10744876" y="4144220"/>
                <a:ext cx="448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BBBA4A67-04C5-4636-A101-38D748573A58}"/>
                  </a:ext>
                </a:extLst>
              </p:cNvPr>
              <p:cNvSpPr txBox="1"/>
              <p:nvPr/>
            </p:nvSpPr>
            <p:spPr>
              <a:xfrm>
                <a:off x="10744876" y="4774428"/>
                <a:ext cx="44813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6EADF6E-089F-46E5-A68A-8E1AF4DCC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037307"/>
                <a:ext cx="3124200" cy="0"/>
              </a:xfrm>
              <a:prstGeom prst="line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889A1E52-DC35-403D-B7EE-770E0B3F352B}"/>
                  </a:ext>
                </a:extLst>
              </p:cNvPr>
              <p:cNvSpPr txBox="1"/>
              <p:nvPr/>
            </p:nvSpPr>
            <p:spPr>
              <a:xfrm>
                <a:off x="8167333" y="5092215"/>
                <a:ext cx="3166584" cy="11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合计金额：￥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718.00    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折扣：￥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收款金额：￥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698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物流单号：</a:t>
                </a:r>
                <a:r>
                  <a:rPr lang="en-US" altLang="zh-CN" sz="1050" dirty="0">
                    <a:solidFill>
                      <a:schemeClr val="accent1"/>
                    </a:solidFill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9289782749214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          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备注：衣服帮我都烫好</a:t>
                </a: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76A52E8E-C39E-4452-8351-3EE53FC9D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626675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7B97FFE7-C9CC-4745-992B-3DACBB597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595466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27D487A7-6B64-4312-90AD-B4A399653267}"/>
                  </a:ext>
                </a:extLst>
              </p:cNvPr>
              <p:cNvSpPr/>
              <p:nvPr/>
            </p:nvSpPr>
            <p:spPr>
              <a:xfrm>
                <a:off x="10569309" y="2239616"/>
                <a:ext cx="563201" cy="237853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量体数据</a:t>
                </a: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97EF8B15-FDD6-470F-8F1E-FAFB93FB9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822" y="6314169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8F5FF249-255A-4F22-9B73-4ADE992166CA}"/>
                  </a:ext>
                </a:extLst>
              </p:cNvPr>
              <p:cNvSpPr txBox="1"/>
              <p:nvPr/>
            </p:nvSpPr>
            <p:spPr>
              <a:xfrm>
                <a:off x="9820481" y="4749992"/>
                <a:ext cx="81863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￥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69.00</a:t>
                </a:r>
                <a:endPara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</p:grp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2E7BED5B-8D69-4291-9FBB-A364F68258E1}"/>
              </a:ext>
            </a:extLst>
          </p:cNvPr>
          <p:cNvSpPr/>
          <p:nvPr/>
        </p:nvSpPr>
        <p:spPr>
          <a:xfrm>
            <a:off x="13323699" y="2954383"/>
            <a:ext cx="862560" cy="188018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个性化定制</a:t>
            </a: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CA2D669-0EF1-4818-BF5A-605BA1085581}"/>
              </a:ext>
            </a:extLst>
          </p:cNvPr>
          <p:cNvSpPr/>
          <p:nvPr/>
        </p:nvSpPr>
        <p:spPr>
          <a:xfrm>
            <a:off x="13323699" y="3565865"/>
            <a:ext cx="862560" cy="188018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个性化定制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CB7700F-2E25-4BE4-8BE2-E5CC59683A2A}"/>
              </a:ext>
            </a:extLst>
          </p:cNvPr>
          <p:cNvSpPr txBox="1"/>
          <p:nvPr/>
        </p:nvSpPr>
        <p:spPr>
          <a:xfrm>
            <a:off x="3718533" y="1588050"/>
            <a:ext cx="3010234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订单号：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2020051720145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2020-5-17 20:14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2020-5-12 12:15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客户名称：吴亦凡                               金额：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798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奖励金额：￥ </a:t>
            </a:r>
            <a:r>
              <a:rPr lang="en-US" altLang="zh-CN" sz="110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200</a:t>
            </a:r>
            <a:r>
              <a:rPr lang="en-US" altLang="zh-CN" sz="105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返修费用：无   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E5B5A34-8363-4634-B4DD-490C1129C2D1}"/>
              </a:ext>
            </a:extLst>
          </p:cNvPr>
          <p:cNvCxnSpPr>
            <a:cxnSpLocks/>
          </p:cNvCxnSpPr>
          <p:nvPr/>
        </p:nvCxnSpPr>
        <p:spPr>
          <a:xfrm>
            <a:off x="3719542" y="308886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ECF8E14-A0C7-4F23-8EEE-670660ADFB8F}"/>
              </a:ext>
            </a:extLst>
          </p:cNvPr>
          <p:cNvSpPr/>
          <p:nvPr/>
        </p:nvSpPr>
        <p:spPr>
          <a:xfrm>
            <a:off x="6089080" y="2583555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待完成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C61E3B1-7A07-4E5F-AE28-13DD01C3FA20}"/>
              </a:ext>
            </a:extLst>
          </p:cNvPr>
          <p:cNvSpPr txBox="1"/>
          <p:nvPr/>
        </p:nvSpPr>
        <p:spPr>
          <a:xfrm>
            <a:off x="3718533" y="3087881"/>
            <a:ext cx="3010234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订单号：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2020051720145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2020-5-17 20:14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2020-5-12 12:15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客户名称：吴亦凡                               金额：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798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奖励金额：￥ </a:t>
            </a:r>
            <a:r>
              <a:rPr lang="en-US" altLang="zh-CN" sz="110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300</a:t>
            </a:r>
            <a:r>
              <a:rPr lang="en-US" altLang="zh-CN" sz="1050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       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返修费用：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￥</a:t>
            </a:r>
            <a:r>
              <a:rPr lang="en-US" altLang="zh-CN" sz="1100" dirty="0">
                <a:solidFill>
                  <a:srgbClr val="FF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元</a:t>
            </a: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34616512-EFCF-4722-9402-768861443C4E}"/>
              </a:ext>
            </a:extLst>
          </p:cNvPr>
          <p:cNvCxnSpPr>
            <a:cxnSpLocks/>
          </p:cNvCxnSpPr>
          <p:nvPr/>
        </p:nvCxnSpPr>
        <p:spPr>
          <a:xfrm>
            <a:off x="3719542" y="4671831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F4718386-EF77-471F-BCEA-A060D5D29CDD}"/>
              </a:ext>
            </a:extLst>
          </p:cNvPr>
          <p:cNvSpPr/>
          <p:nvPr/>
        </p:nvSpPr>
        <p:spPr>
          <a:xfrm>
            <a:off x="6101382" y="4083386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CA362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已完成</a:t>
            </a:r>
            <a:endParaRPr lang="zh-CN" altLang="en-US" sz="1100" b="1" dirty="0">
              <a:solidFill>
                <a:srgbClr val="CCA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9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2B7822-7F33-45CF-A612-60E2934F31FD}"/>
              </a:ext>
            </a:extLst>
          </p:cNvPr>
          <p:cNvGrpSpPr/>
          <p:nvPr/>
        </p:nvGrpSpPr>
        <p:grpSpPr>
          <a:xfrm>
            <a:off x="0" y="4736"/>
            <a:ext cx="3166584" cy="6858000"/>
            <a:chOff x="8817752" y="56759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C5BF7C-3990-4DBB-8CE9-8451067D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15309E7-90DB-457E-B962-CBA9ACE5E68E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BE030B-9EAA-48FB-907B-60C3429F9C73}"/>
              </a:ext>
            </a:extLst>
          </p:cNvPr>
          <p:cNvSpPr/>
          <p:nvPr/>
        </p:nvSpPr>
        <p:spPr>
          <a:xfrm>
            <a:off x="43825" y="795164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A053D-DCE0-4671-8CAF-BBF10D80D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" y="324291"/>
            <a:ext cx="401832" cy="3879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90CEFD-D58C-41D2-9132-FF74D7A6523D}"/>
              </a:ext>
            </a:extLst>
          </p:cNvPr>
          <p:cNvSpPr/>
          <p:nvPr/>
        </p:nvSpPr>
        <p:spPr>
          <a:xfrm>
            <a:off x="127207" y="825942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0F5C24-07C5-427C-997A-D59F451A88E2}"/>
              </a:ext>
            </a:extLst>
          </p:cNvPr>
          <p:cNvSpPr/>
          <p:nvPr/>
        </p:nvSpPr>
        <p:spPr>
          <a:xfrm>
            <a:off x="99125" y="1376674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E13CAF-1F7D-4943-A20C-C82010E77541}"/>
              </a:ext>
            </a:extLst>
          </p:cNvPr>
          <p:cNvSpPr/>
          <p:nvPr/>
        </p:nvSpPr>
        <p:spPr>
          <a:xfrm>
            <a:off x="99127" y="972398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BFBC4E-C3F2-4D7C-939A-DB8EACE8E0DB}"/>
              </a:ext>
            </a:extLst>
          </p:cNvPr>
          <p:cNvSpPr/>
          <p:nvPr/>
        </p:nvSpPr>
        <p:spPr>
          <a:xfrm>
            <a:off x="2266427" y="970503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1E33AA-AB7A-45F2-8526-11E8679EE4CB}"/>
              </a:ext>
            </a:extLst>
          </p:cNvPr>
          <p:cNvSpPr/>
          <p:nvPr/>
        </p:nvSpPr>
        <p:spPr>
          <a:xfrm>
            <a:off x="116060" y="1460271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152340-E049-4621-9D96-175F4E5A0E76}"/>
              </a:ext>
            </a:extLst>
          </p:cNvPr>
          <p:cNvSpPr/>
          <p:nvPr/>
        </p:nvSpPr>
        <p:spPr>
          <a:xfrm>
            <a:off x="97087" y="1882673"/>
            <a:ext cx="2002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请输入金额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AA721A-9B69-4C09-9E53-D907EF274EB6}"/>
              </a:ext>
            </a:extLst>
          </p:cNvPr>
          <p:cNvCxnSpPr>
            <a:cxnSpLocks/>
          </p:cNvCxnSpPr>
          <p:nvPr/>
        </p:nvCxnSpPr>
        <p:spPr>
          <a:xfrm flipV="1">
            <a:off x="258951" y="2319622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F76EFA7-51F6-40AE-8D07-42827CCBAA8D}"/>
              </a:ext>
            </a:extLst>
          </p:cNvPr>
          <p:cNvSpPr/>
          <p:nvPr/>
        </p:nvSpPr>
        <p:spPr>
          <a:xfrm>
            <a:off x="186786" y="257153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8F8DB3-2ADF-429A-9CA8-1952B23ADEAD}"/>
              </a:ext>
            </a:extLst>
          </p:cNvPr>
          <p:cNvSpPr/>
          <p:nvPr/>
        </p:nvSpPr>
        <p:spPr>
          <a:xfrm>
            <a:off x="97087" y="304320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1C5634-4F83-41A7-AFCA-B8580CCBB2EC}"/>
              </a:ext>
            </a:extLst>
          </p:cNvPr>
          <p:cNvSpPr/>
          <p:nvPr/>
        </p:nvSpPr>
        <p:spPr>
          <a:xfrm>
            <a:off x="241342" y="3523428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DCD87-C080-476B-83DF-0DC89444ADDD}"/>
              </a:ext>
            </a:extLst>
          </p:cNvPr>
          <p:cNvGrpSpPr/>
          <p:nvPr/>
        </p:nvGrpSpPr>
        <p:grpSpPr>
          <a:xfrm>
            <a:off x="3502263" y="0"/>
            <a:ext cx="3166584" cy="6858000"/>
            <a:chOff x="8817752" y="56759"/>
            <a:chExt cx="3166584" cy="6858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07A97C8-91C8-4121-8051-5AAF10B5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033879-A15E-4F07-A981-58CD8F2814B2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5337EF-64BC-4A45-A52F-DE294D5D2A72}"/>
              </a:ext>
            </a:extLst>
          </p:cNvPr>
          <p:cNvSpPr/>
          <p:nvPr/>
        </p:nvSpPr>
        <p:spPr>
          <a:xfrm>
            <a:off x="3546088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727CC5-7B31-415F-97DB-53A04C02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77" y="319555"/>
            <a:ext cx="401832" cy="387976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D3DAD6-CADF-4119-BC04-DFC88EB505AA}"/>
              </a:ext>
            </a:extLst>
          </p:cNvPr>
          <p:cNvSpPr/>
          <p:nvPr/>
        </p:nvSpPr>
        <p:spPr>
          <a:xfrm>
            <a:off x="3629470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2B28A8-6990-4A3E-BE00-C5F593872AB4}"/>
              </a:ext>
            </a:extLst>
          </p:cNvPr>
          <p:cNvSpPr/>
          <p:nvPr/>
        </p:nvSpPr>
        <p:spPr>
          <a:xfrm>
            <a:off x="3601388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D3FB59-F1CE-4B73-AAF4-0E5CF083F872}"/>
              </a:ext>
            </a:extLst>
          </p:cNvPr>
          <p:cNvSpPr/>
          <p:nvPr/>
        </p:nvSpPr>
        <p:spPr>
          <a:xfrm>
            <a:off x="3601390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B830CA-D36C-425F-BF8A-99574567AAD8}"/>
              </a:ext>
            </a:extLst>
          </p:cNvPr>
          <p:cNvSpPr/>
          <p:nvPr/>
        </p:nvSpPr>
        <p:spPr>
          <a:xfrm>
            <a:off x="5768689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147FD9-3418-4D30-9117-7475F0B669DD}"/>
              </a:ext>
            </a:extLst>
          </p:cNvPr>
          <p:cNvSpPr/>
          <p:nvPr/>
        </p:nvSpPr>
        <p:spPr>
          <a:xfrm>
            <a:off x="3618323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28927C-CD74-4AE6-8A6C-0BEEAA5BAF01}"/>
              </a:ext>
            </a:extLst>
          </p:cNvPr>
          <p:cNvSpPr/>
          <p:nvPr/>
        </p:nvSpPr>
        <p:spPr>
          <a:xfrm>
            <a:off x="3629470" y="1877937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500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768A27-5197-4B94-97CB-F1544F33B2CA}"/>
              </a:ext>
            </a:extLst>
          </p:cNvPr>
          <p:cNvCxnSpPr>
            <a:cxnSpLocks/>
          </p:cNvCxnSpPr>
          <p:nvPr/>
        </p:nvCxnSpPr>
        <p:spPr>
          <a:xfrm flipV="1">
            <a:off x="3761214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C53F29A-62CB-4F7C-96D0-D56F7A783384}"/>
              </a:ext>
            </a:extLst>
          </p:cNvPr>
          <p:cNvSpPr/>
          <p:nvPr/>
        </p:nvSpPr>
        <p:spPr>
          <a:xfrm>
            <a:off x="3653186" y="2566796"/>
            <a:ext cx="1718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输入金额超过可提现金额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64719A-C34F-48C3-A6ED-06D403229360}"/>
              </a:ext>
            </a:extLst>
          </p:cNvPr>
          <p:cNvSpPr/>
          <p:nvPr/>
        </p:nvSpPr>
        <p:spPr>
          <a:xfrm>
            <a:off x="3599350" y="3038465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31E6456-D992-4D2C-BCF1-683B1151CD5B}"/>
              </a:ext>
            </a:extLst>
          </p:cNvPr>
          <p:cNvSpPr/>
          <p:nvPr/>
        </p:nvSpPr>
        <p:spPr>
          <a:xfrm>
            <a:off x="3743605" y="3518692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18FC05-743F-41D0-9EAD-9ADB347D311B}"/>
              </a:ext>
            </a:extLst>
          </p:cNvPr>
          <p:cNvGrpSpPr/>
          <p:nvPr/>
        </p:nvGrpSpPr>
        <p:grpSpPr>
          <a:xfrm>
            <a:off x="7200106" y="0"/>
            <a:ext cx="3166584" cy="6858000"/>
            <a:chOff x="8817752" y="56759"/>
            <a:chExt cx="3166584" cy="685800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ED71FB8-54EC-49EC-B550-F7FC74FA5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7E6B69A-96EC-4874-B1D9-E94DE6AFE377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D0137A7-805A-4C22-AEFF-49B07FC709B9}"/>
              </a:ext>
            </a:extLst>
          </p:cNvPr>
          <p:cNvSpPr/>
          <p:nvPr/>
        </p:nvSpPr>
        <p:spPr>
          <a:xfrm>
            <a:off x="7243931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2E663B1-DE16-4D13-AF07-CA048FF1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420" y="319555"/>
            <a:ext cx="401832" cy="38797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BBFA9BE-68AF-4CE2-B72A-1EFEA5153D56}"/>
              </a:ext>
            </a:extLst>
          </p:cNvPr>
          <p:cNvSpPr/>
          <p:nvPr/>
        </p:nvSpPr>
        <p:spPr>
          <a:xfrm>
            <a:off x="7327313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A85DC-00AE-4BAD-9035-0E51EAEA5DB1}"/>
              </a:ext>
            </a:extLst>
          </p:cNvPr>
          <p:cNvSpPr/>
          <p:nvPr/>
        </p:nvSpPr>
        <p:spPr>
          <a:xfrm>
            <a:off x="7299231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5A3AF7-CE2F-4385-A255-83FBBD24DB66}"/>
              </a:ext>
            </a:extLst>
          </p:cNvPr>
          <p:cNvSpPr/>
          <p:nvPr/>
        </p:nvSpPr>
        <p:spPr>
          <a:xfrm>
            <a:off x="7299233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FD9F79-0718-4F96-8305-5E66F7D42592}"/>
              </a:ext>
            </a:extLst>
          </p:cNvPr>
          <p:cNvSpPr/>
          <p:nvPr/>
        </p:nvSpPr>
        <p:spPr>
          <a:xfrm>
            <a:off x="9477168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818C6E-43E5-478A-8F0A-1DFE4067F3C8}"/>
              </a:ext>
            </a:extLst>
          </p:cNvPr>
          <p:cNvSpPr/>
          <p:nvPr/>
        </p:nvSpPr>
        <p:spPr>
          <a:xfrm>
            <a:off x="7316166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4C88E-62A1-49D2-B9DE-8E7894526843}"/>
              </a:ext>
            </a:extLst>
          </p:cNvPr>
          <p:cNvSpPr/>
          <p:nvPr/>
        </p:nvSpPr>
        <p:spPr>
          <a:xfrm>
            <a:off x="7297193" y="1877937"/>
            <a:ext cx="84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A9F0838-6229-4E20-B0C3-0F31AD9CF755}"/>
              </a:ext>
            </a:extLst>
          </p:cNvPr>
          <p:cNvCxnSpPr>
            <a:cxnSpLocks/>
          </p:cNvCxnSpPr>
          <p:nvPr/>
        </p:nvCxnSpPr>
        <p:spPr>
          <a:xfrm flipV="1">
            <a:off x="7459057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21B2534-681A-4A31-8C35-FCC56A4D4401}"/>
              </a:ext>
            </a:extLst>
          </p:cNvPr>
          <p:cNvSpPr/>
          <p:nvPr/>
        </p:nvSpPr>
        <p:spPr>
          <a:xfrm>
            <a:off x="7297193" y="3038465"/>
            <a:ext cx="2792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DBB0BEF-0D12-4E6B-A1DC-09CC212EAA07}"/>
              </a:ext>
            </a:extLst>
          </p:cNvPr>
          <p:cNvSpPr/>
          <p:nvPr/>
        </p:nvSpPr>
        <p:spPr>
          <a:xfrm>
            <a:off x="7441448" y="3518692"/>
            <a:ext cx="2753014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06E376-7563-4ED0-A607-940158B94601}"/>
              </a:ext>
            </a:extLst>
          </p:cNvPr>
          <p:cNvSpPr/>
          <p:nvPr/>
        </p:nvSpPr>
        <p:spPr>
          <a:xfrm>
            <a:off x="7345880" y="253758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01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9E8508D-5284-44A2-AC7C-AB974C94F0A2}"/>
              </a:ext>
            </a:extLst>
          </p:cNvPr>
          <p:cNvGrpSpPr/>
          <p:nvPr/>
        </p:nvGrpSpPr>
        <p:grpSpPr>
          <a:xfrm>
            <a:off x="0" y="0"/>
            <a:ext cx="3166584" cy="6858000"/>
            <a:chOff x="0" y="0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03337D-0167-41E0-B2FF-0F7FDCD52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9C18F4-F1CE-4392-8C40-B4A4CB717AF0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D77960-24A9-4FE5-8470-A2B5ACA203EC}"/>
                </a:ext>
              </a:extLst>
            </p:cNvPr>
            <p:cNvSpPr/>
            <p:nvPr/>
          </p:nvSpPr>
          <p:spPr>
            <a:xfrm>
              <a:off x="0" y="759052"/>
              <a:ext cx="3166584" cy="451780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量体数据                              ▽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AD9A26-FEEF-4855-A79D-AA48E2306A11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1D16EA-7346-495D-8C43-E65E9F78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C6D1C90-5C6A-431F-A849-760E50AB4C0F}"/>
              </a:ext>
            </a:extLst>
          </p:cNvPr>
          <p:cNvGrpSpPr/>
          <p:nvPr/>
        </p:nvGrpSpPr>
        <p:grpSpPr>
          <a:xfrm>
            <a:off x="0" y="1129603"/>
            <a:ext cx="3124200" cy="1408229"/>
            <a:chOff x="49767" y="1226308"/>
            <a:chExt cx="3124200" cy="140822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FCA8A8A-59FD-40D1-AD53-AAA0391499A6}"/>
                </a:ext>
              </a:extLst>
            </p:cNvPr>
            <p:cNvSpPr txBox="1"/>
            <p:nvPr/>
          </p:nvSpPr>
          <p:spPr>
            <a:xfrm>
              <a:off x="162148" y="1226308"/>
              <a:ext cx="2842287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电话：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               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性别：男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地址：苏州大学独墅湖校区二期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A05-302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量体日期：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17:20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D5BA556-65E5-47FA-BC40-BB2D82575D13}"/>
                </a:ext>
              </a:extLst>
            </p:cNvPr>
            <p:cNvCxnSpPr>
              <a:cxnSpLocks/>
            </p:cNvCxnSpPr>
            <p:nvPr/>
          </p:nvCxnSpPr>
          <p:spPr>
            <a:xfrm>
              <a:off x="49767" y="2634537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03DC649-F865-439B-AFF7-612E21E019D4}"/>
              </a:ext>
            </a:extLst>
          </p:cNvPr>
          <p:cNvGrpSpPr/>
          <p:nvPr/>
        </p:nvGrpSpPr>
        <p:grpSpPr>
          <a:xfrm>
            <a:off x="7250043" y="0"/>
            <a:ext cx="3166584" cy="6858000"/>
            <a:chOff x="4033522" y="-5164"/>
            <a:chExt cx="3166584" cy="6858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E18B1DF-95BF-4598-9947-41EC070D55FE}"/>
                </a:ext>
              </a:extLst>
            </p:cNvPr>
            <p:cNvGrpSpPr/>
            <p:nvPr/>
          </p:nvGrpSpPr>
          <p:grpSpPr>
            <a:xfrm>
              <a:off x="4033522" y="-5164"/>
              <a:ext cx="3166584" cy="6858000"/>
              <a:chOff x="4175312" y="0"/>
              <a:chExt cx="3166584" cy="685800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C17CB8B-6F69-4C25-A144-477FF9981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6546E6-28CA-4B49-9D2E-B448EB66EB9E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3A40B8-FBCB-40A2-8C71-89953E24EE14}"/>
                  </a:ext>
                </a:extLst>
              </p:cNvPr>
              <p:cNvSpPr/>
              <p:nvPr/>
            </p:nvSpPr>
            <p:spPr>
              <a:xfrm>
                <a:off x="4175312" y="759052"/>
                <a:ext cx="3166584" cy="451780"/>
              </a:xfrm>
              <a:prstGeom prst="rect">
                <a:avLst/>
              </a:prstGeom>
              <a:gradFill flip="none" rotWithShape="1">
                <a:gsLst>
                  <a:gs pos="0">
                    <a:srgbClr val="CCA362">
                      <a:tint val="66000"/>
                      <a:satMod val="160000"/>
                    </a:srgbClr>
                  </a:gs>
                  <a:gs pos="50000">
                    <a:srgbClr val="CCA362">
                      <a:tint val="44500"/>
                      <a:satMod val="160000"/>
                    </a:srgbClr>
                  </a:gs>
                  <a:gs pos="100000">
                    <a:srgbClr val="CCA362">
                      <a:tint val="23500"/>
                      <a:satMod val="16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量体数据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24AF37-CBCC-450F-B1FF-BB4B6A0EA195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0101CEE-F9E7-4B08-B00D-80F13C069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B2F1D01-BDB9-42E5-8BBB-D0E007A9308D}"/>
                </a:ext>
              </a:extLst>
            </p:cNvPr>
            <p:cNvGrpSpPr/>
            <p:nvPr/>
          </p:nvGrpSpPr>
          <p:grpSpPr>
            <a:xfrm>
              <a:off x="4055204" y="1167703"/>
              <a:ext cx="3124200" cy="1713029"/>
              <a:chOff x="30717" y="1226308"/>
              <a:chExt cx="3124200" cy="1713029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C61252-BB13-4592-9C03-25E8E62DF0F8}"/>
                  </a:ext>
                </a:extLst>
              </p:cNvPr>
              <p:cNvSpPr txBox="1"/>
              <p:nvPr/>
            </p:nvSpPr>
            <p:spPr>
              <a:xfrm>
                <a:off x="114523" y="1226308"/>
                <a:ext cx="284228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客户名称：吴亦凡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电话：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18818818818                        </a:t>
                </a: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性别：男</a:t>
                </a:r>
                <a:endPara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地址：苏州大学独墅湖校区二期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A05-302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量体日期：</a:t>
                </a:r>
                <a:r>
                  <a:rPr lang="en-US" altLang="zh-CN" sz="1050" dirty="0"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2020-5-17 17:20</a:t>
                </a:r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A03031F6-17C5-48AC-8A97-4C54C9E84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7" y="2939337"/>
                <a:ext cx="31242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84E70DB-0D2B-41A1-A04B-C3C99B03639C}"/>
                </a:ext>
              </a:extLst>
            </p:cNvPr>
            <p:cNvSpPr txBox="1"/>
            <p:nvPr/>
          </p:nvSpPr>
          <p:spPr>
            <a:xfrm>
              <a:off x="4147270" y="255717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身高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(cm):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6A84CE3-9E04-4BAF-98F6-4FB497F0C59D}"/>
                </a:ext>
              </a:extLst>
            </p:cNvPr>
            <p:cNvSpPr/>
            <p:nvPr/>
          </p:nvSpPr>
          <p:spPr>
            <a:xfrm>
              <a:off x="4981917" y="2529061"/>
              <a:ext cx="478120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175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64209F1-D810-442E-B86E-A1938E2125D6}"/>
                </a:ext>
              </a:extLst>
            </p:cNvPr>
            <p:cNvSpPr txBox="1"/>
            <p:nvPr/>
          </p:nvSpPr>
          <p:spPr>
            <a:xfrm>
              <a:off x="5691374" y="2563572"/>
              <a:ext cx="9439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体重</a:t>
              </a:r>
              <a:r>
                <a: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(kg):</a:t>
              </a:r>
              <a:endPara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B6163AC7-74D0-4EDC-9A63-B3DFE53DF6B9}"/>
                </a:ext>
              </a:extLst>
            </p:cNvPr>
            <p:cNvSpPr/>
            <p:nvPr/>
          </p:nvSpPr>
          <p:spPr>
            <a:xfrm>
              <a:off x="6460808" y="2522918"/>
              <a:ext cx="573091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例如</a:t>
              </a:r>
              <a:r>
                <a:rPr lang="en-US" altLang="zh-CN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82.5</a:t>
              </a:r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84B7FF1-4976-410C-AA4B-EC2574D0B7BC}"/>
                </a:ext>
              </a:extLst>
            </p:cNvPr>
            <p:cNvGrpSpPr/>
            <p:nvPr/>
          </p:nvGrpSpPr>
          <p:grpSpPr>
            <a:xfrm>
              <a:off x="4147270" y="3067704"/>
              <a:ext cx="2747249" cy="3047694"/>
              <a:chOff x="4147270" y="2896254"/>
              <a:chExt cx="2747249" cy="304769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705E2AD-AB3A-4C7C-B312-98DFA16EB2C9}"/>
                  </a:ext>
                </a:extLst>
              </p:cNvPr>
              <p:cNvSpPr txBox="1"/>
              <p:nvPr/>
            </p:nvSpPr>
            <p:spPr>
              <a:xfrm>
                <a:off x="414727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*胸围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*腰节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*中腰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下摆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*肩宽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*大臂围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*小臂围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*袖口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79DFF8E-EB71-4CE0-8174-48D6BE3EE1C2}"/>
                  </a:ext>
                </a:extLst>
              </p:cNvPr>
              <p:cNvSpPr txBox="1"/>
              <p:nvPr/>
            </p:nvSpPr>
            <p:spPr>
              <a:xfrm>
                <a:off x="5660880" y="2896254"/>
                <a:ext cx="711338" cy="3047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*腰围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*臀围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*裤长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*横档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*中档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*小腿围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*脚口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*通裆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前胸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175AE58-8FBC-4A77-9E7A-5A3E4B26CE4A}"/>
                  </a:ext>
                </a:extLst>
              </p:cNvPr>
              <p:cNvSpPr/>
              <p:nvPr/>
            </p:nvSpPr>
            <p:spPr>
              <a:xfrm>
                <a:off x="4856001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48CCA62-4668-44D7-8C16-E9A476E94E7B}"/>
                  </a:ext>
                </a:extLst>
              </p:cNvPr>
              <p:cNvSpPr/>
              <p:nvPr/>
            </p:nvSpPr>
            <p:spPr>
              <a:xfrm>
                <a:off x="4856001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DD6E79C-5AEB-4070-AFA0-723D2F849076}"/>
                  </a:ext>
                </a:extLst>
              </p:cNvPr>
              <p:cNvSpPr/>
              <p:nvPr/>
            </p:nvSpPr>
            <p:spPr>
              <a:xfrm>
                <a:off x="4856001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8CB7BF65-7632-4965-B845-BAA3C2986E03}"/>
                  </a:ext>
                </a:extLst>
              </p:cNvPr>
              <p:cNvSpPr/>
              <p:nvPr/>
            </p:nvSpPr>
            <p:spPr>
              <a:xfrm>
                <a:off x="4856001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C33E8889-810B-4B18-96E9-7862748C6CCC}"/>
                  </a:ext>
                </a:extLst>
              </p:cNvPr>
              <p:cNvSpPr/>
              <p:nvPr/>
            </p:nvSpPr>
            <p:spPr>
              <a:xfrm>
                <a:off x="4856001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60DFCE15-AEE7-4EA7-85AF-2364C5351FDB}"/>
                  </a:ext>
                </a:extLst>
              </p:cNvPr>
              <p:cNvSpPr/>
              <p:nvPr/>
            </p:nvSpPr>
            <p:spPr>
              <a:xfrm>
                <a:off x="4856001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F0095C8-3C2A-45A0-A176-A9B9135E2B44}"/>
                  </a:ext>
                </a:extLst>
              </p:cNvPr>
              <p:cNvSpPr/>
              <p:nvPr/>
            </p:nvSpPr>
            <p:spPr>
              <a:xfrm>
                <a:off x="4856001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A1047FC5-E998-4287-929C-4B9C3FDC4EEF}"/>
                  </a:ext>
                </a:extLst>
              </p:cNvPr>
              <p:cNvSpPr/>
              <p:nvPr/>
            </p:nvSpPr>
            <p:spPr>
              <a:xfrm>
                <a:off x="4856001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E2A9C34-85E6-4243-9751-040787395297}"/>
                  </a:ext>
                </a:extLst>
              </p:cNvPr>
              <p:cNvSpPr/>
              <p:nvPr/>
            </p:nvSpPr>
            <p:spPr>
              <a:xfrm>
                <a:off x="4856001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77E33737-FC0F-4A02-BBB7-70BC7709D1B0}"/>
                  </a:ext>
                </a:extLst>
              </p:cNvPr>
              <p:cNvSpPr/>
              <p:nvPr/>
            </p:nvSpPr>
            <p:spPr>
              <a:xfrm>
                <a:off x="6307028" y="3016539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94333D02-7E9F-4CC8-AB84-53B6E10D52E4}"/>
                  </a:ext>
                </a:extLst>
              </p:cNvPr>
              <p:cNvSpPr/>
              <p:nvPr/>
            </p:nvSpPr>
            <p:spPr>
              <a:xfrm>
                <a:off x="6307028" y="3347898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2FE97F6-F678-485D-8C48-0C21661D9D9A}"/>
                  </a:ext>
                </a:extLst>
              </p:cNvPr>
              <p:cNvSpPr/>
              <p:nvPr/>
            </p:nvSpPr>
            <p:spPr>
              <a:xfrm>
                <a:off x="6307028" y="3679257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B454711F-3E4A-4334-A620-93AA51BFD407}"/>
                  </a:ext>
                </a:extLst>
              </p:cNvPr>
              <p:cNvSpPr/>
              <p:nvPr/>
            </p:nvSpPr>
            <p:spPr>
              <a:xfrm>
                <a:off x="6307028" y="4010616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74CA9E36-67B7-4CFC-93DA-EE4AEE0CA816}"/>
                  </a:ext>
                </a:extLst>
              </p:cNvPr>
              <p:cNvSpPr/>
              <p:nvPr/>
            </p:nvSpPr>
            <p:spPr>
              <a:xfrm>
                <a:off x="6307028" y="4341975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181D58A4-A15A-480C-AA39-42C66B3BD40F}"/>
                  </a:ext>
                </a:extLst>
              </p:cNvPr>
              <p:cNvSpPr/>
              <p:nvPr/>
            </p:nvSpPr>
            <p:spPr>
              <a:xfrm>
                <a:off x="6307028" y="467333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E8117B8F-80D1-43B3-A9C9-9BAA02218D54}"/>
                  </a:ext>
                </a:extLst>
              </p:cNvPr>
              <p:cNvSpPr/>
              <p:nvPr/>
            </p:nvSpPr>
            <p:spPr>
              <a:xfrm>
                <a:off x="6307028" y="5004692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6C9B0BFC-2A66-45B8-A538-F63DE203A6F6}"/>
                  </a:ext>
                </a:extLst>
              </p:cNvPr>
              <p:cNvSpPr/>
              <p:nvPr/>
            </p:nvSpPr>
            <p:spPr>
              <a:xfrm>
                <a:off x="6307028" y="5336051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0A40FE43-D841-4A91-B63B-03E177F7FAC4}"/>
                  </a:ext>
                </a:extLst>
              </p:cNvPr>
              <p:cNvSpPr/>
              <p:nvPr/>
            </p:nvSpPr>
            <p:spPr>
              <a:xfrm>
                <a:off x="6307028" y="5667410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17FA222-D37F-4B18-B034-F5853267A124}"/>
                </a:ext>
              </a:extLst>
            </p:cNvPr>
            <p:cNvSpPr txBox="1"/>
            <p:nvPr/>
          </p:nvSpPr>
          <p:spPr>
            <a:xfrm>
              <a:off x="4144837" y="2926947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基本数据：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A5C212-DC17-4422-93A5-F693394C1619}"/>
              </a:ext>
            </a:extLst>
          </p:cNvPr>
          <p:cNvGrpSpPr/>
          <p:nvPr/>
        </p:nvGrpSpPr>
        <p:grpSpPr>
          <a:xfrm>
            <a:off x="11019854" y="0"/>
            <a:ext cx="3166584" cy="6858000"/>
            <a:chOff x="7552754" y="0"/>
            <a:chExt cx="3166584" cy="6858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B814C11-3CD9-49F7-BF2A-2DB4CDB0EA59}"/>
                </a:ext>
              </a:extLst>
            </p:cNvPr>
            <p:cNvGrpSpPr/>
            <p:nvPr/>
          </p:nvGrpSpPr>
          <p:grpSpPr>
            <a:xfrm>
              <a:off x="7552754" y="0"/>
              <a:ext cx="3166584" cy="6858000"/>
              <a:chOff x="4175312" y="0"/>
              <a:chExt cx="3166584" cy="6858000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6C1A8E36-13F1-43A1-BBF5-111D1529B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312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3954AD8-D8C3-443C-B50D-327846491298}"/>
                  </a:ext>
                </a:extLst>
              </p:cNvPr>
              <p:cNvSpPr/>
              <p:nvPr/>
            </p:nvSpPr>
            <p:spPr>
              <a:xfrm>
                <a:off x="4175312" y="765247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02066F-C900-4E4C-A761-14BF453DC8D8}"/>
                  </a:ext>
                </a:extLst>
              </p:cNvPr>
              <p:cNvSpPr txBox="1"/>
              <p:nvPr/>
            </p:nvSpPr>
            <p:spPr>
              <a:xfrm>
                <a:off x="5438294" y="413376"/>
                <a:ext cx="949260" cy="276999"/>
              </a:xfrm>
              <a:prstGeom prst="rect">
                <a:avLst/>
              </a:prstGeom>
              <a:solidFill>
                <a:srgbClr val="1F4E7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量体师</a:t>
                </a:r>
              </a:p>
            </p:txBody>
          </p: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A841B7A2-333B-4ACA-95E8-19CA84F62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1384" y="355600"/>
                <a:ext cx="401832" cy="387976"/>
              </a:xfrm>
              <a:prstGeom prst="rect">
                <a:avLst/>
              </a:prstGeom>
            </p:spPr>
          </p:pic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C8A04CB-B4FD-4A5B-860B-D7ED2363BC7C}"/>
                </a:ext>
              </a:extLst>
            </p:cNvPr>
            <p:cNvSpPr txBox="1"/>
            <p:nvPr/>
          </p:nvSpPr>
          <p:spPr>
            <a:xfrm>
              <a:off x="7660741" y="2136963"/>
              <a:ext cx="982168" cy="19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肩型：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DD58B8F-088C-4C24-A71B-7677C1B89BAB}"/>
                </a:ext>
              </a:extLst>
            </p:cNvPr>
            <p:cNvSpPr txBox="1"/>
            <p:nvPr/>
          </p:nvSpPr>
          <p:spPr>
            <a:xfrm>
              <a:off x="7660741" y="2744120"/>
              <a:ext cx="982168" cy="19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胸背部：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85C900-36C2-42DC-B168-624A5EDFF77B}"/>
                </a:ext>
              </a:extLst>
            </p:cNvPr>
            <p:cNvSpPr txBox="1"/>
            <p:nvPr/>
          </p:nvSpPr>
          <p:spPr>
            <a:xfrm>
              <a:off x="7660741" y="3351277"/>
              <a:ext cx="982168" cy="19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肚型：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31D22-28ED-4F94-B378-5DB82F474153}"/>
                </a:ext>
              </a:extLst>
            </p:cNvPr>
            <p:cNvSpPr txBox="1"/>
            <p:nvPr/>
          </p:nvSpPr>
          <p:spPr>
            <a:xfrm>
              <a:off x="7670266" y="3958435"/>
              <a:ext cx="982168" cy="199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臀部：</a:t>
              </a: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71FF51F-CAF3-46AB-9AA3-D4B05E629806}"/>
                </a:ext>
              </a:extLst>
            </p:cNvPr>
            <p:cNvGrpSpPr/>
            <p:nvPr/>
          </p:nvGrpSpPr>
          <p:grpSpPr>
            <a:xfrm>
              <a:off x="7764164" y="2363845"/>
              <a:ext cx="2828136" cy="308525"/>
              <a:chOff x="8274170" y="2938154"/>
              <a:chExt cx="2828136" cy="308525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F4C2BD9-92CB-4900-96C1-49163C55F7EC}"/>
                  </a:ext>
                </a:extLst>
              </p:cNvPr>
              <p:cNvSpPr/>
              <p:nvPr/>
            </p:nvSpPr>
            <p:spPr>
              <a:xfrm>
                <a:off x="8274170" y="2938154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溜肩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3512A33-D364-43CC-BF23-339B16D363AD}"/>
                  </a:ext>
                </a:extLst>
              </p:cNvPr>
              <p:cNvSpPr/>
              <p:nvPr/>
            </p:nvSpPr>
            <p:spPr>
              <a:xfrm>
                <a:off x="9322966" y="2938154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前冲肩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A284F178-5D53-43D2-944C-158A1396D8FB}"/>
                  </a:ext>
                </a:extLst>
              </p:cNvPr>
              <p:cNvSpPr/>
              <p:nvPr/>
            </p:nvSpPr>
            <p:spPr>
              <a:xfrm>
                <a:off x="10371761" y="2938154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耸肩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1917ADB2-BB6C-4347-8886-169C70F7A7AD}"/>
                </a:ext>
              </a:extLst>
            </p:cNvPr>
            <p:cNvGrpSpPr/>
            <p:nvPr/>
          </p:nvGrpSpPr>
          <p:grpSpPr>
            <a:xfrm>
              <a:off x="7764164" y="2974032"/>
              <a:ext cx="1779341" cy="308525"/>
              <a:chOff x="8274170" y="3706718"/>
              <a:chExt cx="1779341" cy="308525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79829185-7DFE-4CED-8D29-8FE03725162E}"/>
                  </a:ext>
                </a:extLst>
              </p:cNvPr>
              <p:cNvSpPr/>
              <p:nvPr/>
            </p:nvSpPr>
            <p:spPr>
              <a:xfrm>
                <a:off x="8274170" y="3706718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挺胸体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E2469B3-3245-46D3-8B7D-8BFAA5AB362F}"/>
                  </a:ext>
                </a:extLst>
              </p:cNvPr>
              <p:cNvSpPr/>
              <p:nvPr/>
            </p:nvSpPr>
            <p:spPr>
              <a:xfrm>
                <a:off x="9322966" y="3706718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后背高</a:t>
                </a: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3682F701-59D8-4021-9ED7-1DC9B76F9474}"/>
                </a:ext>
              </a:extLst>
            </p:cNvPr>
            <p:cNvGrpSpPr/>
            <p:nvPr/>
          </p:nvGrpSpPr>
          <p:grpSpPr>
            <a:xfrm>
              <a:off x="7764164" y="3584219"/>
              <a:ext cx="2828136" cy="308525"/>
              <a:chOff x="8274170" y="4492377"/>
              <a:chExt cx="2828136" cy="308525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3569A95-08A0-4AFE-8E3E-0208044E180B}"/>
                  </a:ext>
                </a:extLst>
              </p:cNvPr>
              <p:cNvSpPr/>
              <p:nvPr/>
            </p:nvSpPr>
            <p:spPr>
              <a:xfrm>
                <a:off x="8274170" y="4492377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啤酒肚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C9F3CC29-E77A-4848-8091-4C6E2B5830A7}"/>
                  </a:ext>
                </a:extLst>
              </p:cNvPr>
              <p:cNvSpPr/>
              <p:nvPr/>
            </p:nvSpPr>
            <p:spPr>
              <a:xfrm>
                <a:off x="9322966" y="4492377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小蛮腰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D64912B-F6D3-41E3-A382-D579EF2EC5D5}"/>
                  </a:ext>
                </a:extLst>
              </p:cNvPr>
              <p:cNvSpPr/>
              <p:nvPr/>
            </p:nvSpPr>
            <p:spPr>
              <a:xfrm>
                <a:off x="10371761" y="4492377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小腹凸</a:t>
                </a: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E754310-A061-439F-80CA-46DA85E7A3BD}"/>
                </a:ext>
              </a:extLst>
            </p:cNvPr>
            <p:cNvGrpSpPr/>
            <p:nvPr/>
          </p:nvGrpSpPr>
          <p:grpSpPr>
            <a:xfrm>
              <a:off x="7783071" y="4194407"/>
              <a:ext cx="1779341" cy="308525"/>
              <a:chOff x="8274170" y="5242668"/>
              <a:chExt cx="1779341" cy="308525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70ACA1B-E08F-4A77-9657-5E4E53A150DD}"/>
                  </a:ext>
                </a:extLst>
              </p:cNvPr>
              <p:cNvSpPr/>
              <p:nvPr/>
            </p:nvSpPr>
            <p:spPr>
              <a:xfrm>
                <a:off x="8274170" y="5242668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翘臀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B8B378D5-128B-464B-8B80-9F1012E19732}"/>
                  </a:ext>
                </a:extLst>
              </p:cNvPr>
              <p:cNvSpPr/>
              <p:nvPr/>
            </p:nvSpPr>
            <p:spPr>
              <a:xfrm>
                <a:off x="9322966" y="5242668"/>
                <a:ext cx="730545" cy="308525"/>
              </a:xfrm>
              <a:prstGeom prst="roundRect">
                <a:avLst>
                  <a:gd name="adj" fmla="val 50000"/>
                </a:avLst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平臀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8AB09C6-06F3-4C87-8EC1-C915EE45C32F}"/>
                </a:ext>
              </a:extLst>
            </p:cNvPr>
            <p:cNvGrpSpPr/>
            <p:nvPr/>
          </p:nvGrpSpPr>
          <p:grpSpPr>
            <a:xfrm>
              <a:off x="7670266" y="749867"/>
              <a:ext cx="2747249" cy="713722"/>
              <a:chOff x="11229344" y="1511369"/>
              <a:chExt cx="2747249" cy="713722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7F67035-2E09-42AF-A391-B83713E5710E}"/>
                  </a:ext>
                </a:extLst>
              </p:cNvPr>
              <p:cNvSpPr txBox="1"/>
              <p:nvPr/>
            </p:nvSpPr>
            <p:spPr>
              <a:xfrm>
                <a:off x="11229344" y="1511369"/>
                <a:ext cx="711338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*衣长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领围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51000A8-1066-4C2A-98BC-63E2E07856DA}"/>
                  </a:ext>
                </a:extLst>
              </p:cNvPr>
              <p:cNvSpPr txBox="1"/>
              <p:nvPr/>
            </p:nvSpPr>
            <p:spPr>
              <a:xfrm>
                <a:off x="12742954" y="1511369"/>
                <a:ext cx="711338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后背</a:t>
                </a:r>
                <a:endParaRPr lang="en-US" altLang="zh-CN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zh-CN" altLang="en-US" sz="105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胸高</a:t>
                </a: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D4B8AC43-3F1F-40E2-A6DC-0AD59A79EE2A}"/>
                  </a:ext>
                </a:extLst>
              </p:cNvPr>
              <p:cNvSpPr/>
              <p:nvPr/>
            </p:nvSpPr>
            <p:spPr>
              <a:xfrm>
                <a:off x="11938075" y="1631654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D870F372-3D66-49C4-951F-84714B3E9563}"/>
                  </a:ext>
                </a:extLst>
              </p:cNvPr>
              <p:cNvSpPr/>
              <p:nvPr/>
            </p:nvSpPr>
            <p:spPr>
              <a:xfrm>
                <a:off x="11938075" y="196301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E6BE90E2-710B-4041-878C-AAA640321DBA}"/>
                  </a:ext>
                </a:extLst>
              </p:cNvPr>
              <p:cNvSpPr/>
              <p:nvPr/>
            </p:nvSpPr>
            <p:spPr>
              <a:xfrm>
                <a:off x="13389102" y="1631654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D0B73898-652C-48FD-93E3-3EFA34F0DE81}"/>
                  </a:ext>
                </a:extLst>
              </p:cNvPr>
              <p:cNvSpPr/>
              <p:nvPr/>
            </p:nvSpPr>
            <p:spPr>
              <a:xfrm>
                <a:off x="13389102" y="1963013"/>
                <a:ext cx="587491" cy="242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180C40C-AD54-45EF-BBA2-1F0B5D0109BD}"/>
                </a:ext>
              </a:extLst>
            </p:cNvPr>
            <p:cNvCxnSpPr>
              <a:cxnSpLocks/>
            </p:cNvCxnSpPr>
            <p:nvPr/>
          </p:nvCxnSpPr>
          <p:spPr>
            <a:xfrm>
              <a:off x="7555286" y="1859155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11D550E-8E27-4F1B-90A1-45CBEA6740D2}"/>
                </a:ext>
              </a:extLst>
            </p:cNvPr>
            <p:cNvSpPr txBox="1"/>
            <p:nvPr/>
          </p:nvSpPr>
          <p:spPr>
            <a:xfrm>
              <a:off x="7650299" y="1895840"/>
              <a:ext cx="9971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体型分析：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C9515CC-600A-477F-BF3D-EB53F72C3C8A}"/>
                </a:ext>
              </a:extLst>
            </p:cNvPr>
            <p:cNvSpPr txBox="1"/>
            <p:nvPr/>
          </p:nvSpPr>
          <p:spPr>
            <a:xfrm>
              <a:off x="7745114" y="1520260"/>
              <a:ext cx="711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备注：</a:t>
              </a: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48ACC8D1-45AB-440D-8527-72482C6F6EB0}"/>
                </a:ext>
              </a:extLst>
            </p:cNvPr>
            <p:cNvSpPr/>
            <p:nvPr/>
          </p:nvSpPr>
          <p:spPr>
            <a:xfrm>
              <a:off x="8390328" y="1530076"/>
              <a:ext cx="2030354" cy="2571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FA97C5C-2DDB-4539-BC36-3FC2A8F47948}"/>
                </a:ext>
              </a:extLst>
            </p:cNvPr>
            <p:cNvSpPr txBox="1"/>
            <p:nvPr/>
          </p:nvSpPr>
          <p:spPr>
            <a:xfrm>
              <a:off x="7707513" y="4577667"/>
              <a:ext cx="711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备注：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DEA3FCB4-7E00-49EE-B2F3-8908AECB4521}"/>
                </a:ext>
              </a:extLst>
            </p:cNvPr>
            <p:cNvSpPr/>
            <p:nvPr/>
          </p:nvSpPr>
          <p:spPr>
            <a:xfrm>
              <a:off x="8400352" y="4587482"/>
              <a:ext cx="2030354" cy="4201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B5787710-C1FB-4F96-8212-C03ECCD558F7}"/>
                </a:ext>
              </a:extLst>
            </p:cNvPr>
            <p:cNvSpPr/>
            <p:nvPr/>
          </p:nvSpPr>
          <p:spPr>
            <a:xfrm>
              <a:off x="8571556" y="5671693"/>
              <a:ext cx="1251166" cy="335411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保存</a:t>
              </a:r>
            </a:p>
          </p:txBody>
        </p: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B0F5FAD-8DF2-4D75-B783-174FCE672C71}"/>
              </a:ext>
            </a:extLst>
          </p:cNvPr>
          <p:cNvSpPr/>
          <p:nvPr/>
        </p:nvSpPr>
        <p:spPr>
          <a:xfrm>
            <a:off x="9805015" y="893350"/>
            <a:ext cx="445405" cy="188105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修改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9C7B8D4-E989-4649-92A1-083139437140}"/>
              </a:ext>
            </a:extLst>
          </p:cNvPr>
          <p:cNvGrpSpPr/>
          <p:nvPr/>
        </p:nvGrpSpPr>
        <p:grpSpPr>
          <a:xfrm>
            <a:off x="3724221" y="0"/>
            <a:ext cx="3166584" cy="6858000"/>
            <a:chOff x="4175312" y="0"/>
            <a:chExt cx="3166584" cy="685800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B904D46F-4B40-4788-AB2F-6E4DD5A76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12" y="0"/>
              <a:ext cx="3166584" cy="6858000"/>
            </a:xfrm>
            <a:prstGeom prst="rect">
              <a:avLst/>
            </a:prstGeom>
          </p:spPr>
        </p:pic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0185FE5-6BD6-49D7-B879-3CEABBC7132C}"/>
                </a:ext>
              </a:extLst>
            </p:cNvPr>
            <p:cNvSpPr/>
            <p:nvPr/>
          </p:nvSpPr>
          <p:spPr>
            <a:xfrm>
              <a:off x="4175312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4085EBA-6075-402D-B13A-63217E6D3065}"/>
                </a:ext>
              </a:extLst>
            </p:cNvPr>
            <p:cNvSpPr/>
            <p:nvPr/>
          </p:nvSpPr>
          <p:spPr>
            <a:xfrm>
              <a:off x="4175312" y="759053"/>
              <a:ext cx="3166584" cy="1586968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84837ED-2CA4-4F75-865C-DC8923F47DE5}"/>
                </a:ext>
              </a:extLst>
            </p:cNvPr>
            <p:cNvSpPr txBox="1"/>
            <p:nvPr/>
          </p:nvSpPr>
          <p:spPr>
            <a:xfrm>
              <a:off x="5438294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547DE130-B3CE-44BE-91DA-6377ABA48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1384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81001536-17F4-4972-9037-5E27D0C50FB5}"/>
              </a:ext>
            </a:extLst>
          </p:cNvPr>
          <p:cNvSpPr/>
          <p:nvPr/>
        </p:nvSpPr>
        <p:spPr>
          <a:xfrm>
            <a:off x="3759254" y="1183259"/>
            <a:ext cx="8499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下单日期：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D1FBA1F-6483-4105-A090-1C97F8AEA789}"/>
              </a:ext>
            </a:extLst>
          </p:cNvPr>
          <p:cNvSpPr/>
          <p:nvPr/>
        </p:nvSpPr>
        <p:spPr>
          <a:xfrm>
            <a:off x="3759253" y="1567303"/>
            <a:ext cx="8499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00F72F0-FD7F-4F2A-BFEE-A4925A44B2C9}"/>
              </a:ext>
            </a:extLst>
          </p:cNvPr>
          <p:cNvSpPr/>
          <p:nvPr/>
        </p:nvSpPr>
        <p:spPr>
          <a:xfrm>
            <a:off x="4550807" y="1191606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3BAE9C8C-3A6E-4426-9855-9C0540D154FC}"/>
              </a:ext>
            </a:extLst>
          </p:cNvPr>
          <p:cNvSpPr/>
          <p:nvPr/>
        </p:nvSpPr>
        <p:spPr>
          <a:xfrm>
            <a:off x="5930766" y="1191606"/>
            <a:ext cx="760410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0F38BEC0-93D5-408D-88C9-74886497DD73}"/>
              </a:ext>
            </a:extLst>
          </p:cNvPr>
          <p:cNvCxnSpPr>
            <a:cxnSpLocks/>
          </p:cNvCxnSpPr>
          <p:nvPr/>
        </p:nvCxnSpPr>
        <p:spPr>
          <a:xfrm>
            <a:off x="5364559" y="1302708"/>
            <a:ext cx="50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4992865-6FE2-4F0A-9C99-F4ABF4D2EF4F}"/>
              </a:ext>
            </a:extLst>
          </p:cNvPr>
          <p:cNvSpPr/>
          <p:nvPr/>
        </p:nvSpPr>
        <p:spPr>
          <a:xfrm>
            <a:off x="4550807" y="1580624"/>
            <a:ext cx="760411" cy="23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2ACB4FB7-F26E-4ADA-B8A9-DF1D2F82C095}"/>
              </a:ext>
            </a:extLst>
          </p:cNvPr>
          <p:cNvSpPr/>
          <p:nvPr/>
        </p:nvSpPr>
        <p:spPr>
          <a:xfrm>
            <a:off x="4891829" y="2023172"/>
            <a:ext cx="760411" cy="234904"/>
          </a:xfrm>
          <a:prstGeom prst="round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8F8F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筛选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5F72897-43DE-4EF0-8027-CB4390EDEFCB}"/>
              </a:ext>
            </a:extLst>
          </p:cNvPr>
          <p:cNvSpPr/>
          <p:nvPr/>
        </p:nvSpPr>
        <p:spPr>
          <a:xfrm>
            <a:off x="4962361" y="874820"/>
            <a:ext cx="19094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量体数据                              ▽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D90BD1C-9BD7-447A-868C-D492B766E8F2}"/>
              </a:ext>
            </a:extLst>
          </p:cNvPr>
          <p:cNvGrpSpPr/>
          <p:nvPr/>
        </p:nvGrpSpPr>
        <p:grpSpPr>
          <a:xfrm>
            <a:off x="3783959" y="2269917"/>
            <a:ext cx="3124200" cy="1408229"/>
            <a:chOff x="49767" y="1226308"/>
            <a:chExt cx="3124200" cy="1408229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5997CE1-5B64-420D-9301-AE0D7C7C950F}"/>
                </a:ext>
              </a:extLst>
            </p:cNvPr>
            <p:cNvSpPr txBox="1"/>
            <p:nvPr/>
          </p:nvSpPr>
          <p:spPr>
            <a:xfrm>
              <a:off x="162148" y="1226308"/>
              <a:ext cx="2842287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电话：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               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性别：男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地址：苏州大学独墅湖校区二期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A05-302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量体日期：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17:20</a:t>
              </a: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0BEBEB-A983-46EE-8416-4E27F5DE084E}"/>
                </a:ext>
              </a:extLst>
            </p:cNvPr>
            <p:cNvCxnSpPr>
              <a:cxnSpLocks/>
            </p:cNvCxnSpPr>
            <p:nvPr/>
          </p:nvCxnSpPr>
          <p:spPr>
            <a:xfrm>
              <a:off x="49767" y="2634537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FFBF40C-D724-4C19-B330-4718B857FBF3}"/>
              </a:ext>
            </a:extLst>
          </p:cNvPr>
          <p:cNvSpPr txBox="1"/>
          <p:nvPr/>
        </p:nvSpPr>
        <p:spPr>
          <a:xfrm>
            <a:off x="11212214" y="5275988"/>
            <a:ext cx="959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体型拍照：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9DA381BD-5558-4387-945B-160A4CC86123}"/>
              </a:ext>
            </a:extLst>
          </p:cNvPr>
          <p:cNvSpPr/>
          <p:nvPr/>
        </p:nvSpPr>
        <p:spPr>
          <a:xfrm>
            <a:off x="12122382" y="5197669"/>
            <a:ext cx="424538" cy="4201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正面</a:t>
            </a: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8C071E79-6F6A-4729-9715-682C2C6ACECD}"/>
              </a:ext>
            </a:extLst>
          </p:cNvPr>
          <p:cNvSpPr/>
          <p:nvPr/>
        </p:nvSpPr>
        <p:spPr>
          <a:xfrm>
            <a:off x="12728077" y="5197669"/>
            <a:ext cx="424538" cy="4201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侧面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93B45AE0-5EAA-4285-9BD5-7CB6E44B5823}"/>
              </a:ext>
            </a:extLst>
          </p:cNvPr>
          <p:cNvSpPr/>
          <p:nvPr/>
        </p:nvSpPr>
        <p:spPr>
          <a:xfrm>
            <a:off x="13349211" y="5190628"/>
            <a:ext cx="424538" cy="4201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侧面</a:t>
            </a:r>
          </a:p>
        </p:txBody>
      </p:sp>
    </p:spTree>
    <p:extLst>
      <p:ext uri="{BB962C8B-B14F-4D97-AF65-F5344CB8AC3E}">
        <p14:creationId xmlns:p14="http://schemas.microsoft.com/office/powerpoint/2010/main" val="8258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203B37D-7731-49E9-832A-A0871043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D6400B-CB54-4015-9CC1-798BE09CC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18" y="-1769"/>
            <a:ext cx="3166584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3A656F7-046D-40A2-9AE8-307DE04533C2}"/>
              </a:ext>
            </a:extLst>
          </p:cNvPr>
          <p:cNvGrpSpPr/>
          <p:nvPr/>
        </p:nvGrpSpPr>
        <p:grpSpPr>
          <a:xfrm>
            <a:off x="5022921" y="1520366"/>
            <a:ext cx="3204477" cy="791989"/>
            <a:chOff x="3348567" y="1553885"/>
            <a:chExt cx="3204477" cy="79198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CF442A-4F57-40F8-B652-449F7BEA595A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87470F-1F7F-4E7F-95FD-907286A3E253}"/>
                </a:ext>
              </a:extLst>
            </p:cNvPr>
            <p:cNvSpPr/>
            <p:nvPr/>
          </p:nvSpPr>
          <p:spPr>
            <a:xfrm>
              <a:off x="4268723" y="1602145"/>
              <a:ext cx="15504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男士西服修身韩版量身定制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9E8B3B-4D9F-4916-BF26-BF26CD4D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589F691-66DA-44A6-85FE-95DF13AFF7DB}"/>
                </a:ext>
              </a:extLst>
            </p:cNvPr>
            <p:cNvSpPr/>
            <p:nvPr/>
          </p:nvSpPr>
          <p:spPr>
            <a:xfrm>
              <a:off x="4268723" y="1810180"/>
              <a:ext cx="8915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款式：单排双扣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C814AB-2965-43AB-9037-391A424B0549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E20BC1-B989-4439-80F7-6234CDDBE6D5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F501B1-C8D3-48AC-AB82-2232E38DDCAD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8B6924-AC4D-4B16-A84B-82FA8C6E3A94}"/>
              </a:ext>
            </a:extLst>
          </p:cNvPr>
          <p:cNvSpPr/>
          <p:nvPr/>
        </p:nvSpPr>
        <p:spPr>
          <a:xfrm>
            <a:off x="7187312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6DB73C-012B-4146-9F6E-D971D4AC7F30}"/>
              </a:ext>
            </a:extLst>
          </p:cNvPr>
          <p:cNvGrpSpPr/>
          <p:nvPr/>
        </p:nvGrpSpPr>
        <p:grpSpPr>
          <a:xfrm>
            <a:off x="5239315" y="2046088"/>
            <a:ext cx="2707607" cy="1330771"/>
            <a:chOff x="14956920" y="2865717"/>
            <a:chExt cx="3853671" cy="189405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1C511EC-DE89-4808-B7E4-3DA590EC82CA}"/>
                </a:ext>
              </a:extLst>
            </p:cNvPr>
            <p:cNvSpPr/>
            <p:nvPr/>
          </p:nvSpPr>
          <p:spPr>
            <a:xfrm>
              <a:off x="14956920" y="2865717"/>
              <a:ext cx="3853671" cy="1894054"/>
            </a:xfrm>
            <a:prstGeom prst="roundRect">
              <a:avLst/>
            </a:prstGeom>
            <a:solidFill>
              <a:srgbClr val="1F4E7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确认取消订单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4E8E7A9-7CEE-4FDF-8050-837756121968}"/>
                </a:ext>
              </a:extLst>
            </p:cNvPr>
            <p:cNvSpPr/>
            <p:nvPr/>
          </p:nvSpPr>
          <p:spPr>
            <a:xfrm>
              <a:off x="15659676" y="4159580"/>
              <a:ext cx="904657" cy="242520"/>
            </a:xfrm>
            <a:prstGeom prst="roundRect">
              <a:avLst>
                <a:gd name="adj" fmla="val 50000"/>
              </a:avLst>
            </a:prstGeom>
            <a:solidFill>
              <a:srgbClr val="CCA36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是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0F49148-EE27-4797-9709-0F17D7418220}"/>
                </a:ext>
              </a:extLst>
            </p:cNvPr>
            <p:cNvSpPr/>
            <p:nvPr/>
          </p:nvSpPr>
          <p:spPr>
            <a:xfrm>
              <a:off x="17229671" y="4155999"/>
              <a:ext cx="904656" cy="2425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否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5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C6D9D23-B2F5-4206-88A6-B85584ECB9AE}"/>
              </a:ext>
            </a:extLst>
          </p:cNvPr>
          <p:cNvSpPr/>
          <p:nvPr/>
        </p:nvSpPr>
        <p:spPr>
          <a:xfrm>
            <a:off x="4495800" y="-254000"/>
            <a:ext cx="9050079" cy="73787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451A75-B960-4DC2-8E10-22B204EA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08" y="0"/>
            <a:ext cx="3166584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C1C42A-1AE3-40FF-BB3F-53C89789EC3F}"/>
              </a:ext>
            </a:extLst>
          </p:cNvPr>
          <p:cNvSpPr/>
          <p:nvPr/>
        </p:nvSpPr>
        <p:spPr>
          <a:xfrm>
            <a:off x="9886536" y="2401350"/>
            <a:ext cx="1040809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F324FC-00BE-48EF-A7A8-550B12A20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18" y="-1769"/>
            <a:ext cx="3166584" cy="685800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A87AA5-0E88-47D2-B32C-963F53ECF738}"/>
              </a:ext>
            </a:extLst>
          </p:cNvPr>
          <p:cNvSpPr/>
          <p:nvPr/>
        </p:nvSpPr>
        <p:spPr>
          <a:xfrm>
            <a:off x="5112846" y="2399581"/>
            <a:ext cx="981852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预约上门量体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282DC8-A324-4F58-82AF-4B9917F054A6}"/>
              </a:ext>
            </a:extLst>
          </p:cNvPr>
          <p:cNvGrpSpPr/>
          <p:nvPr/>
        </p:nvGrpSpPr>
        <p:grpSpPr>
          <a:xfrm>
            <a:off x="5022921" y="1520366"/>
            <a:ext cx="3204477" cy="791989"/>
            <a:chOff x="3348567" y="1553885"/>
            <a:chExt cx="3204477" cy="79198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50E343-6BA4-4212-A3F9-EA7B06BC7944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D1CD25-C6DB-4D2B-BF97-373A79213F8A}"/>
                </a:ext>
              </a:extLst>
            </p:cNvPr>
            <p:cNvSpPr/>
            <p:nvPr/>
          </p:nvSpPr>
          <p:spPr>
            <a:xfrm>
              <a:off x="4268723" y="1602145"/>
              <a:ext cx="15504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男士西服修身韩版量身定制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C7591B9-41F1-498F-831E-09456E8F1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2F382-1B0D-441A-A880-B1C919C8DA20}"/>
                </a:ext>
              </a:extLst>
            </p:cNvPr>
            <p:cNvSpPr/>
            <p:nvPr/>
          </p:nvSpPr>
          <p:spPr>
            <a:xfrm>
              <a:off x="4268723" y="1810180"/>
              <a:ext cx="8915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款式：单排双扣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64CC5A4-6CED-4480-9234-238962373B15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F944C9-5DAF-4DBC-A86A-78302DC72902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282120-1F2C-4F58-8A22-D569C7B7F018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9324AEC-ACB9-466B-A846-A96E55129B0B}"/>
              </a:ext>
            </a:extLst>
          </p:cNvPr>
          <p:cNvGrpSpPr/>
          <p:nvPr/>
        </p:nvGrpSpPr>
        <p:grpSpPr>
          <a:xfrm>
            <a:off x="9711870" y="1520366"/>
            <a:ext cx="3204477" cy="791989"/>
            <a:chOff x="3348567" y="1553885"/>
            <a:chExt cx="3204477" cy="79198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620F2B0-FD8B-496E-A006-AF7D915A5A96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98D19F-B252-4D42-876F-6E244DBA64AE}"/>
                </a:ext>
              </a:extLst>
            </p:cNvPr>
            <p:cNvSpPr/>
            <p:nvPr/>
          </p:nvSpPr>
          <p:spPr>
            <a:xfrm>
              <a:off x="4268723" y="1602145"/>
              <a:ext cx="15504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男士西服修身韩版量身定制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7092FC8-AA65-432D-9017-E2F05554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117A813-2A8F-4D86-9758-16C704242FF6}"/>
                </a:ext>
              </a:extLst>
            </p:cNvPr>
            <p:cNvSpPr/>
            <p:nvPr/>
          </p:nvSpPr>
          <p:spPr>
            <a:xfrm>
              <a:off x="4268723" y="1810180"/>
              <a:ext cx="89159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款式：单排双扣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8AC04D-A725-4871-84D4-7CD04003B558}"/>
                </a:ext>
              </a:extLst>
            </p:cNvPr>
            <p:cNvSpPr/>
            <p:nvPr/>
          </p:nvSpPr>
          <p:spPr>
            <a:xfrm>
              <a:off x="4268723" y="2022667"/>
              <a:ext cx="7906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solidFill>
                    <a:schemeClr val="bg2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颜色：藏青色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968A681-5D29-47B9-9CF3-1913EE748868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9912BE-6505-4658-BFAE-DB11BE9D14C3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56CA8E29-6615-45DB-B145-60B381BA4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2D4A2C4-9242-42A3-9AFB-2CD0E42E0FB3}"/>
              </a:ext>
            </a:extLst>
          </p:cNvPr>
          <p:cNvSpPr/>
          <p:nvPr/>
        </p:nvSpPr>
        <p:spPr>
          <a:xfrm>
            <a:off x="994319" y="4184600"/>
            <a:ext cx="1201857" cy="457249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预约上门量体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9DE1283-D860-4498-BC0B-F412680058A7}"/>
              </a:ext>
            </a:extLst>
          </p:cNvPr>
          <p:cNvSpPr/>
          <p:nvPr/>
        </p:nvSpPr>
        <p:spPr>
          <a:xfrm>
            <a:off x="7187312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6B19F0-56D6-4DD1-993B-B10646424D21}"/>
              </a:ext>
            </a:extLst>
          </p:cNvPr>
          <p:cNvSpPr/>
          <p:nvPr/>
        </p:nvSpPr>
        <p:spPr>
          <a:xfrm>
            <a:off x="11905849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</p:spTree>
    <p:extLst>
      <p:ext uri="{BB962C8B-B14F-4D97-AF65-F5344CB8AC3E}">
        <p14:creationId xmlns:p14="http://schemas.microsoft.com/office/powerpoint/2010/main" val="182157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D34DA9E-D866-4BEF-A8E8-C59F9975A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70" y="0"/>
            <a:ext cx="3166584" cy="6858000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02F1D0-42AB-429B-896C-40DC72EA385D}"/>
              </a:ext>
            </a:extLst>
          </p:cNvPr>
          <p:cNvSpPr/>
          <p:nvPr/>
        </p:nvSpPr>
        <p:spPr>
          <a:xfrm>
            <a:off x="5122798" y="2401350"/>
            <a:ext cx="981852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预约上门量体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E9A5C3-DBC0-4714-B77C-C1EF784FD135}"/>
              </a:ext>
            </a:extLst>
          </p:cNvPr>
          <p:cNvGrpSpPr/>
          <p:nvPr/>
        </p:nvGrpSpPr>
        <p:grpSpPr>
          <a:xfrm>
            <a:off x="5032873" y="1522135"/>
            <a:ext cx="3204477" cy="791989"/>
            <a:chOff x="3348567" y="1553885"/>
            <a:chExt cx="3204477" cy="79198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5AFD5B-9019-46AD-9FDD-7D4B8A21EA03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15FE30-FDF4-4F9B-B776-027EBBB298C2}"/>
                </a:ext>
              </a:extLst>
            </p:cNvPr>
            <p:cNvSpPr/>
            <p:nvPr/>
          </p:nvSpPr>
          <p:spPr>
            <a:xfrm>
              <a:off x="4268723" y="1602145"/>
              <a:ext cx="10951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男士西服高级定制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E427E5-2DAF-4870-AADA-11C05289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5406231-2354-47D3-ABE5-BD84226D7BC9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10BE30-6CD6-41F2-A811-8FC3B12A577F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F619100-F78B-43F1-835E-460F40063AF0}"/>
              </a:ext>
            </a:extLst>
          </p:cNvPr>
          <p:cNvSpPr/>
          <p:nvPr/>
        </p:nvSpPr>
        <p:spPr>
          <a:xfrm>
            <a:off x="6046240" y="1990917"/>
            <a:ext cx="862560" cy="188018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个性化定制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8C875CE-9736-4275-8410-0D545756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629" y="0"/>
            <a:ext cx="3166584" cy="6858000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940E761-AD06-4344-9D07-F44DC175E2E0}"/>
              </a:ext>
            </a:extLst>
          </p:cNvPr>
          <p:cNvSpPr/>
          <p:nvPr/>
        </p:nvSpPr>
        <p:spPr>
          <a:xfrm>
            <a:off x="9672657" y="2401350"/>
            <a:ext cx="981852" cy="26035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量体数据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3B681FF-E245-4055-924F-2E1C457F9C06}"/>
              </a:ext>
            </a:extLst>
          </p:cNvPr>
          <p:cNvGrpSpPr/>
          <p:nvPr/>
        </p:nvGrpSpPr>
        <p:grpSpPr>
          <a:xfrm>
            <a:off x="9582732" y="1522135"/>
            <a:ext cx="3204477" cy="791989"/>
            <a:chOff x="3348567" y="1553885"/>
            <a:chExt cx="3204477" cy="79198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83455-732F-4C26-A5BF-179AF0369CA7}"/>
                </a:ext>
              </a:extLst>
            </p:cNvPr>
            <p:cNvSpPr/>
            <p:nvPr/>
          </p:nvSpPr>
          <p:spPr>
            <a:xfrm>
              <a:off x="3348567" y="1553885"/>
              <a:ext cx="3166584" cy="791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D46061-5380-49FA-8EAC-3DD19F686014}"/>
                </a:ext>
              </a:extLst>
            </p:cNvPr>
            <p:cNvSpPr/>
            <p:nvPr/>
          </p:nvSpPr>
          <p:spPr>
            <a:xfrm>
              <a:off x="4268723" y="1602145"/>
              <a:ext cx="10951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男士西服高级定制</a:t>
              </a: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3D67BFB-990A-4249-8333-F1225D15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515" y="1638214"/>
              <a:ext cx="807965" cy="605974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4AB1E88-7BCC-474A-8B4B-44FA77B430B3}"/>
                </a:ext>
              </a:extLst>
            </p:cNvPr>
            <p:cNvSpPr/>
            <p:nvPr/>
          </p:nvSpPr>
          <p:spPr>
            <a:xfrm>
              <a:off x="6186878" y="1595795"/>
              <a:ext cx="30809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X1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10E7290-B551-46A2-816F-6AE1A9E041EC}"/>
                </a:ext>
              </a:extLst>
            </p:cNvPr>
            <p:cNvSpPr/>
            <p:nvPr/>
          </p:nvSpPr>
          <p:spPr>
            <a:xfrm>
              <a:off x="6169893" y="2041717"/>
              <a:ext cx="38315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￥</a:t>
              </a:r>
              <a:r>
                <a:rPr lang="en-US" altLang="zh-CN" sz="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EB35D3-218D-4A20-8656-E5C7988B28BE}"/>
              </a:ext>
            </a:extLst>
          </p:cNvPr>
          <p:cNvSpPr/>
          <p:nvPr/>
        </p:nvSpPr>
        <p:spPr>
          <a:xfrm>
            <a:off x="10596099" y="1990917"/>
            <a:ext cx="845014" cy="188018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个性化定制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7AA7EE-0B20-4912-8E83-60B59CC9ACC6}"/>
              </a:ext>
            </a:extLst>
          </p:cNvPr>
          <p:cNvSpPr/>
          <p:nvPr/>
        </p:nvSpPr>
        <p:spPr>
          <a:xfrm>
            <a:off x="4495800" y="-254000"/>
            <a:ext cx="9050079" cy="73787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91CE6C-1865-457F-96C2-3FED97FA3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1CD88D-D850-4497-982C-26CF5C116026}"/>
              </a:ext>
            </a:extLst>
          </p:cNvPr>
          <p:cNvSpPr/>
          <p:nvPr/>
        </p:nvSpPr>
        <p:spPr>
          <a:xfrm>
            <a:off x="994319" y="4184600"/>
            <a:ext cx="1201857" cy="457249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预约上门量体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DFF61F7-7717-4C19-9B04-30AB206EAA68}"/>
              </a:ext>
            </a:extLst>
          </p:cNvPr>
          <p:cNvSpPr/>
          <p:nvPr/>
        </p:nvSpPr>
        <p:spPr>
          <a:xfrm>
            <a:off x="7187312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03809A-FC97-42CA-87DD-46E176BC1823}"/>
              </a:ext>
            </a:extLst>
          </p:cNvPr>
          <p:cNvSpPr/>
          <p:nvPr/>
        </p:nvSpPr>
        <p:spPr>
          <a:xfrm>
            <a:off x="11766149" y="2815209"/>
            <a:ext cx="904656" cy="24252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申请退款</a:t>
            </a:r>
          </a:p>
        </p:txBody>
      </p:sp>
    </p:spTree>
    <p:extLst>
      <p:ext uri="{BB962C8B-B14F-4D97-AF65-F5344CB8AC3E}">
        <p14:creationId xmlns:p14="http://schemas.microsoft.com/office/powerpoint/2010/main" val="45522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5623783-D1B8-4086-8F05-26B0A795923A}"/>
              </a:ext>
            </a:extLst>
          </p:cNvPr>
          <p:cNvGrpSpPr/>
          <p:nvPr/>
        </p:nvGrpSpPr>
        <p:grpSpPr>
          <a:xfrm>
            <a:off x="0" y="-2695"/>
            <a:ext cx="3166587" cy="6858000"/>
            <a:chOff x="0" y="-2695"/>
            <a:chExt cx="3166587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9CF372-8428-4A10-917A-839A7BB46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1638BD-B837-42D3-A5F9-7645ABE7DB6F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1565430-7C22-4BB8-99B3-2CCB59B593AE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41CA28-036D-479B-92D1-B62B61D5C4DB}"/>
              </a:ext>
            </a:extLst>
          </p:cNvPr>
          <p:cNvGrpSpPr/>
          <p:nvPr/>
        </p:nvGrpSpPr>
        <p:grpSpPr>
          <a:xfrm>
            <a:off x="3862591" y="-2695"/>
            <a:ext cx="3166587" cy="6858000"/>
            <a:chOff x="0" y="-2695"/>
            <a:chExt cx="3166587" cy="6858000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D33F70C-E384-4289-80A0-0B6A77729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EF0188-5FEF-4572-AE1B-845C9DF9970E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C2C057C-150B-4BB8-978D-7E8CB79DC28E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2D0AABAD-4656-4F79-AFC1-7C6FD8997010}"/>
              </a:ext>
            </a:extLst>
          </p:cNvPr>
          <p:cNvSpPr txBox="1"/>
          <p:nvPr/>
        </p:nvSpPr>
        <p:spPr>
          <a:xfrm>
            <a:off x="4871431" y="2351773"/>
            <a:ext cx="13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预约成功</a:t>
            </a:r>
            <a:r>
              <a:rPr lang="zh-CN" altLang="en-US" b="1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0149E48-5872-4DA6-AF9F-81EFCF68DEA3}"/>
              </a:ext>
            </a:extLst>
          </p:cNvPr>
          <p:cNvSpPr txBox="1"/>
          <p:nvPr/>
        </p:nvSpPr>
        <p:spPr>
          <a:xfrm>
            <a:off x="4133545" y="2799722"/>
            <a:ext cx="2559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正在为您安排量体师，请保持电话畅通，量体师信息将稍后为您呈现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1A649238-E151-4D7B-B883-3331FD09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68" y="1115334"/>
            <a:ext cx="1453662" cy="1090247"/>
          </a:xfrm>
          <a:prstGeom prst="rect">
            <a:avLst/>
          </a:prstGeom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5D587C-6659-47B4-907D-50CB441C62F1}"/>
              </a:ext>
            </a:extLst>
          </p:cNvPr>
          <p:cNvGrpSpPr/>
          <p:nvPr/>
        </p:nvGrpSpPr>
        <p:grpSpPr>
          <a:xfrm>
            <a:off x="7554895" y="-31591"/>
            <a:ext cx="3166587" cy="6858000"/>
            <a:chOff x="0" y="-2695"/>
            <a:chExt cx="3166587" cy="6858000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80203F8C-48ED-449B-9B6E-935A6F10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56EE701-3C65-40FC-908A-C62F0E5DB56A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B43D9D-54D8-411C-A29C-574ECAE662F8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FF3DDB72-CB9F-4B77-B4F0-C8787937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356" y="844588"/>
            <a:ext cx="1453662" cy="1090247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887A45E2-906D-416A-95F1-8915FF340A2D}"/>
              </a:ext>
            </a:extLst>
          </p:cNvPr>
          <p:cNvSpPr txBox="1"/>
          <p:nvPr/>
        </p:nvSpPr>
        <p:spPr>
          <a:xfrm>
            <a:off x="8752811" y="2032190"/>
            <a:ext cx="11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吴亦凡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32CCF5-D26B-4CA5-948D-AC71504E6E78}"/>
              </a:ext>
            </a:extLst>
          </p:cNvPr>
          <p:cNvSpPr txBox="1"/>
          <p:nvPr/>
        </p:nvSpPr>
        <p:spPr>
          <a:xfrm>
            <a:off x="7554892" y="2430015"/>
            <a:ext cx="315319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苏州大学量体师排行榜第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名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8A0A49-7725-43F4-89F6-10693AF20B58}"/>
              </a:ext>
            </a:extLst>
          </p:cNvPr>
          <p:cNvSpPr txBox="1"/>
          <p:nvPr/>
        </p:nvSpPr>
        <p:spPr>
          <a:xfrm>
            <a:off x="8066696" y="278284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0AE634B-93E7-4FB5-B64C-8434DE7417F4}"/>
              </a:ext>
            </a:extLst>
          </p:cNvPr>
          <p:cNvSpPr txBox="1"/>
          <p:nvPr/>
        </p:nvSpPr>
        <p:spPr>
          <a:xfrm>
            <a:off x="226796" y="1575942"/>
            <a:ext cx="961817" cy="270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*姓名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*手机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*高校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*校区</a:t>
            </a:r>
            <a:endParaRPr lang="en-US" altLang="zh-CN" sz="1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*量体时间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5965D4B-1B64-4EAF-8977-CDD1151CC136}"/>
              </a:ext>
            </a:extLst>
          </p:cNvPr>
          <p:cNvSpPr/>
          <p:nvPr/>
        </p:nvSpPr>
        <p:spPr>
          <a:xfrm>
            <a:off x="1178253" y="1802333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75CEF08-8CF6-4B33-B9A4-6206F8B97F1B}"/>
              </a:ext>
            </a:extLst>
          </p:cNvPr>
          <p:cNvSpPr/>
          <p:nvPr/>
        </p:nvSpPr>
        <p:spPr>
          <a:xfrm>
            <a:off x="1178253" y="3929102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2E50702-7D6C-4148-BBF4-03399819493D}"/>
              </a:ext>
            </a:extLst>
          </p:cNvPr>
          <p:cNvSpPr/>
          <p:nvPr/>
        </p:nvSpPr>
        <p:spPr>
          <a:xfrm>
            <a:off x="1178253" y="2334025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A6352FB-75A1-414D-9F86-661398E35692}"/>
              </a:ext>
            </a:extLst>
          </p:cNvPr>
          <p:cNvSpPr/>
          <p:nvPr/>
        </p:nvSpPr>
        <p:spPr>
          <a:xfrm>
            <a:off x="1178253" y="2865717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0AFB662-AB85-4B91-8EA5-616CCC26E555}"/>
              </a:ext>
            </a:extLst>
          </p:cNvPr>
          <p:cNvSpPr/>
          <p:nvPr/>
        </p:nvSpPr>
        <p:spPr>
          <a:xfrm>
            <a:off x="1178253" y="3397409"/>
            <a:ext cx="1758979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B9A9308-79C1-4DC7-872E-2593CEF4EA9C}"/>
              </a:ext>
            </a:extLst>
          </p:cNvPr>
          <p:cNvGrpSpPr/>
          <p:nvPr/>
        </p:nvGrpSpPr>
        <p:grpSpPr>
          <a:xfrm>
            <a:off x="357696" y="4591003"/>
            <a:ext cx="2479603" cy="1018195"/>
            <a:chOff x="191026" y="4321037"/>
            <a:chExt cx="2825825" cy="1160363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D045112-7705-4732-9FA6-BEC02134633D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一键预约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533AC032-E150-48BB-BB30-985B2AF2C14A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1A131359-40A7-484B-8E6F-B4FAB0F4CEA7}"/>
                </a:ext>
              </a:extLst>
            </p:cNvPr>
            <p:cNvSpPr/>
            <p:nvPr/>
          </p:nvSpPr>
          <p:spPr>
            <a:xfrm>
              <a:off x="1985879" y="5201302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联系客服</a:t>
              </a:r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D794C578-1E2F-4934-A1C9-3FCD5D77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0157"/>
            <a:ext cx="3166584" cy="923647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9274F15-9430-4963-B231-B52949373B7D}"/>
              </a:ext>
            </a:extLst>
          </p:cNvPr>
          <p:cNvGrpSpPr/>
          <p:nvPr/>
        </p:nvGrpSpPr>
        <p:grpSpPr>
          <a:xfrm>
            <a:off x="4302344" y="4489403"/>
            <a:ext cx="2474651" cy="1018195"/>
            <a:chOff x="191026" y="4321037"/>
            <a:chExt cx="2820182" cy="1160363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C394CC9-284C-4DE0-A8C7-9EE77FDCB8D6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再逛逛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2EFFC49-E78D-4A0B-974A-93FD9B4AC001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7A9379A-A4CB-4B8A-9AC8-1F5AFD4A6915}"/>
                </a:ext>
              </a:extLst>
            </p:cNvPr>
            <p:cNvSpPr/>
            <p:nvPr/>
          </p:nvSpPr>
          <p:spPr>
            <a:xfrm>
              <a:off x="1980236" y="5200937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取消预约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F28E4B-973A-4235-8ADB-D712D90837B2}"/>
              </a:ext>
            </a:extLst>
          </p:cNvPr>
          <p:cNvGrpSpPr/>
          <p:nvPr/>
        </p:nvGrpSpPr>
        <p:grpSpPr>
          <a:xfrm>
            <a:off x="7900861" y="4449765"/>
            <a:ext cx="2474651" cy="1018195"/>
            <a:chOff x="191026" y="4321037"/>
            <a:chExt cx="2820182" cy="116036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9BEBCF24-9462-4D56-91CE-58EE7E88B3C1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联系量体师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C0F58A55-9DD4-4994-AD45-48EB2CA2C8AF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D60E68A4-10EC-46BB-9176-6729B6BE47C3}"/>
                </a:ext>
              </a:extLst>
            </p:cNvPr>
            <p:cNvSpPr/>
            <p:nvPr/>
          </p:nvSpPr>
          <p:spPr>
            <a:xfrm>
              <a:off x="1980236" y="5200937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取消预约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552CF6-D70D-40A4-A47C-8CCB77E26270}"/>
              </a:ext>
            </a:extLst>
          </p:cNvPr>
          <p:cNvGrpSpPr/>
          <p:nvPr/>
        </p:nvGrpSpPr>
        <p:grpSpPr>
          <a:xfrm>
            <a:off x="11224310" y="-31591"/>
            <a:ext cx="3166587" cy="6858000"/>
            <a:chOff x="0" y="-2695"/>
            <a:chExt cx="3166587" cy="6858000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FE0F4691-C419-4FD4-8750-F18CBB498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-2695"/>
              <a:ext cx="3166584" cy="6858000"/>
            </a:xfrm>
            <a:prstGeom prst="rect">
              <a:avLst/>
            </a:prstGeom>
          </p:spPr>
        </p:pic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E3CD27E-FE54-4F5D-9EF9-8D06CEBA3A87}"/>
                </a:ext>
              </a:extLst>
            </p:cNvPr>
            <p:cNvSpPr/>
            <p:nvPr/>
          </p:nvSpPr>
          <p:spPr>
            <a:xfrm>
              <a:off x="0" y="7185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50FC2DA-17A9-4C1C-A1EC-753CD10F60E7}"/>
                </a:ext>
              </a:extLst>
            </p:cNvPr>
            <p:cNvSpPr txBox="1"/>
            <p:nvPr/>
          </p:nvSpPr>
          <p:spPr>
            <a:xfrm>
              <a:off x="1146870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预约量体</a:t>
              </a:r>
            </a:p>
          </p:txBody>
        </p:sp>
      </p:grpSp>
      <p:pic>
        <p:nvPicPr>
          <p:cNvPr id="105" name="图片 104">
            <a:extLst>
              <a:ext uri="{FF2B5EF4-FFF2-40B4-BE49-F238E27FC236}">
                <a16:creationId xmlns:a16="http://schemas.microsoft.com/office/drawing/2014/main" id="{6579531E-7477-489E-8724-FC6913C16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771" y="844588"/>
            <a:ext cx="1453662" cy="1090247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C749B506-CCC3-46B9-B019-616AB087B912}"/>
              </a:ext>
            </a:extLst>
          </p:cNvPr>
          <p:cNvSpPr txBox="1"/>
          <p:nvPr/>
        </p:nvSpPr>
        <p:spPr>
          <a:xfrm>
            <a:off x="12422226" y="2032190"/>
            <a:ext cx="111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吴亦凡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F83178-85F5-406D-B618-A63DC61BC9BE}"/>
              </a:ext>
            </a:extLst>
          </p:cNvPr>
          <p:cNvSpPr txBox="1"/>
          <p:nvPr/>
        </p:nvSpPr>
        <p:spPr>
          <a:xfrm>
            <a:off x="11224307" y="2430015"/>
            <a:ext cx="315319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苏州大学量体师排行榜第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名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C41506A-3ACD-4677-B2C5-348FB8193610}"/>
              </a:ext>
            </a:extLst>
          </p:cNvPr>
          <p:cNvSpPr txBox="1"/>
          <p:nvPr/>
        </p:nvSpPr>
        <p:spPr>
          <a:xfrm>
            <a:off x="11736111" y="2782847"/>
            <a:ext cx="2219397" cy="12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预约时间：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2020-5-18   18</a:t>
            </a: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00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客户名称：秦牛正威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量体地点：苏州大学独墅湖校区二期</a:t>
            </a:r>
            <a:endParaRPr lang="en-US" altLang="zh-CN" sz="1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联系方式：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量体时间：</a:t>
            </a:r>
            <a:r>
              <a:rPr lang="en-US" altLang="zh-CN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2020-5-21  8:30-9:00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EF58CCD-B999-417A-9EFC-46B6A52C2AB7}"/>
              </a:ext>
            </a:extLst>
          </p:cNvPr>
          <p:cNvGrpSpPr/>
          <p:nvPr/>
        </p:nvGrpSpPr>
        <p:grpSpPr>
          <a:xfrm>
            <a:off x="11570276" y="4449765"/>
            <a:ext cx="2474651" cy="1018195"/>
            <a:chOff x="191026" y="4321037"/>
            <a:chExt cx="2820182" cy="1160363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E3CD7EAD-173E-4D89-80D5-D8030B56A351}"/>
                </a:ext>
              </a:extLst>
            </p:cNvPr>
            <p:cNvSpPr/>
            <p:nvPr/>
          </p:nvSpPr>
          <p:spPr>
            <a:xfrm>
              <a:off x="813895" y="4321037"/>
              <a:ext cx="1689564" cy="452936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联系量体师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20DCD3C9-32C5-481C-B670-4E94FE9EFDEE}"/>
                </a:ext>
              </a:extLst>
            </p:cNvPr>
            <p:cNvSpPr/>
            <p:nvPr/>
          </p:nvSpPr>
          <p:spPr>
            <a:xfrm>
              <a:off x="191026" y="5205018"/>
              <a:ext cx="1030973" cy="276382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量体数据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02F196E0-4862-4653-BF64-AEAF7C343A9D}"/>
                </a:ext>
              </a:extLst>
            </p:cNvPr>
            <p:cNvSpPr/>
            <p:nvPr/>
          </p:nvSpPr>
          <p:spPr>
            <a:xfrm>
              <a:off x="1980236" y="5200937"/>
              <a:ext cx="1030972" cy="27638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取消预约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909BB9-4F79-468A-8BD8-9E74548C5593}"/>
              </a:ext>
            </a:extLst>
          </p:cNvPr>
          <p:cNvGrpSpPr/>
          <p:nvPr/>
        </p:nvGrpSpPr>
        <p:grpSpPr>
          <a:xfrm>
            <a:off x="11504305" y="2325800"/>
            <a:ext cx="2707607" cy="1330771"/>
            <a:chOff x="14902692" y="2865717"/>
            <a:chExt cx="3853671" cy="189405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53004E7-6C26-4927-BBEB-1CAD636C4176}"/>
                </a:ext>
              </a:extLst>
            </p:cNvPr>
            <p:cNvSpPr/>
            <p:nvPr/>
          </p:nvSpPr>
          <p:spPr>
            <a:xfrm>
              <a:off x="14902692" y="2865717"/>
              <a:ext cx="3853671" cy="1894054"/>
            </a:xfrm>
            <a:prstGeom prst="roundRect">
              <a:avLst/>
            </a:prstGeom>
            <a:solidFill>
              <a:srgbClr val="1F4E79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确认取消预约量体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78D3DE23-0C76-4C5F-9D6B-3926569EDA41}"/>
                </a:ext>
              </a:extLst>
            </p:cNvPr>
            <p:cNvSpPr/>
            <p:nvPr/>
          </p:nvSpPr>
          <p:spPr>
            <a:xfrm>
              <a:off x="15659676" y="4159580"/>
              <a:ext cx="904657" cy="242520"/>
            </a:xfrm>
            <a:prstGeom prst="roundRect">
              <a:avLst>
                <a:gd name="adj" fmla="val 50000"/>
              </a:avLst>
            </a:prstGeom>
            <a:solidFill>
              <a:srgbClr val="CCA362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是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A75CCAE5-E30E-4C79-BAD6-35F927006480}"/>
                </a:ext>
              </a:extLst>
            </p:cNvPr>
            <p:cNvSpPr/>
            <p:nvPr/>
          </p:nvSpPr>
          <p:spPr>
            <a:xfrm>
              <a:off x="17229671" y="4155999"/>
              <a:ext cx="904656" cy="2425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否</a:t>
              </a:r>
              <a:endParaRPr lang="en-US" altLang="zh-CN" sz="1100" dirty="0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1B5FCF37-A6E1-4075-B0E8-9BD0F1DE1B5A}"/>
              </a:ext>
            </a:extLst>
          </p:cNvPr>
          <p:cNvSpPr/>
          <p:nvPr/>
        </p:nvSpPr>
        <p:spPr>
          <a:xfrm>
            <a:off x="10951431" y="-263045"/>
            <a:ext cx="3717069" cy="732424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>
            <a:extLst>
              <a:ext uri="{FF2B5EF4-FFF2-40B4-BE49-F238E27FC236}">
                <a16:creationId xmlns:a16="http://schemas.microsoft.com/office/drawing/2014/main" id="{F53F945C-81FC-4A05-B8FC-839B65CD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81" y="0"/>
            <a:ext cx="3166584" cy="6858000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1257B7E5-773D-402B-9705-D6A0E3A79597}"/>
              </a:ext>
            </a:extLst>
          </p:cNvPr>
          <p:cNvSpPr/>
          <p:nvPr/>
        </p:nvSpPr>
        <p:spPr>
          <a:xfrm>
            <a:off x="4333634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1C49E81-D23B-4AB2-85E5-C8A8DAA069E7}"/>
              </a:ext>
            </a:extLst>
          </p:cNvPr>
          <p:cNvGrpSpPr/>
          <p:nvPr/>
        </p:nvGrpSpPr>
        <p:grpSpPr>
          <a:xfrm>
            <a:off x="4593486" y="1238358"/>
            <a:ext cx="2532508" cy="975156"/>
            <a:chOff x="3675095" y="4789030"/>
            <a:chExt cx="2532508" cy="97515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E7548E0-90AA-4C64-A396-75A0FEBA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095" y="4789030"/>
              <a:ext cx="501441" cy="7200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55DA983-3520-40DA-923A-910EF16F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746" y="4789030"/>
              <a:ext cx="501206" cy="7200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74B42B8-7FC1-4D1A-98E3-5CF1F0FF3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6162" y="4789030"/>
              <a:ext cx="501441" cy="720000"/>
            </a:xfrm>
            <a:prstGeom prst="rect">
              <a:avLst/>
            </a:prstGeom>
          </p:spPr>
        </p:pic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8DBD936-5B8E-491D-A6E8-D0841E0EC70F}"/>
                </a:ext>
              </a:extLst>
            </p:cNvPr>
            <p:cNvGrpSpPr/>
            <p:nvPr/>
          </p:nvGrpSpPr>
          <p:grpSpPr>
            <a:xfrm>
              <a:off x="3680779" y="5548742"/>
              <a:ext cx="619348" cy="215444"/>
              <a:chOff x="3570446" y="2002656"/>
              <a:chExt cx="619348" cy="215444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631ED3F-2550-42E0-AC05-DBE00DBB2BD2}"/>
                  </a:ext>
                </a:extLst>
              </p:cNvPr>
              <p:cNvSpPr/>
              <p:nvPr/>
            </p:nvSpPr>
            <p:spPr>
              <a:xfrm>
                <a:off x="3594221" y="2050263"/>
                <a:ext cx="488419" cy="127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FFA600C-7A0F-446A-9E43-526AC346138C}"/>
                  </a:ext>
                </a:extLst>
              </p:cNvPr>
              <p:cNvSpPr txBox="1"/>
              <p:nvPr/>
            </p:nvSpPr>
            <p:spPr>
              <a:xfrm>
                <a:off x="3570446" y="2002656"/>
                <a:ext cx="6193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不开衩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E6D0CE6-5D44-4739-851A-D2FA9F9A5CC4}"/>
                </a:ext>
              </a:extLst>
            </p:cNvPr>
            <p:cNvGrpSpPr/>
            <p:nvPr/>
          </p:nvGrpSpPr>
          <p:grpSpPr>
            <a:xfrm>
              <a:off x="4692134" y="5548742"/>
              <a:ext cx="619348" cy="215444"/>
              <a:chOff x="3583710" y="2004493"/>
              <a:chExt cx="619348" cy="21544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7295B666-E57B-4700-AFA2-F910FC169149}"/>
                  </a:ext>
                </a:extLst>
              </p:cNvPr>
              <p:cNvSpPr/>
              <p:nvPr/>
            </p:nvSpPr>
            <p:spPr>
              <a:xfrm>
                <a:off x="3594221" y="2050263"/>
                <a:ext cx="488419" cy="127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0FB42D7-6375-4226-AB5A-22EDF68E778C}"/>
                  </a:ext>
                </a:extLst>
              </p:cNvPr>
              <p:cNvSpPr txBox="1"/>
              <p:nvPr/>
            </p:nvSpPr>
            <p:spPr>
              <a:xfrm>
                <a:off x="3583710" y="2004493"/>
                <a:ext cx="6193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单开衩</a:t>
                </a:r>
              </a:p>
            </p:txBody>
          </p:sp>
        </p:grp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C898F348-7DF4-47CF-986B-94B311F5CD7D}"/>
                </a:ext>
              </a:extLst>
            </p:cNvPr>
            <p:cNvSpPr/>
            <p:nvPr/>
          </p:nvSpPr>
          <p:spPr>
            <a:xfrm>
              <a:off x="5705032" y="5594512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双开衩</a:t>
              </a: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64188884-2884-491D-AB64-BAC2FBBDCC6D}"/>
              </a:ext>
            </a:extLst>
          </p:cNvPr>
          <p:cNvSpPr/>
          <p:nvPr/>
        </p:nvSpPr>
        <p:spPr>
          <a:xfrm>
            <a:off x="4766945" y="2102354"/>
            <a:ext cx="2403222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脚口  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DF6A6A5-39B5-4CD5-A52C-3C892E7D450D}"/>
              </a:ext>
            </a:extLst>
          </p:cNvPr>
          <p:cNvGrpSpPr/>
          <p:nvPr/>
        </p:nvGrpSpPr>
        <p:grpSpPr>
          <a:xfrm>
            <a:off x="4859082" y="2636629"/>
            <a:ext cx="2252079" cy="1017387"/>
            <a:chOff x="3904267" y="6086370"/>
            <a:chExt cx="2252079" cy="101738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94F80FB-02B9-4261-9A21-039F7739D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018"/>
            <a:stretch/>
          </p:blipFill>
          <p:spPr>
            <a:xfrm>
              <a:off x="4002053" y="6086370"/>
              <a:ext cx="292862" cy="725754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E0A43A0-CEDD-406F-A5BA-216F38D5A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55" r="35869"/>
            <a:stretch/>
          </p:blipFill>
          <p:spPr>
            <a:xfrm>
              <a:off x="4676588" y="6086370"/>
              <a:ext cx="482600" cy="725754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53D0EF0-1D08-4F97-B0A3-B614C50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11"/>
            <a:stretch/>
          </p:blipFill>
          <p:spPr>
            <a:xfrm>
              <a:off x="5540861" y="6086370"/>
              <a:ext cx="408806" cy="725754"/>
            </a:xfrm>
            <a:prstGeom prst="rect">
              <a:avLst/>
            </a:prstGeom>
          </p:spPr>
        </p:pic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F6FE6EE-30B4-42DF-B012-C5A81CFB2631}"/>
                </a:ext>
              </a:extLst>
            </p:cNvPr>
            <p:cNvSpPr/>
            <p:nvPr/>
          </p:nvSpPr>
          <p:spPr>
            <a:xfrm>
              <a:off x="3904267" y="6929463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小脚裤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67E34E9-27CE-4A01-ADB4-F27FE8629828}"/>
                </a:ext>
              </a:extLst>
            </p:cNvPr>
            <p:cNvGrpSpPr/>
            <p:nvPr/>
          </p:nvGrpSpPr>
          <p:grpSpPr>
            <a:xfrm>
              <a:off x="4679234" y="6880084"/>
              <a:ext cx="619348" cy="215444"/>
              <a:chOff x="3591378" y="2002656"/>
              <a:chExt cx="619348" cy="215444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5D143A37-5226-4088-8EC1-AE0EC1D26A97}"/>
                  </a:ext>
                </a:extLst>
              </p:cNvPr>
              <p:cNvSpPr/>
              <p:nvPr/>
            </p:nvSpPr>
            <p:spPr>
              <a:xfrm>
                <a:off x="3594221" y="2050263"/>
                <a:ext cx="488419" cy="127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41EB25D-61AD-4BD9-A1D1-324D7ADFD9EB}"/>
                  </a:ext>
                </a:extLst>
              </p:cNvPr>
              <p:cNvSpPr txBox="1"/>
              <p:nvPr/>
            </p:nvSpPr>
            <p:spPr>
              <a:xfrm>
                <a:off x="3591378" y="2002656"/>
                <a:ext cx="6193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直筒裤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498519C-AFA3-4647-BBBA-7E389941186B}"/>
                </a:ext>
              </a:extLst>
            </p:cNvPr>
            <p:cNvGrpSpPr/>
            <p:nvPr/>
          </p:nvGrpSpPr>
          <p:grpSpPr>
            <a:xfrm>
              <a:off x="5536998" y="6888313"/>
              <a:ext cx="619348" cy="215444"/>
              <a:chOff x="3591378" y="2002656"/>
              <a:chExt cx="619348" cy="215444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86B6EBE-6B76-4420-A6D4-9DBDF91BFB77}"/>
                  </a:ext>
                </a:extLst>
              </p:cNvPr>
              <p:cNvSpPr/>
              <p:nvPr/>
            </p:nvSpPr>
            <p:spPr>
              <a:xfrm>
                <a:off x="3594221" y="2050263"/>
                <a:ext cx="488419" cy="127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4D642A7-FB47-4E5B-9F97-A75AB219E516}"/>
                  </a:ext>
                </a:extLst>
              </p:cNvPr>
              <p:cNvSpPr txBox="1"/>
              <p:nvPr/>
            </p:nvSpPr>
            <p:spPr>
              <a:xfrm>
                <a:off x="3591378" y="2002656"/>
                <a:ext cx="6193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阔腿裤</a:t>
                </a: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5E63560-F959-4BDD-8F5D-3C9BD452790E}"/>
              </a:ext>
            </a:extLst>
          </p:cNvPr>
          <p:cNvGrpSpPr/>
          <p:nvPr/>
        </p:nvGrpSpPr>
        <p:grpSpPr>
          <a:xfrm>
            <a:off x="5106749" y="4115804"/>
            <a:ext cx="1626602" cy="1014642"/>
            <a:chOff x="4151934" y="7416095"/>
            <a:chExt cx="1626602" cy="1014642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DB9233C-42F7-418B-8010-4D4D3D91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854" y="7416095"/>
              <a:ext cx="1395752" cy="739039"/>
            </a:xfrm>
            <a:prstGeom prst="rect">
              <a:avLst/>
            </a:prstGeom>
          </p:spPr>
        </p:pic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BAB26640-C116-4B4D-B980-C1DC4AFD9690}"/>
                </a:ext>
              </a:extLst>
            </p:cNvPr>
            <p:cNvSpPr/>
            <p:nvPr/>
          </p:nvSpPr>
          <p:spPr>
            <a:xfrm>
              <a:off x="4151934" y="8253454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标准长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52776CE-476B-46EF-BB88-AB572E43A14F}"/>
                </a:ext>
              </a:extLst>
            </p:cNvPr>
            <p:cNvGrpSpPr/>
            <p:nvPr/>
          </p:nvGrpSpPr>
          <p:grpSpPr>
            <a:xfrm>
              <a:off x="5159188" y="8215293"/>
              <a:ext cx="619348" cy="215444"/>
              <a:chOff x="3591378" y="2002656"/>
              <a:chExt cx="619348" cy="215444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DE8AA514-EF2E-4C1B-8D80-AC23A20E0F6E}"/>
                  </a:ext>
                </a:extLst>
              </p:cNvPr>
              <p:cNvSpPr/>
              <p:nvPr/>
            </p:nvSpPr>
            <p:spPr>
              <a:xfrm>
                <a:off x="3594221" y="2050263"/>
                <a:ext cx="488419" cy="1278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F6F3374-7E8C-4679-943C-9B35E0A35218}"/>
                  </a:ext>
                </a:extLst>
              </p:cNvPr>
              <p:cNvSpPr txBox="1"/>
              <p:nvPr/>
            </p:nvSpPr>
            <p:spPr>
              <a:xfrm>
                <a:off x="3591378" y="2002656"/>
                <a:ext cx="6193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九分裤</a:t>
                </a:r>
              </a:p>
            </p:txBody>
          </p:sp>
        </p:grp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CF365234-1652-4F05-899D-FCAF9BACB9EF}"/>
              </a:ext>
            </a:extLst>
          </p:cNvPr>
          <p:cNvSpPr/>
          <p:nvPr/>
        </p:nvSpPr>
        <p:spPr>
          <a:xfrm>
            <a:off x="4781530" y="3594930"/>
            <a:ext cx="2403222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长度  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A00D4C6-9207-4437-9385-DCC3504D07C2}"/>
              </a:ext>
            </a:extLst>
          </p:cNvPr>
          <p:cNvGrpSpPr/>
          <p:nvPr/>
        </p:nvGrpSpPr>
        <p:grpSpPr>
          <a:xfrm>
            <a:off x="229863" y="0"/>
            <a:ext cx="3170637" cy="6858000"/>
            <a:chOff x="229863" y="0"/>
            <a:chExt cx="3170637" cy="6858000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E7009145-D48E-4877-9595-93388D23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63" y="0"/>
              <a:ext cx="3166584" cy="6858000"/>
            </a:xfrm>
            <a:prstGeom prst="rect">
              <a:avLst/>
            </a:prstGeom>
          </p:spPr>
        </p:pic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69A2A27-CEA6-489D-9925-189AEB4F41BE}"/>
                </a:ext>
              </a:extLst>
            </p:cNvPr>
            <p:cNvSpPr/>
            <p:nvPr/>
          </p:nvSpPr>
          <p:spPr>
            <a:xfrm>
              <a:off x="233916" y="749351"/>
              <a:ext cx="3166584" cy="594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12894A2-1B50-4A58-B6F8-9B9428FFE7D4}"/>
                </a:ext>
              </a:extLst>
            </p:cNvPr>
            <p:cNvSpPr txBox="1"/>
            <p:nvPr/>
          </p:nvSpPr>
          <p:spPr>
            <a:xfrm>
              <a:off x="1380786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个性化定制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EB3F1B-6899-4D3D-8FF3-0F66AD235210}"/>
                </a:ext>
              </a:extLst>
            </p:cNvPr>
            <p:cNvSpPr/>
            <p:nvPr/>
          </p:nvSpPr>
          <p:spPr>
            <a:xfrm>
              <a:off x="464693" y="755234"/>
              <a:ext cx="803425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*面料选择</a:t>
              </a:r>
              <a:endPara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FE7E28F1-B6AE-46E8-BDCD-7CCF77694B82}"/>
                </a:ext>
              </a:extLst>
            </p:cNvPr>
            <p:cNvSpPr/>
            <p:nvPr/>
          </p:nvSpPr>
          <p:spPr>
            <a:xfrm>
              <a:off x="1281748" y="926497"/>
              <a:ext cx="1244767" cy="2808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000" dirty="0">
                  <a:solidFill>
                    <a:schemeClr val="bg2">
                      <a:lumMod val="50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▽</a:t>
              </a: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60C438-6E93-4C22-9B47-2C606F5B2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3362" y="1345101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79A3338-28C5-4CFA-BDDC-7609D059D5D3}"/>
                </a:ext>
              </a:extLst>
            </p:cNvPr>
            <p:cNvSpPr/>
            <p:nvPr/>
          </p:nvSpPr>
          <p:spPr>
            <a:xfrm>
              <a:off x="603851" y="1276518"/>
              <a:ext cx="240322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领型 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F0937989-77F7-4E6B-8E4A-A5DC1A9E1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01" y="1748306"/>
              <a:ext cx="488747" cy="72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0E677C9E-B3B6-4E2A-A49F-AE01B14E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602" y="1748306"/>
              <a:ext cx="488419" cy="720000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991CC91-B37F-41D6-BC10-B037DF31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375" y="1748306"/>
              <a:ext cx="486866" cy="720000"/>
            </a:xfrm>
            <a:prstGeom prst="rect">
              <a:avLst/>
            </a:prstGeom>
          </p:spPr>
        </p:pic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E6A1D9E6-D5B3-4424-82AA-01AE780C60B0}"/>
                </a:ext>
              </a:extLst>
            </p:cNvPr>
            <p:cNvSpPr/>
            <p:nvPr/>
          </p:nvSpPr>
          <p:spPr>
            <a:xfrm>
              <a:off x="721046" y="2562800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平驳领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FE3C9CB0-AB9B-4304-A9BC-8EE5FC0C7E6D}"/>
                </a:ext>
              </a:extLst>
            </p:cNvPr>
            <p:cNvSpPr/>
            <p:nvPr/>
          </p:nvSpPr>
          <p:spPr>
            <a:xfrm>
              <a:off x="1554740" y="2562800"/>
              <a:ext cx="488419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戗驳领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360E15B-35C5-4A4A-93A6-52309AB9EDCD}"/>
                </a:ext>
              </a:extLst>
            </p:cNvPr>
            <p:cNvSpPr/>
            <p:nvPr/>
          </p:nvSpPr>
          <p:spPr>
            <a:xfrm>
              <a:off x="2393462" y="2558101"/>
              <a:ext cx="488419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青果领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9265196-4FD1-4A7B-9A95-63BF5B147714}"/>
                </a:ext>
              </a:extLst>
            </p:cNvPr>
            <p:cNvSpPr/>
            <p:nvPr/>
          </p:nvSpPr>
          <p:spPr>
            <a:xfrm>
              <a:off x="603851" y="2645628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纽扣 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6B66459-65B3-4A5B-9ED4-D781F043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339" y="3155751"/>
              <a:ext cx="488419" cy="720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202857B-96DC-4661-90CE-C50046B4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27" y="3155751"/>
              <a:ext cx="488747" cy="72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4C7936-23DB-4345-B10B-4A82DC84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47" y="3154022"/>
              <a:ext cx="491885" cy="72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C0C883C-2730-4D35-973B-E17E2A79C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923" y="3154022"/>
              <a:ext cx="491659" cy="720000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042DFF0-28E5-46E8-9697-1F3FBE6F493B}"/>
                </a:ext>
              </a:extLst>
            </p:cNvPr>
            <p:cNvSpPr/>
            <p:nvPr/>
          </p:nvSpPr>
          <p:spPr>
            <a:xfrm>
              <a:off x="483471" y="3955933"/>
              <a:ext cx="556527" cy="127882"/>
            </a:xfrm>
            <a:prstGeom prst="roundRect">
              <a:avLst/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单排单扣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F614EA9-490E-4D47-A06D-7CCFAD96CD57}"/>
                </a:ext>
              </a:extLst>
            </p:cNvPr>
            <p:cNvSpPr/>
            <p:nvPr/>
          </p:nvSpPr>
          <p:spPr>
            <a:xfrm>
              <a:off x="1234058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单排双扣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3BB5B-AD77-439B-99D0-7ABE4BD10CA4}"/>
                </a:ext>
              </a:extLst>
            </p:cNvPr>
            <p:cNvSpPr/>
            <p:nvPr/>
          </p:nvSpPr>
          <p:spPr>
            <a:xfrm>
              <a:off x="1969989" y="3955933"/>
              <a:ext cx="556527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双排四扣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0DB5E58-3C23-40BA-9358-C5A3A74D7888}"/>
                </a:ext>
              </a:extLst>
            </p:cNvPr>
            <p:cNvSpPr/>
            <p:nvPr/>
          </p:nvSpPr>
          <p:spPr>
            <a:xfrm>
              <a:off x="2705920" y="3955933"/>
              <a:ext cx="590813" cy="1278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双排六扣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33DCE8B-8D55-4B10-A152-44D52FFA83E6}"/>
                </a:ext>
              </a:extLst>
            </p:cNvPr>
            <p:cNvSpPr/>
            <p:nvPr/>
          </p:nvSpPr>
          <p:spPr>
            <a:xfrm>
              <a:off x="635370" y="4091944"/>
              <a:ext cx="2440092" cy="449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      </a:t>
              </a:r>
              <a:r>
                <a:rPr lang="zh-CN" altLang="en-US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口袋    </a:t>
              </a:r>
              <a:r>
                <a:rPr lang="en-US" altLang="zh-CN" sz="11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——————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3D91182-24B3-4E5D-A669-A774A6614EBF}"/>
                </a:ext>
              </a:extLst>
            </p:cNvPr>
            <p:cNvGrpSpPr/>
            <p:nvPr/>
          </p:nvGrpSpPr>
          <p:grpSpPr>
            <a:xfrm>
              <a:off x="680134" y="4623373"/>
              <a:ext cx="2220918" cy="2017340"/>
              <a:chOff x="3855083" y="2498929"/>
              <a:chExt cx="2220918" cy="2017340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2F90F46-2009-4532-83F7-0A6E4D892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591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1E0AB61F-5074-427A-8C9C-75646D9BE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5083" y="2498929"/>
                <a:ext cx="488419" cy="72000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A38097A-FE03-49F2-8D1C-0A3FF55D1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892" y="3540870"/>
                <a:ext cx="488747" cy="7200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DFF37B75-AC24-4C32-82A5-F0A2D77B2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837" y="2498929"/>
                <a:ext cx="488418" cy="7200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0B080D13-BF2C-4C93-B5C0-4FB57F17F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7104" y="3543791"/>
                <a:ext cx="488419" cy="720000"/>
              </a:xfrm>
              <a:prstGeom prst="rect">
                <a:avLst/>
              </a:prstGeom>
            </p:spPr>
          </p:pic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747D0F4-5E10-4F08-A0F7-356D1FDC3573}"/>
                  </a:ext>
                </a:extLst>
              </p:cNvPr>
              <p:cNvGrpSpPr/>
              <p:nvPr/>
            </p:nvGrpSpPr>
            <p:grpSpPr>
              <a:xfrm>
                <a:off x="3867539" y="3255666"/>
                <a:ext cx="619348" cy="215444"/>
                <a:chOff x="3588203" y="2017607"/>
                <a:chExt cx="619348" cy="215444"/>
              </a:xfrm>
            </p:grpSpPr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1F79AC07-F7F6-4CE9-93C2-7B437EEDA7A1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558137A-75B8-4A5C-8A8E-8F1D9201E3DA}"/>
                    </a:ext>
                  </a:extLst>
                </p:cNvPr>
                <p:cNvSpPr txBox="1"/>
                <p:nvPr/>
              </p:nvSpPr>
              <p:spPr>
                <a:xfrm>
                  <a:off x="3588203" y="201760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带盖袋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F7AF470-0E90-4623-9C48-82DCE8DAD887}"/>
                  </a:ext>
                </a:extLst>
              </p:cNvPr>
              <p:cNvGrpSpPr/>
              <p:nvPr/>
            </p:nvGrpSpPr>
            <p:grpSpPr>
              <a:xfrm>
                <a:off x="4679234" y="3255666"/>
                <a:ext cx="619348" cy="215444"/>
                <a:chOff x="3585323" y="1998510"/>
                <a:chExt cx="619348" cy="215444"/>
              </a:xfrm>
            </p:grpSpPr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69FF4D21-CD18-4BE1-A9A1-F3CCBD226F3F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88D1C1B-F0FF-4B57-BA90-1E3EA10CDC15}"/>
                    </a:ext>
                  </a:extLst>
                </p:cNvPr>
                <p:cNvSpPr txBox="1"/>
                <p:nvPr/>
              </p:nvSpPr>
              <p:spPr>
                <a:xfrm>
                  <a:off x="3585323" y="1998510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双开线</a:t>
                  </a:r>
                </a:p>
              </p:txBody>
            </p:sp>
          </p:grp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3277B407-0B7D-40DB-8598-F90700AAFCF1}"/>
                  </a:ext>
                </a:extLst>
              </p:cNvPr>
              <p:cNvSpPr/>
              <p:nvPr/>
            </p:nvSpPr>
            <p:spPr>
              <a:xfrm>
                <a:off x="5517580" y="3299447"/>
                <a:ext cx="558421" cy="127882"/>
              </a:xfrm>
              <a:prstGeom prst="roundRect">
                <a:avLst/>
              </a:prstGeom>
              <a:solidFill>
                <a:srgbClr val="CCA3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右侧双袋</a:t>
                </a: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2CF75135-10F5-4B4D-B2EB-09643295E134}"/>
                  </a:ext>
                </a:extLst>
              </p:cNvPr>
              <p:cNvGrpSpPr/>
              <p:nvPr/>
            </p:nvGrpSpPr>
            <p:grpSpPr>
              <a:xfrm>
                <a:off x="4216432" y="4300825"/>
                <a:ext cx="655342" cy="215444"/>
                <a:chOff x="3594221" y="2018917"/>
                <a:chExt cx="655342" cy="215444"/>
              </a:xfrm>
            </p:grpSpPr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72567BE5-A257-4F89-BC33-ED1C2A858519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130157C-ADA2-4899-A5FA-830C1AF3324A}"/>
                    </a:ext>
                  </a:extLst>
                </p:cNvPr>
                <p:cNvSpPr txBox="1"/>
                <p:nvPr/>
              </p:nvSpPr>
              <p:spPr>
                <a:xfrm>
                  <a:off x="3630215" y="2018917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贴袋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F175AB9-FF9A-4571-ABA9-57E36B645807}"/>
                  </a:ext>
                </a:extLst>
              </p:cNvPr>
              <p:cNvGrpSpPr/>
              <p:nvPr/>
            </p:nvGrpSpPr>
            <p:grpSpPr>
              <a:xfrm>
                <a:off x="5241616" y="4288390"/>
                <a:ext cx="665169" cy="215444"/>
                <a:chOff x="3594221" y="2006482"/>
                <a:chExt cx="665169" cy="215444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295214A9-0804-4D36-ACCD-7FF1BF6B9051}"/>
                    </a:ext>
                  </a:extLst>
                </p:cNvPr>
                <p:cNvSpPr/>
                <p:nvPr/>
              </p:nvSpPr>
              <p:spPr>
                <a:xfrm>
                  <a:off x="3594221" y="2050263"/>
                  <a:ext cx="488419" cy="12788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4314D15C-BA40-4E60-84B1-3C613C6BA3CB}"/>
                    </a:ext>
                  </a:extLst>
                </p:cNvPr>
                <p:cNvSpPr txBox="1"/>
                <p:nvPr/>
              </p:nvSpPr>
              <p:spPr>
                <a:xfrm>
                  <a:off x="3640042" y="2006482"/>
                  <a:ext cx="619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无袋</a:t>
                  </a:r>
                </a:p>
              </p:txBody>
            </p:sp>
          </p:grpSp>
        </p:grp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B39EBF4D-70F5-45D2-8434-FC461EA1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66343" y="856355"/>
              <a:ext cx="477473" cy="397793"/>
            </a:xfrm>
            <a:prstGeom prst="rect">
              <a:avLst/>
            </a:prstGeom>
          </p:spPr>
        </p:pic>
      </p:grp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0C886D70-159F-446D-B50A-261397C4F8EA}"/>
              </a:ext>
            </a:extLst>
          </p:cNvPr>
          <p:cNvSpPr/>
          <p:nvPr/>
        </p:nvSpPr>
        <p:spPr>
          <a:xfrm>
            <a:off x="4800875" y="5259772"/>
            <a:ext cx="2310286" cy="730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其他款式要求请备注信息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14541B9-8FF0-4AE7-B933-055FE9493B6D}"/>
              </a:ext>
            </a:extLst>
          </p:cNvPr>
          <p:cNvSpPr txBox="1"/>
          <p:nvPr/>
        </p:nvSpPr>
        <p:spPr>
          <a:xfrm>
            <a:off x="5474417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EF676DE9-9077-46AD-BECB-BC09CC9C9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01" y="0"/>
            <a:ext cx="3166584" cy="6858000"/>
          </a:xfrm>
          <a:prstGeom prst="rect">
            <a:avLst/>
          </a:prstGeom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60F83E4D-0DB4-450E-A935-49C24EA1E631}"/>
              </a:ext>
            </a:extLst>
          </p:cNvPr>
          <p:cNvSpPr/>
          <p:nvPr/>
        </p:nvSpPr>
        <p:spPr>
          <a:xfrm>
            <a:off x="8645054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4E0136A-40E4-47B4-8C54-D1C16C299E97}"/>
              </a:ext>
            </a:extLst>
          </p:cNvPr>
          <p:cNvSpPr txBox="1"/>
          <p:nvPr/>
        </p:nvSpPr>
        <p:spPr>
          <a:xfrm>
            <a:off x="9791924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B4F6006-D47F-4DB3-9A06-C2E973F35C47}"/>
              </a:ext>
            </a:extLst>
          </p:cNvPr>
          <p:cNvSpPr/>
          <p:nvPr/>
        </p:nvSpPr>
        <p:spPr>
          <a:xfrm>
            <a:off x="8821700" y="701788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面料选择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CCB5BB53-589C-4CAB-81C9-54DC7C7C3812}"/>
              </a:ext>
            </a:extLst>
          </p:cNvPr>
          <p:cNvGrpSpPr/>
          <p:nvPr/>
        </p:nvGrpSpPr>
        <p:grpSpPr>
          <a:xfrm>
            <a:off x="8874833" y="1269394"/>
            <a:ext cx="1251166" cy="1401871"/>
            <a:chOff x="9069286" y="1392163"/>
            <a:chExt cx="908935" cy="1018418"/>
          </a:xfrm>
        </p:grpSpPr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664581FB-4696-43CD-A1DE-B53BDA6F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69286" y="1392163"/>
              <a:ext cx="908935" cy="757253"/>
            </a:xfrm>
            <a:prstGeom prst="rect">
              <a:avLst/>
            </a:prstGeom>
          </p:spPr>
        </p:pic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4A12A42-B255-44AA-A35D-B12FE913A8ED}"/>
                </a:ext>
              </a:extLst>
            </p:cNvPr>
            <p:cNvSpPr/>
            <p:nvPr/>
          </p:nvSpPr>
          <p:spPr>
            <a:xfrm>
              <a:off x="9173950" y="222507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46762</a:t>
              </a:r>
              <a:endPara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664BAC8-35F3-47F2-87DB-907EB6FB7711}"/>
              </a:ext>
            </a:extLst>
          </p:cNvPr>
          <p:cNvGrpSpPr/>
          <p:nvPr/>
        </p:nvGrpSpPr>
        <p:grpSpPr>
          <a:xfrm>
            <a:off x="10360013" y="1269395"/>
            <a:ext cx="1251166" cy="1399862"/>
            <a:chOff x="10664536" y="1392163"/>
            <a:chExt cx="908935" cy="1016958"/>
          </a:xfrm>
        </p:grpSpPr>
        <p:pic>
          <p:nvPicPr>
            <p:cNvPr id="170" name="图片 169">
              <a:extLst>
                <a:ext uri="{FF2B5EF4-FFF2-40B4-BE49-F238E27FC236}">
                  <a16:creationId xmlns:a16="http://schemas.microsoft.com/office/drawing/2014/main" id="{C1C76001-90EA-41D1-A63F-FDF7790DD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64536" y="1392163"/>
              <a:ext cx="908935" cy="757253"/>
            </a:xfrm>
            <a:prstGeom prst="rect">
              <a:avLst/>
            </a:prstGeom>
          </p:spPr>
        </p:pic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60EA3886-DC20-44AD-890C-FEB520871F2F}"/>
                </a:ext>
              </a:extLst>
            </p:cNvPr>
            <p:cNvSpPr/>
            <p:nvPr/>
          </p:nvSpPr>
          <p:spPr>
            <a:xfrm>
              <a:off x="10803783" y="222361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49E527-4289-497C-9387-5DC72CB2657E}"/>
              </a:ext>
            </a:extLst>
          </p:cNvPr>
          <p:cNvGrpSpPr/>
          <p:nvPr/>
        </p:nvGrpSpPr>
        <p:grpSpPr>
          <a:xfrm>
            <a:off x="8874833" y="2760646"/>
            <a:ext cx="1251166" cy="1363253"/>
            <a:chOff x="9069286" y="2671747"/>
            <a:chExt cx="908935" cy="990363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3B9B263D-A423-497B-995B-E462A4852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69286" y="2671747"/>
              <a:ext cx="908935" cy="757253"/>
            </a:xfrm>
            <a:prstGeom prst="rect">
              <a:avLst/>
            </a:prstGeom>
          </p:spPr>
        </p:pic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A6A701B0-3AEF-4B45-ADCE-863BBABFE54F}"/>
                </a:ext>
              </a:extLst>
            </p:cNvPr>
            <p:cNvSpPr/>
            <p:nvPr/>
          </p:nvSpPr>
          <p:spPr>
            <a:xfrm>
              <a:off x="9173950" y="347660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C35B5BB6-F978-461B-9D7A-6D97EDF7F0FB}"/>
              </a:ext>
            </a:extLst>
          </p:cNvPr>
          <p:cNvGrpSpPr/>
          <p:nvPr/>
        </p:nvGrpSpPr>
        <p:grpSpPr>
          <a:xfrm>
            <a:off x="10360013" y="2774881"/>
            <a:ext cx="1251166" cy="1341647"/>
            <a:chOff x="10664536" y="2685983"/>
            <a:chExt cx="908935" cy="974667"/>
          </a:xfrm>
        </p:grpSpPr>
        <p:pic>
          <p:nvPicPr>
            <p:cNvPr id="172" name="图片 171">
              <a:extLst>
                <a:ext uri="{FF2B5EF4-FFF2-40B4-BE49-F238E27FC236}">
                  <a16:creationId xmlns:a16="http://schemas.microsoft.com/office/drawing/2014/main" id="{5BA13D4D-0E3E-4490-848F-68A2E4DD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64536" y="2685983"/>
              <a:ext cx="908935" cy="757253"/>
            </a:xfrm>
            <a:prstGeom prst="rect">
              <a:avLst/>
            </a:prstGeom>
          </p:spPr>
        </p:pic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3592A5E6-CB50-40BC-B2AC-D2FE20070729}"/>
                </a:ext>
              </a:extLst>
            </p:cNvPr>
            <p:cNvSpPr/>
            <p:nvPr/>
          </p:nvSpPr>
          <p:spPr>
            <a:xfrm>
              <a:off x="10803783" y="347514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8DB7622-D96B-4337-8EE2-1D6174F12F81}"/>
              </a:ext>
            </a:extLst>
          </p:cNvPr>
          <p:cNvGrpSpPr/>
          <p:nvPr/>
        </p:nvGrpSpPr>
        <p:grpSpPr>
          <a:xfrm>
            <a:off x="8874833" y="4234964"/>
            <a:ext cx="1251166" cy="1392043"/>
            <a:chOff x="9069286" y="3951331"/>
            <a:chExt cx="908935" cy="1011278"/>
          </a:xfrm>
        </p:grpSpPr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BEDC2B3C-0193-4867-87BD-F71DB576B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69286" y="3951331"/>
              <a:ext cx="908935" cy="757253"/>
            </a:xfrm>
            <a:prstGeom prst="rect">
              <a:avLst/>
            </a:prstGeom>
          </p:spPr>
        </p:pic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4E019E11-B82D-4853-9F6C-9F64B93E6FAC}"/>
                </a:ext>
              </a:extLst>
            </p:cNvPr>
            <p:cNvSpPr/>
            <p:nvPr/>
          </p:nvSpPr>
          <p:spPr>
            <a:xfrm>
              <a:off x="9173950" y="477710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2436463D-FCB2-4E3C-BF99-4EDD6A367EF7}"/>
              </a:ext>
            </a:extLst>
          </p:cNvPr>
          <p:cNvGrpSpPr/>
          <p:nvPr/>
        </p:nvGrpSpPr>
        <p:grpSpPr>
          <a:xfrm>
            <a:off x="10360010" y="4234963"/>
            <a:ext cx="1251167" cy="1390035"/>
            <a:chOff x="10664535" y="3951330"/>
            <a:chExt cx="908935" cy="1009819"/>
          </a:xfrm>
        </p:grpSpPr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3DAD6CA0-6BD8-4948-ABD9-CCF694615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664535" y="3951330"/>
              <a:ext cx="908935" cy="757253"/>
            </a:xfrm>
            <a:prstGeom prst="rect">
              <a:avLst/>
            </a:prstGeom>
          </p:spPr>
        </p:pic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F60E91B6-A20B-4737-9D9D-7DCAF473A562}"/>
                </a:ext>
              </a:extLst>
            </p:cNvPr>
            <p:cNvSpPr/>
            <p:nvPr/>
          </p:nvSpPr>
          <p:spPr>
            <a:xfrm>
              <a:off x="10803783" y="477564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452CDFF2-32AD-4823-B5F7-E50D8C8FC4E2}"/>
              </a:ext>
            </a:extLst>
          </p:cNvPr>
          <p:cNvSpPr/>
          <p:nvPr/>
        </p:nvSpPr>
        <p:spPr>
          <a:xfrm>
            <a:off x="9563376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71AE70-2B86-4A85-835C-1DD4A720CF09}"/>
              </a:ext>
            </a:extLst>
          </p:cNvPr>
          <p:cNvSpPr/>
          <p:nvPr/>
        </p:nvSpPr>
        <p:spPr>
          <a:xfrm>
            <a:off x="4685832" y="687283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44D4FBE7-0D0A-47C6-977D-E1306353C8DB}"/>
              </a:ext>
            </a:extLst>
          </p:cNvPr>
          <p:cNvSpPr/>
          <p:nvPr/>
        </p:nvSpPr>
        <p:spPr>
          <a:xfrm>
            <a:off x="5201962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249262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362035-D4DE-4002-870F-233D07758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3" y="0"/>
            <a:ext cx="316658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E9E583-04C7-4ADA-B1BC-6F97822532E8}"/>
              </a:ext>
            </a:extLst>
          </p:cNvPr>
          <p:cNvSpPr/>
          <p:nvPr/>
        </p:nvSpPr>
        <p:spPr>
          <a:xfrm>
            <a:off x="233916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E3D49D-E51A-42C5-9B33-6DB612338424}"/>
              </a:ext>
            </a:extLst>
          </p:cNvPr>
          <p:cNvSpPr txBox="1"/>
          <p:nvPr/>
        </p:nvSpPr>
        <p:spPr>
          <a:xfrm>
            <a:off x="1380786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44A12A-9313-491A-990E-AE2CAED6511E}"/>
              </a:ext>
            </a:extLst>
          </p:cNvPr>
          <p:cNvSpPr/>
          <p:nvPr/>
        </p:nvSpPr>
        <p:spPr>
          <a:xfrm>
            <a:off x="464693" y="755234"/>
            <a:ext cx="803425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*面料选择</a:t>
            </a:r>
            <a:endParaRPr lang="en-US" altLang="zh-CN" sz="11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1CF9AC-45BA-4E3C-8950-5EFA67DC99B8}"/>
              </a:ext>
            </a:extLst>
          </p:cNvPr>
          <p:cNvSpPr/>
          <p:nvPr/>
        </p:nvSpPr>
        <p:spPr>
          <a:xfrm>
            <a:off x="1281748" y="926497"/>
            <a:ext cx="1244767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▽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0E1E31-F89A-4B5A-8A19-7AC9821D0B0D}"/>
              </a:ext>
            </a:extLst>
          </p:cNvPr>
          <p:cNvCxnSpPr>
            <a:cxnSpLocks/>
          </p:cNvCxnSpPr>
          <p:nvPr/>
        </p:nvCxnSpPr>
        <p:spPr>
          <a:xfrm>
            <a:off x="243362" y="1345101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FE34604-17AB-45EF-92C7-2A6FBBE9F15E}"/>
              </a:ext>
            </a:extLst>
          </p:cNvPr>
          <p:cNvSpPr/>
          <p:nvPr/>
        </p:nvSpPr>
        <p:spPr>
          <a:xfrm>
            <a:off x="603851" y="1276518"/>
            <a:ext cx="2403222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领型  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56D5E5-C802-4342-BA14-A84347B09291}"/>
              </a:ext>
            </a:extLst>
          </p:cNvPr>
          <p:cNvSpPr/>
          <p:nvPr/>
        </p:nvSpPr>
        <p:spPr>
          <a:xfrm>
            <a:off x="635370" y="4091944"/>
            <a:ext cx="2366353" cy="449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袖口   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4C5599E-1920-4AB5-9F7B-AB0E940DF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43" y="856355"/>
            <a:ext cx="477473" cy="39779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2B0CB99-4550-470C-B1C9-BA8CB10E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34" y="1903581"/>
            <a:ext cx="2779041" cy="202351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47BBB2D-9062-456A-9122-25A8A2BB8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43" y="4579360"/>
            <a:ext cx="2537030" cy="1025063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B9DC16B-9C6A-4C63-B62A-8A7EAD16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10" y="0"/>
            <a:ext cx="3166584" cy="685800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F32E8242-8F4B-43BC-9432-23847B4D016E}"/>
              </a:ext>
            </a:extLst>
          </p:cNvPr>
          <p:cNvSpPr/>
          <p:nvPr/>
        </p:nvSpPr>
        <p:spPr>
          <a:xfrm>
            <a:off x="4155863" y="749351"/>
            <a:ext cx="3166584" cy="5949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153F4F-1D60-40C3-9C15-B6AFAA40EF86}"/>
              </a:ext>
            </a:extLst>
          </p:cNvPr>
          <p:cNvSpPr txBox="1"/>
          <p:nvPr/>
        </p:nvSpPr>
        <p:spPr>
          <a:xfrm>
            <a:off x="5302733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个性化定制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055B21-B4B1-4900-8377-E6AE102A8267}"/>
              </a:ext>
            </a:extLst>
          </p:cNvPr>
          <p:cNvSpPr/>
          <p:nvPr/>
        </p:nvSpPr>
        <p:spPr>
          <a:xfrm>
            <a:off x="4332509" y="701788"/>
            <a:ext cx="291851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  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面料选择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</a:t>
            </a:r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——————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50551C1-8887-47FB-9F55-7858EB04B5DA}"/>
              </a:ext>
            </a:extLst>
          </p:cNvPr>
          <p:cNvGrpSpPr/>
          <p:nvPr/>
        </p:nvGrpSpPr>
        <p:grpSpPr>
          <a:xfrm>
            <a:off x="4385642" y="1269394"/>
            <a:ext cx="1251166" cy="1401871"/>
            <a:chOff x="9069286" y="1392163"/>
            <a:chExt cx="908935" cy="1018418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245BACD-55FB-4AF8-92C7-52DD0A1F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9286" y="1392163"/>
              <a:ext cx="908935" cy="757253"/>
            </a:xfrm>
            <a:prstGeom prst="rect">
              <a:avLst/>
            </a:prstGeom>
          </p:spPr>
        </p:pic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FE6AC6E-1CF9-4698-8E7D-6B7AFBDC6DD0}"/>
                </a:ext>
              </a:extLst>
            </p:cNvPr>
            <p:cNvSpPr/>
            <p:nvPr/>
          </p:nvSpPr>
          <p:spPr>
            <a:xfrm>
              <a:off x="9173950" y="222507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  <a:r>
                <a:rPr lang="en-US" altLang="zh-CN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46762</a:t>
              </a:r>
              <a:endParaRPr lang="zh-CN" altLang="en-US" sz="1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2C03A52-380A-4AFF-AD53-FD4C99FE227D}"/>
              </a:ext>
            </a:extLst>
          </p:cNvPr>
          <p:cNvGrpSpPr/>
          <p:nvPr/>
        </p:nvGrpSpPr>
        <p:grpSpPr>
          <a:xfrm>
            <a:off x="5870822" y="1269395"/>
            <a:ext cx="1251166" cy="1399862"/>
            <a:chOff x="10664536" y="1392163"/>
            <a:chExt cx="908935" cy="1016958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2CEA1861-9879-43D4-8DC7-141777F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4536" y="1392163"/>
              <a:ext cx="908935" cy="757253"/>
            </a:xfrm>
            <a:prstGeom prst="rect">
              <a:avLst/>
            </a:prstGeom>
          </p:spPr>
        </p:pic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45783BE0-2412-41A8-A576-645A75302C2D}"/>
                </a:ext>
              </a:extLst>
            </p:cNvPr>
            <p:cNvSpPr/>
            <p:nvPr/>
          </p:nvSpPr>
          <p:spPr>
            <a:xfrm>
              <a:off x="10803783" y="2223612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B1E1866-457C-4607-8FCE-B13AE895B3DF}"/>
              </a:ext>
            </a:extLst>
          </p:cNvPr>
          <p:cNvGrpSpPr/>
          <p:nvPr/>
        </p:nvGrpSpPr>
        <p:grpSpPr>
          <a:xfrm>
            <a:off x="4385642" y="2760646"/>
            <a:ext cx="1251166" cy="1363253"/>
            <a:chOff x="9069286" y="2671747"/>
            <a:chExt cx="908935" cy="990363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56E27154-3C2F-47AB-AC54-2CBBCD45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9286" y="2671747"/>
              <a:ext cx="908935" cy="757253"/>
            </a:xfrm>
            <a:prstGeom prst="rect">
              <a:avLst/>
            </a:prstGeom>
          </p:spPr>
        </p:pic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03E6A773-CF4F-46DF-B52D-D80D72E1F37E}"/>
                </a:ext>
              </a:extLst>
            </p:cNvPr>
            <p:cNvSpPr/>
            <p:nvPr/>
          </p:nvSpPr>
          <p:spPr>
            <a:xfrm>
              <a:off x="9173950" y="347660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9435E10-74A2-46A2-BCEF-E4966EA3B21E}"/>
              </a:ext>
            </a:extLst>
          </p:cNvPr>
          <p:cNvGrpSpPr/>
          <p:nvPr/>
        </p:nvGrpSpPr>
        <p:grpSpPr>
          <a:xfrm>
            <a:off x="5870822" y="2774881"/>
            <a:ext cx="1251166" cy="1341647"/>
            <a:chOff x="10664536" y="2685983"/>
            <a:chExt cx="908935" cy="9746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9C78F9F-56B2-4437-ADE1-120B9C48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4536" y="2685983"/>
              <a:ext cx="908935" cy="757253"/>
            </a:xfrm>
            <a:prstGeom prst="rect">
              <a:avLst/>
            </a:prstGeom>
          </p:spPr>
        </p:pic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F410B9B4-3672-41B6-9F83-178038C44DED}"/>
                </a:ext>
              </a:extLst>
            </p:cNvPr>
            <p:cNvSpPr/>
            <p:nvPr/>
          </p:nvSpPr>
          <p:spPr>
            <a:xfrm>
              <a:off x="10803783" y="3475141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338FA21-0ECE-42C3-8F41-8C609CDB2E79}"/>
              </a:ext>
            </a:extLst>
          </p:cNvPr>
          <p:cNvGrpSpPr/>
          <p:nvPr/>
        </p:nvGrpSpPr>
        <p:grpSpPr>
          <a:xfrm>
            <a:off x="4385642" y="4234964"/>
            <a:ext cx="1251166" cy="1392043"/>
            <a:chOff x="9069286" y="3951331"/>
            <a:chExt cx="908935" cy="1011278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938BA59B-CD02-4614-A85B-FD686742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9286" y="3951331"/>
              <a:ext cx="908935" cy="757253"/>
            </a:xfrm>
            <a:prstGeom prst="rect">
              <a:avLst/>
            </a:prstGeom>
          </p:spPr>
        </p:pic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FB7F759D-E306-4D8F-9263-F8E995F8F823}"/>
                </a:ext>
              </a:extLst>
            </p:cNvPr>
            <p:cNvSpPr/>
            <p:nvPr/>
          </p:nvSpPr>
          <p:spPr>
            <a:xfrm>
              <a:off x="9173950" y="477710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藏青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3BA7D7E-29FD-4BAB-BE21-2926750492F5}"/>
              </a:ext>
            </a:extLst>
          </p:cNvPr>
          <p:cNvGrpSpPr/>
          <p:nvPr/>
        </p:nvGrpSpPr>
        <p:grpSpPr>
          <a:xfrm>
            <a:off x="5870819" y="4234963"/>
            <a:ext cx="1251167" cy="1390035"/>
            <a:chOff x="10664535" y="3951330"/>
            <a:chExt cx="908935" cy="1009819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9067C08C-081D-46C7-AFD1-0CEFBD95D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4535" y="3951330"/>
              <a:ext cx="908935" cy="757253"/>
            </a:xfrm>
            <a:prstGeom prst="rect">
              <a:avLst/>
            </a:prstGeom>
          </p:spPr>
        </p:pic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E158D851-9F83-42F0-BF48-B039684CB8A2}"/>
                </a:ext>
              </a:extLst>
            </p:cNvPr>
            <p:cNvSpPr/>
            <p:nvPr/>
          </p:nvSpPr>
          <p:spPr>
            <a:xfrm>
              <a:off x="10803783" y="4775640"/>
              <a:ext cx="699606" cy="185509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深灰</a:t>
              </a: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B46746-D583-4B2B-8233-1024E5185F15}"/>
              </a:ext>
            </a:extLst>
          </p:cNvPr>
          <p:cNvSpPr/>
          <p:nvPr/>
        </p:nvSpPr>
        <p:spPr>
          <a:xfrm>
            <a:off x="5074185" y="6173010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28B61-1C7E-40E0-B8E7-18D7C2543D91}"/>
              </a:ext>
            </a:extLst>
          </p:cNvPr>
          <p:cNvSpPr/>
          <p:nvPr/>
        </p:nvSpPr>
        <p:spPr>
          <a:xfrm>
            <a:off x="1078880" y="6166806"/>
            <a:ext cx="1251166" cy="335411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72788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119">
            <a:extLst>
              <a:ext uri="{FF2B5EF4-FFF2-40B4-BE49-F238E27FC236}">
                <a16:creationId xmlns:a16="http://schemas.microsoft.com/office/drawing/2014/main" id="{E7570EB2-3AAD-48CA-9C4E-5DEE5772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29" y="0"/>
            <a:ext cx="3166584" cy="685800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BBCF3EF7-DCC6-4785-A98A-C70A4D86E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50" y="-15775"/>
            <a:ext cx="3166584" cy="685800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4E51645-AD0C-4C21-9454-AFE9F9EB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62" y="-14223"/>
            <a:ext cx="316658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9C18F4-F1CE-4392-8C40-B4A4CB717AF0}"/>
              </a:ext>
            </a:extLst>
          </p:cNvPr>
          <p:cNvSpPr/>
          <p:nvPr/>
        </p:nvSpPr>
        <p:spPr>
          <a:xfrm>
            <a:off x="3643029" y="751024"/>
            <a:ext cx="3166584" cy="5426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D9A26-FEEF-4855-A79D-AA48E2306A11}"/>
              </a:ext>
            </a:extLst>
          </p:cNvPr>
          <p:cNvSpPr txBox="1"/>
          <p:nvPr/>
        </p:nvSpPr>
        <p:spPr>
          <a:xfrm>
            <a:off x="4906011" y="399153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量体数据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1D16EA-7346-495D-8C43-E65E9F78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01" y="341377"/>
            <a:ext cx="401832" cy="387976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1C6D1C90-5C6A-431F-A849-760E50AB4C0F}"/>
              </a:ext>
            </a:extLst>
          </p:cNvPr>
          <p:cNvGrpSpPr/>
          <p:nvPr/>
        </p:nvGrpSpPr>
        <p:grpSpPr>
          <a:xfrm>
            <a:off x="3680875" y="774003"/>
            <a:ext cx="3124200" cy="1751708"/>
            <a:chOff x="49767" y="1226308"/>
            <a:chExt cx="3124200" cy="140822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FCA8A8A-59FD-40D1-AD53-AAA0391499A6}"/>
                </a:ext>
              </a:extLst>
            </p:cNvPr>
            <p:cNvSpPr txBox="1"/>
            <p:nvPr/>
          </p:nvSpPr>
          <p:spPr>
            <a:xfrm>
              <a:off x="162148" y="1226308"/>
              <a:ext cx="2842287" cy="134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客户名称：吴亦凡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电话：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18818818818                    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性别：男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地址：苏州大学独墅湖校区二期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A05-302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量体日期：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17:20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量体师：秦牛正威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D5BA556-65E5-47FA-BC40-BB2D82575D13}"/>
                </a:ext>
              </a:extLst>
            </p:cNvPr>
            <p:cNvCxnSpPr>
              <a:cxnSpLocks/>
            </p:cNvCxnSpPr>
            <p:nvPr/>
          </p:nvCxnSpPr>
          <p:spPr>
            <a:xfrm>
              <a:off x="49767" y="2634537"/>
              <a:ext cx="31242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46546E6-28CA-4B49-9D2E-B448EB66EB9E}"/>
              </a:ext>
            </a:extLst>
          </p:cNvPr>
          <p:cNvSpPr/>
          <p:nvPr/>
        </p:nvSpPr>
        <p:spPr>
          <a:xfrm>
            <a:off x="7463818" y="765247"/>
            <a:ext cx="3166584" cy="5426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24AF37-CBCC-450F-B1FF-BB4B6A0EA195}"/>
              </a:ext>
            </a:extLst>
          </p:cNvPr>
          <p:cNvSpPr txBox="1"/>
          <p:nvPr/>
        </p:nvSpPr>
        <p:spPr>
          <a:xfrm>
            <a:off x="8726800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量体数据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0101CEE-F9E7-4B08-B00D-80F13C06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890" y="336350"/>
            <a:ext cx="401832" cy="38797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C61252-BB13-4592-9C03-25E8E62DF0F8}"/>
              </a:ext>
            </a:extLst>
          </p:cNvPr>
          <p:cNvSpPr txBox="1"/>
          <p:nvPr/>
        </p:nvSpPr>
        <p:spPr>
          <a:xfrm>
            <a:off x="7569306" y="791867"/>
            <a:ext cx="2842287" cy="166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客户名称：吴亦凡</a:t>
            </a:r>
            <a:endParaRPr lang="en-US" altLang="zh-CN" sz="105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电话：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18818818818                        </a:t>
            </a: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性别：男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地址：苏州大学独墅湖校区二期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A05-302</a:t>
            </a: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量体日期：</a:t>
            </a:r>
            <a:r>
              <a: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2020-5-17 17:20</a:t>
            </a: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量体师：秦牛正威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03031F6-17C5-48AC-8A97-4C54C9E84C70}"/>
              </a:ext>
            </a:extLst>
          </p:cNvPr>
          <p:cNvCxnSpPr>
            <a:cxnSpLocks/>
          </p:cNvCxnSpPr>
          <p:nvPr/>
        </p:nvCxnSpPr>
        <p:spPr>
          <a:xfrm>
            <a:off x="7485500" y="2850336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84E70DB-0D2B-41A1-A04B-C3C99B03639C}"/>
              </a:ext>
            </a:extLst>
          </p:cNvPr>
          <p:cNvSpPr txBox="1"/>
          <p:nvPr/>
        </p:nvSpPr>
        <p:spPr>
          <a:xfrm>
            <a:off x="7577566" y="2511534"/>
            <a:ext cx="997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身高</a:t>
            </a:r>
            <a:r>
              <a: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(cm):</a:t>
            </a:r>
            <a:endParaRPr lang="zh-CN" altLang="en-US" sz="105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6A84CE3-9E04-4BAF-98F6-4FB497F0C59D}"/>
              </a:ext>
            </a:extLst>
          </p:cNvPr>
          <p:cNvSpPr/>
          <p:nvPr/>
        </p:nvSpPr>
        <p:spPr>
          <a:xfrm>
            <a:off x="8412213" y="2483425"/>
            <a:ext cx="478120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例如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4209F1-D810-442E-B86E-A1938E2125D6}"/>
              </a:ext>
            </a:extLst>
          </p:cNvPr>
          <p:cNvSpPr txBox="1"/>
          <p:nvPr/>
        </p:nvSpPr>
        <p:spPr>
          <a:xfrm>
            <a:off x="9121670" y="2517936"/>
            <a:ext cx="943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体重</a:t>
            </a:r>
            <a:r>
              <a: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(kg):</a:t>
            </a:r>
            <a:endParaRPr lang="zh-CN" altLang="en-US" sz="105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6163AC7-74D0-4EDC-9A63-B3DFE53DF6B9}"/>
              </a:ext>
            </a:extLst>
          </p:cNvPr>
          <p:cNvSpPr/>
          <p:nvPr/>
        </p:nvSpPr>
        <p:spPr>
          <a:xfrm>
            <a:off x="9891104" y="2477282"/>
            <a:ext cx="573091" cy="2808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例如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82.5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4B7FF1-4976-410C-AA4B-EC2574D0B7BC}"/>
              </a:ext>
            </a:extLst>
          </p:cNvPr>
          <p:cNvGrpSpPr/>
          <p:nvPr/>
        </p:nvGrpSpPr>
        <p:grpSpPr>
          <a:xfrm>
            <a:off x="7577566" y="3022068"/>
            <a:ext cx="2747249" cy="3047694"/>
            <a:chOff x="4147270" y="2896254"/>
            <a:chExt cx="2747249" cy="3047694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05E2AD-AB3A-4C7C-B312-98DFA16EB2C9}"/>
                </a:ext>
              </a:extLst>
            </p:cNvPr>
            <p:cNvSpPr txBox="1"/>
            <p:nvPr/>
          </p:nvSpPr>
          <p:spPr>
            <a:xfrm>
              <a:off x="4147270" y="2896254"/>
              <a:ext cx="711338" cy="304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*胸围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*腰节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*中腰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下摆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*肩宽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*大臂围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*小臂围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*袖口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79DFF8E-EB71-4CE0-8174-48D6BE3EE1C2}"/>
                </a:ext>
              </a:extLst>
            </p:cNvPr>
            <p:cNvSpPr txBox="1"/>
            <p:nvPr/>
          </p:nvSpPr>
          <p:spPr>
            <a:xfrm>
              <a:off x="5660880" y="2896254"/>
              <a:ext cx="711338" cy="304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*腰围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*臀围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*裤长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*横档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*中档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*小腿围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*脚口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*通裆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前胸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A175AE58-8FBC-4A77-9E7A-5A3E4B26CE4A}"/>
                </a:ext>
              </a:extLst>
            </p:cNvPr>
            <p:cNvSpPr/>
            <p:nvPr/>
          </p:nvSpPr>
          <p:spPr>
            <a:xfrm>
              <a:off x="4856001" y="301653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848CCA62-4668-44D7-8C16-E9A476E94E7B}"/>
                </a:ext>
              </a:extLst>
            </p:cNvPr>
            <p:cNvSpPr/>
            <p:nvPr/>
          </p:nvSpPr>
          <p:spPr>
            <a:xfrm>
              <a:off x="4856001" y="334789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6DD6E79C-5AEB-4070-AFA0-723D2F849076}"/>
                </a:ext>
              </a:extLst>
            </p:cNvPr>
            <p:cNvSpPr/>
            <p:nvPr/>
          </p:nvSpPr>
          <p:spPr>
            <a:xfrm>
              <a:off x="4856001" y="367925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CB7BF65-7632-4965-B845-BAA3C2986E03}"/>
                </a:ext>
              </a:extLst>
            </p:cNvPr>
            <p:cNvSpPr/>
            <p:nvPr/>
          </p:nvSpPr>
          <p:spPr>
            <a:xfrm>
              <a:off x="4856001" y="401061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33E8889-810B-4B18-96E9-7862748C6CCC}"/>
                </a:ext>
              </a:extLst>
            </p:cNvPr>
            <p:cNvSpPr/>
            <p:nvPr/>
          </p:nvSpPr>
          <p:spPr>
            <a:xfrm>
              <a:off x="4856001" y="434197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0DFCE15-AEE7-4EA7-85AF-2364C5351FDB}"/>
                </a:ext>
              </a:extLst>
            </p:cNvPr>
            <p:cNvSpPr/>
            <p:nvPr/>
          </p:nvSpPr>
          <p:spPr>
            <a:xfrm>
              <a:off x="4856001" y="467333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4F0095C8-3C2A-45A0-A176-A9B9135E2B44}"/>
                </a:ext>
              </a:extLst>
            </p:cNvPr>
            <p:cNvSpPr/>
            <p:nvPr/>
          </p:nvSpPr>
          <p:spPr>
            <a:xfrm>
              <a:off x="4856001" y="500469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1047FC5-E998-4287-929C-4B9C3FDC4EEF}"/>
                </a:ext>
              </a:extLst>
            </p:cNvPr>
            <p:cNvSpPr/>
            <p:nvPr/>
          </p:nvSpPr>
          <p:spPr>
            <a:xfrm>
              <a:off x="4856001" y="533605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1E2A9C34-85E6-4243-9751-040787395297}"/>
                </a:ext>
              </a:extLst>
            </p:cNvPr>
            <p:cNvSpPr/>
            <p:nvPr/>
          </p:nvSpPr>
          <p:spPr>
            <a:xfrm>
              <a:off x="4856001" y="566741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7E33737-FC0F-4A02-BBB7-70BC7709D1B0}"/>
                </a:ext>
              </a:extLst>
            </p:cNvPr>
            <p:cNvSpPr/>
            <p:nvPr/>
          </p:nvSpPr>
          <p:spPr>
            <a:xfrm>
              <a:off x="6307028" y="3016539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4333D02-7E9F-4CC8-AB84-53B6E10D52E4}"/>
                </a:ext>
              </a:extLst>
            </p:cNvPr>
            <p:cNvSpPr/>
            <p:nvPr/>
          </p:nvSpPr>
          <p:spPr>
            <a:xfrm>
              <a:off x="6307028" y="3347898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D2FE97F6-F678-485D-8C48-0C21661D9D9A}"/>
                </a:ext>
              </a:extLst>
            </p:cNvPr>
            <p:cNvSpPr/>
            <p:nvPr/>
          </p:nvSpPr>
          <p:spPr>
            <a:xfrm>
              <a:off x="6307028" y="3679257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B454711F-3E4A-4334-A620-93AA51BFD407}"/>
                </a:ext>
              </a:extLst>
            </p:cNvPr>
            <p:cNvSpPr/>
            <p:nvPr/>
          </p:nvSpPr>
          <p:spPr>
            <a:xfrm>
              <a:off x="6307028" y="4010616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4CA9E36-67B7-4CFC-93DA-EE4AEE0CA816}"/>
                </a:ext>
              </a:extLst>
            </p:cNvPr>
            <p:cNvSpPr/>
            <p:nvPr/>
          </p:nvSpPr>
          <p:spPr>
            <a:xfrm>
              <a:off x="6307028" y="4341975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81D58A4-A15A-480C-AA39-42C66B3BD40F}"/>
                </a:ext>
              </a:extLst>
            </p:cNvPr>
            <p:cNvSpPr/>
            <p:nvPr/>
          </p:nvSpPr>
          <p:spPr>
            <a:xfrm>
              <a:off x="6307028" y="467333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E8117B8F-80D1-43B3-A9C9-9BAA02218D54}"/>
                </a:ext>
              </a:extLst>
            </p:cNvPr>
            <p:cNvSpPr/>
            <p:nvPr/>
          </p:nvSpPr>
          <p:spPr>
            <a:xfrm>
              <a:off x="6307028" y="5004692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C9B0BFC-2A66-45B8-A538-F63DE203A6F6}"/>
                </a:ext>
              </a:extLst>
            </p:cNvPr>
            <p:cNvSpPr/>
            <p:nvPr/>
          </p:nvSpPr>
          <p:spPr>
            <a:xfrm>
              <a:off x="6307028" y="5336051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A40FE43-D841-4A91-B63B-03E177F7FAC4}"/>
                </a:ext>
              </a:extLst>
            </p:cNvPr>
            <p:cNvSpPr/>
            <p:nvPr/>
          </p:nvSpPr>
          <p:spPr>
            <a:xfrm>
              <a:off x="6307028" y="5667410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17FA222-D37F-4B18-B034-F5853267A124}"/>
              </a:ext>
            </a:extLst>
          </p:cNvPr>
          <p:cNvSpPr txBox="1"/>
          <p:nvPr/>
        </p:nvSpPr>
        <p:spPr>
          <a:xfrm>
            <a:off x="7575133" y="2881311"/>
            <a:ext cx="997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基本数据：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954AD8-D8C3-443C-B50D-327846491298}"/>
              </a:ext>
            </a:extLst>
          </p:cNvPr>
          <p:cNvSpPr/>
          <p:nvPr/>
        </p:nvSpPr>
        <p:spPr>
          <a:xfrm>
            <a:off x="11220929" y="765247"/>
            <a:ext cx="3166584" cy="5426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102066F-C900-4E4C-A761-14BF453DC8D8}"/>
              </a:ext>
            </a:extLst>
          </p:cNvPr>
          <p:cNvSpPr txBox="1"/>
          <p:nvPr/>
        </p:nvSpPr>
        <p:spPr>
          <a:xfrm>
            <a:off x="12496611" y="413376"/>
            <a:ext cx="949260" cy="276999"/>
          </a:xfrm>
          <a:prstGeom prst="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量体数据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841B7A2-333B-4ACA-95E8-19CA84F6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701" y="355600"/>
            <a:ext cx="401832" cy="38797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8A04CB-B4FD-4A5B-860B-D7ED2363BC7C}"/>
              </a:ext>
            </a:extLst>
          </p:cNvPr>
          <p:cNvSpPr txBox="1"/>
          <p:nvPr/>
        </p:nvSpPr>
        <p:spPr>
          <a:xfrm>
            <a:off x="11341616" y="2136963"/>
            <a:ext cx="982168" cy="19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肩型：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D58B8F-088C-4C24-A71B-7677C1B89BAB}"/>
              </a:ext>
            </a:extLst>
          </p:cNvPr>
          <p:cNvSpPr txBox="1"/>
          <p:nvPr/>
        </p:nvSpPr>
        <p:spPr>
          <a:xfrm>
            <a:off x="11341616" y="2744120"/>
            <a:ext cx="982168" cy="19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胸背部：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85C900-36C2-42DC-B168-624A5EDFF77B}"/>
              </a:ext>
            </a:extLst>
          </p:cNvPr>
          <p:cNvSpPr txBox="1"/>
          <p:nvPr/>
        </p:nvSpPr>
        <p:spPr>
          <a:xfrm>
            <a:off x="11341616" y="3351277"/>
            <a:ext cx="982168" cy="19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肚型：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931D22-28ED-4F94-B378-5DB82F474153}"/>
              </a:ext>
            </a:extLst>
          </p:cNvPr>
          <p:cNvSpPr txBox="1"/>
          <p:nvPr/>
        </p:nvSpPr>
        <p:spPr>
          <a:xfrm>
            <a:off x="11351141" y="3958435"/>
            <a:ext cx="982168" cy="19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臀部：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71FF51F-CAF3-46AB-9AA3-D4B05E629806}"/>
              </a:ext>
            </a:extLst>
          </p:cNvPr>
          <p:cNvGrpSpPr/>
          <p:nvPr/>
        </p:nvGrpSpPr>
        <p:grpSpPr>
          <a:xfrm>
            <a:off x="11445039" y="2363845"/>
            <a:ext cx="2828136" cy="308525"/>
            <a:chOff x="8274170" y="2938154"/>
            <a:chExt cx="2828136" cy="30852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F4C2BD9-92CB-4900-96C1-49163C55F7EC}"/>
                </a:ext>
              </a:extLst>
            </p:cNvPr>
            <p:cNvSpPr/>
            <p:nvPr/>
          </p:nvSpPr>
          <p:spPr>
            <a:xfrm>
              <a:off x="8274170" y="2938154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溜肩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3512A33-D364-43CC-BF23-339B16D363AD}"/>
                </a:ext>
              </a:extLst>
            </p:cNvPr>
            <p:cNvSpPr/>
            <p:nvPr/>
          </p:nvSpPr>
          <p:spPr>
            <a:xfrm>
              <a:off x="9322966" y="2938154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前冲肩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84F178-5D53-43D2-944C-158A1396D8FB}"/>
                </a:ext>
              </a:extLst>
            </p:cNvPr>
            <p:cNvSpPr/>
            <p:nvPr/>
          </p:nvSpPr>
          <p:spPr>
            <a:xfrm>
              <a:off x="10371761" y="2938154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耸肩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917ADB2-BB6C-4347-8886-169C70F7A7AD}"/>
              </a:ext>
            </a:extLst>
          </p:cNvPr>
          <p:cNvGrpSpPr/>
          <p:nvPr/>
        </p:nvGrpSpPr>
        <p:grpSpPr>
          <a:xfrm>
            <a:off x="11445039" y="2974032"/>
            <a:ext cx="1779341" cy="308525"/>
            <a:chOff x="8274170" y="3706718"/>
            <a:chExt cx="1779341" cy="30852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9829185-7DFE-4CED-8D29-8FE03725162E}"/>
                </a:ext>
              </a:extLst>
            </p:cNvPr>
            <p:cNvSpPr/>
            <p:nvPr/>
          </p:nvSpPr>
          <p:spPr>
            <a:xfrm>
              <a:off x="8274170" y="3706718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挺胸体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E2469B3-3245-46D3-8B7D-8BFAA5AB362F}"/>
                </a:ext>
              </a:extLst>
            </p:cNvPr>
            <p:cNvSpPr/>
            <p:nvPr/>
          </p:nvSpPr>
          <p:spPr>
            <a:xfrm>
              <a:off x="9322966" y="3706718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后背高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682F701-59D8-4021-9ED7-1DC9B76F9474}"/>
              </a:ext>
            </a:extLst>
          </p:cNvPr>
          <p:cNvGrpSpPr/>
          <p:nvPr/>
        </p:nvGrpSpPr>
        <p:grpSpPr>
          <a:xfrm>
            <a:off x="11445039" y="3584219"/>
            <a:ext cx="2828136" cy="308525"/>
            <a:chOff x="8274170" y="4492377"/>
            <a:chExt cx="2828136" cy="308525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93569A95-08A0-4AFE-8E3E-0208044E180B}"/>
                </a:ext>
              </a:extLst>
            </p:cNvPr>
            <p:cNvSpPr/>
            <p:nvPr/>
          </p:nvSpPr>
          <p:spPr>
            <a:xfrm>
              <a:off x="8274170" y="4492377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啤酒肚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9F3CC29-E77A-4848-8091-4C6E2B5830A7}"/>
                </a:ext>
              </a:extLst>
            </p:cNvPr>
            <p:cNvSpPr/>
            <p:nvPr/>
          </p:nvSpPr>
          <p:spPr>
            <a:xfrm>
              <a:off x="9322966" y="4492377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小蛮腰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D64912B-F6D3-41E3-A382-D579EF2EC5D5}"/>
                </a:ext>
              </a:extLst>
            </p:cNvPr>
            <p:cNvSpPr/>
            <p:nvPr/>
          </p:nvSpPr>
          <p:spPr>
            <a:xfrm>
              <a:off x="10371761" y="4492377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小腹凸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E754310-A061-439F-80CA-46DA85E7A3BD}"/>
              </a:ext>
            </a:extLst>
          </p:cNvPr>
          <p:cNvGrpSpPr/>
          <p:nvPr/>
        </p:nvGrpSpPr>
        <p:grpSpPr>
          <a:xfrm>
            <a:off x="11463946" y="4194407"/>
            <a:ext cx="1779341" cy="308525"/>
            <a:chOff x="8274170" y="5242668"/>
            <a:chExt cx="1779341" cy="30852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70ACA1B-E08F-4A77-9657-5E4E53A150DD}"/>
                </a:ext>
              </a:extLst>
            </p:cNvPr>
            <p:cNvSpPr/>
            <p:nvPr/>
          </p:nvSpPr>
          <p:spPr>
            <a:xfrm>
              <a:off x="8274170" y="5242668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CCA3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翘臀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8B378D5-128B-464B-8B80-9F1012E19732}"/>
                </a:ext>
              </a:extLst>
            </p:cNvPr>
            <p:cNvSpPr/>
            <p:nvPr/>
          </p:nvSpPr>
          <p:spPr>
            <a:xfrm>
              <a:off x="9322966" y="5242668"/>
              <a:ext cx="730545" cy="308525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平臀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8AB09C6-06F3-4C87-8EC1-C915EE45C32F}"/>
              </a:ext>
            </a:extLst>
          </p:cNvPr>
          <p:cNvGrpSpPr/>
          <p:nvPr/>
        </p:nvGrpSpPr>
        <p:grpSpPr>
          <a:xfrm>
            <a:off x="11351141" y="749867"/>
            <a:ext cx="2747249" cy="713722"/>
            <a:chOff x="11229344" y="1511369"/>
            <a:chExt cx="2747249" cy="71372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7F67035-2E09-42AF-A391-B83713E5710E}"/>
                </a:ext>
              </a:extLst>
            </p:cNvPr>
            <p:cNvSpPr txBox="1"/>
            <p:nvPr/>
          </p:nvSpPr>
          <p:spPr>
            <a:xfrm>
              <a:off x="11229344" y="1511369"/>
              <a:ext cx="711338" cy="71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*衣长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领围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51000A8-1066-4C2A-98BC-63E2E07856DA}"/>
                </a:ext>
              </a:extLst>
            </p:cNvPr>
            <p:cNvSpPr txBox="1"/>
            <p:nvPr/>
          </p:nvSpPr>
          <p:spPr>
            <a:xfrm>
              <a:off x="12742954" y="1511369"/>
              <a:ext cx="711338" cy="713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后背</a:t>
              </a:r>
              <a:endParaRPr lang="en-US" altLang="zh-CN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105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胸高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D4B8AC43-3F1F-40E2-A6DC-0AD59A79EE2A}"/>
                </a:ext>
              </a:extLst>
            </p:cNvPr>
            <p:cNvSpPr/>
            <p:nvPr/>
          </p:nvSpPr>
          <p:spPr>
            <a:xfrm>
              <a:off x="11938075" y="163165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D870F372-3D66-49C4-951F-84714B3E9563}"/>
                </a:ext>
              </a:extLst>
            </p:cNvPr>
            <p:cNvSpPr/>
            <p:nvPr/>
          </p:nvSpPr>
          <p:spPr>
            <a:xfrm>
              <a:off x="11938075" y="196301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6BE90E2-710B-4041-878C-AAA640321DBA}"/>
                </a:ext>
              </a:extLst>
            </p:cNvPr>
            <p:cNvSpPr/>
            <p:nvPr/>
          </p:nvSpPr>
          <p:spPr>
            <a:xfrm>
              <a:off x="13389102" y="1631654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D0B73898-652C-48FD-93E3-3EFA34F0DE81}"/>
                </a:ext>
              </a:extLst>
            </p:cNvPr>
            <p:cNvSpPr/>
            <p:nvPr/>
          </p:nvSpPr>
          <p:spPr>
            <a:xfrm>
              <a:off x="13389102" y="1963013"/>
              <a:ext cx="587491" cy="2428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2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180C40C-AD54-45EF-BBA2-1F0B5D0109BD}"/>
              </a:ext>
            </a:extLst>
          </p:cNvPr>
          <p:cNvCxnSpPr>
            <a:cxnSpLocks/>
          </p:cNvCxnSpPr>
          <p:nvPr/>
        </p:nvCxnSpPr>
        <p:spPr>
          <a:xfrm>
            <a:off x="11236161" y="1859155"/>
            <a:ext cx="31242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1D550E-8E27-4F1B-90A1-45CBEA6740D2}"/>
              </a:ext>
            </a:extLst>
          </p:cNvPr>
          <p:cNvSpPr txBox="1"/>
          <p:nvPr/>
        </p:nvSpPr>
        <p:spPr>
          <a:xfrm>
            <a:off x="11331174" y="1895840"/>
            <a:ext cx="997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体型分析：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C9515CC-600A-477F-BF3D-EB53F72C3C8A}"/>
              </a:ext>
            </a:extLst>
          </p:cNvPr>
          <p:cNvSpPr txBox="1"/>
          <p:nvPr/>
        </p:nvSpPr>
        <p:spPr>
          <a:xfrm>
            <a:off x="11425989" y="1520260"/>
            <a:ext cx="711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备注：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48ACC8D1-45AB-440D-8527-72482C6F6EB0}"/>
              </a:ext>
            </a:extLst>
          </p:cNvPr>
          <p:cNvSpPr/>
          <p:nvPr/>
        </p:nvSpPr>
        <p:spPr>
          <a:xfrm>
            <a:off x="12071203" y="1530076"/>
            <a:ext cx="2030354" cy="2571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A97C5C-2DDB-4539-BC36-3FC2A8F47948}"/>
              </a:ext>
            </a:extLst>
          </p:cNvPr>
          <p:cNvSpPr txBox="1"/>
          <p:nvPr/>
        </p:nvSpPr>
        <p:spPr>
          <a:xfrm>
            <a:off x="11388388" y="4577667"/>
            <a:ext cx="711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备注：</a:t>
            </a: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DEA3FCB4-7E00-49EE-B2F3-8908AECB4521}"/>
              </a:ext>
            </a:extLst>
          </p:cNvPr>
          <p:cNvSpPr/>
          <p:nvPr/>
        </p:nvSpPr>
        <p:spPr>
          <a:xfrm>
            <a:off x="12081227" y="4587482"/>
            <a:ext cx="2030354" cy="4201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A07F4488-67EB-471C-A390-004397836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68C7CA9D-E6CC-44A6-A53F-12BA958DDF37}"/>
              </a:ext>
            </a:extLst>
          </p:cNvPr>
          <p:cNvSpPr/>
          <p:nvPr/>
        </p:nvSpPr>
        <p:spPr>
          <a:xfrm>
            <a:off x="994319" y="4184600"/>
            <a:ext cx="1201857" cy="457249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预约上门量体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230DD9-1979-4038-999A-938732DD2507}"/>
              </a:ext>
            </a:extLst>
          </p:cNvPr>
          <p:cNvSpPr/>
          <p:nvPr/>
        </p:nvSpPr>
        <p:spPr>
          <a:xfrm>
            <a:off x="3416300" y="-254000"/>
            <a:ext cx="11264900" cy="737870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12121C-F8F2-41E6-AEEF-4227D5046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68" y="2201613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420487-16B6-4F3C-BBBA-72B5DD319046}"/>
              </a:ext>
            </a:extLst>
          </p:cNvPr>
          <p:cNvGrpSpPr/>
          <p:nvPr/>
        </p:nvGrpSpPr>
        <p:grpSpPr>
          <a:xfrm>
            <a:off x="3877691" y="0"/>
            <a:ext cx="3166584" cy="6858000"/>
            <a:chOff x="0" y="0"/>
            <a:chExt cx="3166584" cy="68580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39CD3B4-5AF2-44C7-AD0B-486FBBA3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66584" cy="6858000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A9A1D2-F916-47C3-8443-D9B9C7435435}"/>
                </a:ext>
              </a:extLst>
            </p:cNvPr>
            <p:cNvSpPr/>
            <p:nvPr/>
          </p:nvSpPr>
          <p:spPr>
            <a:xfrm>
              <a:off x="0" y="76524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AE7291F-39E9-40A6-91D6-A32FE0C9698E}"/>
                </a:ext>
              </a:extLst>
            </p:cNvPr>
            <p:cNvSpPr/>
            <p:nvPr/>
          </p:nvSpPr>
          <p:spPr>
            <a:xfrm>
              <a:off x="0" y="759051"/>
              <a:ext cx="3166584" cy="1061592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60B760-2978-4B8C-B98A-1032B2392F36}"/>
                </a:ext>
              </a:extLst>
            </p:cNvPr>
            <p:cNvSpPr txBox="1"/>
            <p:nvPr/>
          </p:nvSpPr>
          <p:spPr>
            <a:xfrm>
              <a:off x="1262982" y="413376"/>
              <a:ext cx="949260" cy="276999"/>
            </a:xfrm>
            <a:prstGeom prst="rect">
              <a:avLst/>
            </a:prstGeom>
            <a:solidFill>
              <a:srgbClr val="1F4E79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量体师</a:t>
              </a: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FF40F24-5A00-4318-9BB7-FCD3DF965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2" y="355600"/>
              <a:ext cx="401832" cy="387976"/>
            </a:xfrm>
            <a:prstGeom prst="rect">
              <a:avLst/>
            </a:prstGeom>
          </p:spPr>
        </p:pic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028B75A-BC25-424C-8E72-616A37714DDF}"/>
              </a:ext>
            </a:extLst>
          </p:cNvPr>
          <p:cNvSpPr/>
          <p:nvPr/>
        </p:nvSpPr>
        <p:spPr>
          <a:xfrm>
            <a:off x="5072906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开始量体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8CE955-7ECB-4B4E-ADFB-DE2CE70AC879}"/>
              </a:ext>
            </a:extLst>
          </p:cNvPr>
          <p:cNvSpPr/>
          <p:nvPr/>
        </p:nvSpPr>
        <p:spPr>
          <a:xfrm>
            <a:off x="4088812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预约查询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DC81E3-82B1-4C48-B3A2-B319166E6711}"/>
              </a:ext>
            </a:extLst>
          </p:cNvPr>
          <p:cNvSpPr/>
          <p:nvPr/>
        </p:nvSpPr>
        <p:spPr>
          <a:xfrm>
            <a:off x="6089933" y="2717105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订单查询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DE9E252-EF80-4B28-ACD1-A68AD3B100E9}"/>
              </a:ext>
            </a:extLst>
          </p:cNvPr>
          <p:cNvSpPr/>
          <p:nvPr/>
        </p:nvSpPr>
        <p:spPr>
          <a:xfrm>
            <a:off x="4100941" y="3444314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我的奖励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35B1C49-70B6-4D30-B0D3-6A20B798C612}"/>
              </a:ext>
            </a:extLst>
          </p:cNvPr>
          <p:cNvSpPr/>
          <p:nvPr/>
        </p:nvSpPr>
        <p:spPr>
          <a:xfrm>
            <a:off x="5082137" y="3429000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量体数据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E2981-48EB-495D-B0C4-458D3FE95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F9D551-805B-4AB4-9B2A-651E3FB008C5}"/>
              </a:ext>
            </a:extLst>
          </p:cNvPr>
          <p:cNvSpPr txBox="1"/>
          <p:nvPr/>
        </p:nvSpPr>
        <p:spPr>
          <a:xfrm>
            <a:off x="924546" y="4705007"/>
            <a:ext cx="60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量体师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19AE1E-A5BD-46F0-BE3E-7112413E8877}"/>
              </a:ext>
            </a:extLst>
          </p:cNvPr>
          <p:cNvSpPr/>
          <p:nvPr/>
        </p:nvSpPr>
        <p:spPr>
          <a:xfrm>
            <a:off x="1007096" y="4328400"/>
            <a:ext cx="443640" cy="414707"/>
          </a:xfrm>
          <a:prstGeom prst="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E406D0-9CD5-4567-8FCF-24C30474AB6F}"/>
              </a:ext>
            </a:extLst>
          </p:cNvPr>
          <p:cNvSpPr/>
          <p:nvPr/>
        </p:nvSpPr>
        <p:spPr>
          <a:xfrm>
            <a:off x="3983763" y="1025263"/>
            <a:ext cx="2925037" cy="1440632"/>
          </a:xfrm>
          <a:prstGeom prst="roundRect">
            <a:avLst>
              <a:gd name="adj" fmla="val 77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0704362-8954-4CCA-8CFC-F76DEE23A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95" r="6311"/>
          <a:stretch/>
        </p:blipFill>
        <p:spPr>
          <a:xfrm>
            <a:off x="4184679" y="1197041"/>
            <a:ext cx="533768" cy="531264"/>
          </a:xfrm>
          <a:prstGeom prst="ellipse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DE56316-DC93-421F-BFBA-0804364E5AE5}"/>
              </a:ext>
            </a:extLst>
          </p:cNvPr>
          <p:cNvSpPr txBox="1"/>
          <p:nvPr/>
        </p:nvSpPr>
        <p:spPr>
          <a:xfrm>
            <a:off x="4824519" y="1201063"/>
            <a:ext cx="102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吴亦凡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CB7E83-ABF3-46D3-82A4-F22E33DC7677}"/>
              </a:ext>
            </a:extLst>
          </p:cNvPr>
          <p:cNvGrpSpPr/>
          <p:nvPr/>
        </p:nvGrpSpPr>
        <p:grpSpPr>
          <a:xfrm>
            <a:off x="3999929" y="1900085"/>
            <a:ext cx="2916169" cy="528052"/>
            <a:chOff x="8266846" y="2487016"/>
            <a:chExt cx="3222903" cy="58359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E68D8A-917F-4CBA-822E-0AD389BDA82B}"/>
                </a:ext>
              </a:extLst>
            </p:cNvPr>
            <p:cNvSpPr/>
            <p:nvPr/>
          </p:nvSpPr>
          <p:spPr>
            <a:xfrm>
              <a:off x="8266846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本月收益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266DE3-CA26-4359-835B-C0F1FCD8A29E}"/>
                </a:ext>
              </a:extLst>
            </p:cNvPr>
            <p:cNvSpPr/>
            <p:nvPr/>
          </p:nvSpPr>
          <p:spPr>
            <a:xfrm>
              <a:off x="8531355" y="2487016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1400.00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BCD2BBB-8AA0-4DFD-9DEB-48975F219044}"/>
                </a:ext>
              </a:extLst>
            </p:cNvPr>
            <p:cNvSpPr/>
            <p:nvPr/>
          </p:nvSpPr>
          <p:spPr>
            <a:xfrm>
              <a:off x="9227379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本月订单数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952664-26E8-46EE-A4AD-596234F83212}"/>
                </a:ext>
              </a:extLst>
            </p:cNvPr>
            <p:cNvSpPr/>
            <p:nvPr/>
          </p:nvSpPr>
          <p:spPr>
            <a:xfrm>
              <a:off x="9735545" y="2487016"/>
              <a:ext cx="272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71C23ED-3F0D-4945-996F-4F83D2D58048}"/>
                </a:ext>
              </a:extLst>
            </p:cNvPr>
            <p:cNvSpPr/>
            <p:nvPr/>
          </p:nvSpPr>
          <p:spPr>
            <a:xfrm>
              <a:off x="10200588" y="2798491"/>
              <a:ext cx="1289161" cy="272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2">
                      <a:lumMod val="25000"/>
                    </a:schemeClr>
                  </a:solidFill>
                </a:rPr>
                <a:t>累计收益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8638B6F-AA67-49BA-B031-CAB610701C82}"/>
                </a:ext>
              </a:extLst>
            </p:cNvPr>
            <p:cNvSpPr/>
            <p:nvPr/>
          </p:nvSpPr>
          <p:spPr>
            <a:xfrm>
              <a:off x="10465098" y="2487016"/>
              <a:ext cx="760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1400.00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C9ECCD7-AFA0-4E40-A27C-524A4C7E331B}"/>
              </a:ext>
            </a:extLst>
          </p:cNvPr>
          <p:cNvSpPr/>
          <p:nvPr/>
        </p:nvSpPr>
        <p:spPr>
          <a:xfrm>
            <a:off x="4824519" y="1478148"/>
            <a:ext cx="8819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zh-CN" altLang="en-US" sz="11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青铜量体师</a:t>
            </a:r>
            <a:endParaRPr lang="en-US" altLang="zh-CN" sz="1100" dirty="0">
              <a:solidFill>
                <a:srgbClr val="CCA36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3AE25D-2F39-4E1E-BE22-5FDF73B04FE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50736" y="4163759"/>
            <a:ext cx="6653736" cy="3719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BF5304C-21FF-4C5B-86B6-3F4C8EDBC43D}"/>
              </a:ext>
            </a:extLst>
          </p:cNvPr>
          <p:cNvSpPr/>
          <p:nvPr/>
        </p:nvSpPr>
        <p:spPr>
          <a:xfrm>
            <a:off x="8104472" y="3661693"/>
            <a:ext cx="44935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普通用户无法显示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后台录入量体师名单后方可显示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F5E2F5C-4386-426E-AEED-1FE9D81D7A16}"/>
              </a:ext>
            </a:extLst>
          </p:cNvPr>
          <p:cNvSpPr/>
          <p:nvPr/>
        </p:nvSpPr>
        <p:spPr>
          <a:xfrm>
            <a:off x="6089932" y="3429000"/>
            <a:ext cx="687053" cy="550192"/>
          </a:xfrm>
          <a:prstGeom prst="roundRect">
            <a:avLst/>
          </a:prstGeom>
          <a:solidFill>
            <a:srgbClr val="1F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返修记录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144B04C-BFE4-4694-A1F8-8E361F94ACCA}"/>
              </a:ext>
            </a:extLst>
          </p:cNvPr>
          <p:cNvSpPr/>
          <p:nvPr/>
        </p:nvSpPr>
        <p:spPr>
          <a:xfrm>
            <a:off x="5316888" y="5169773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设计一个打印表格模板</a:t>
            </a:r>
          </a:p>
        </p:txBody>
      </p:sp>
    </p:spTree>
    <p:extLst>
      <p:ext uri="{BB962C8B-B14F-4D97-AF65-F5344CB8AC3E}">
        <p14:creationId xmlns:p14="http://schemas.microsoft.com/office/powerpoint/2010/main" val="416305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3305</TotalTime>
  <Words>2995</Words>
  <Application>Microsoft Office PowerPoint</Application>
  <PresentationFormat>自定义</PresentationFormat>
  <Paragraphs>681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阿里巴巴普惠体 L</vt:lpstr>
      <vt:lpstr>阿里巴巴普惠体 R</vt:lpstr>
      <vt:lpstr>等线</vt:lpstr>
      <vt:lpstr>华文新魏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瑞生</dc:creator>
  <cp:lastModifiedBy>白 瑞生</cp:lastModifiedBy>
  <cp:revision>76</cp:revision>
  <dcterms:created xsi:type="dcterms:W3CDTF">2020-05-17T06:27:15Z</dcterms:created>
  <dcterms:modified xsi:type="dcterms:W3CDTF">2020-05-22T04:08:11Z</dcterms:modified>
</cp:coreProperties>
</file>