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0"/>
  </p:notesMasterIdLst>
  <p:sldIdLst>
    <p:sldId id="256" r:id="rId2"/>
    <p:sldId id="257" r:id="rId3"/>
    <p:sldId id="261" r:id="rId4"/>
    <p:sldId id="280" r:id="rId5"/>
    <p:sldId id="279" r:id="rId6"/>
    <p:sldId id="262" r:id="rId7"/>
    <p:sldId id="281" r:id="rId8"/>
    <p:sldId id="282" r:id="rId9"/>
    <p:sldId id="284" r:id="rId10"/>
    <p:sldId id="259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</p:sldIdLst>
  <p:sldSz cx="9144000" cy="5143500" type="screen16x9"/>
  <p:notesSz cx="6858000" cy="9144000"/>
  <p:embeddedFontLst>
    <p:embeddedFont>
      <p:font typeface="Actor" panose="020B0604020202020204" charset="-52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Impact" panose="020B0806030902050204" pitchFamily="34" charset="0"/>
      <p:regular r:id="rId66"/>
    </p:embeddedFont>
    <p:embeddedFont>
      <p:font typeface="Nunito Light" pitchFamily="2" charset="-52"/>
      <p:regular r:id="rId67"/>
      <p:italic r:id="rId68"/>
    </p:embeddedFont>
    <p:embeddedFont>
      <p:font typeface="Raleway" pitchFamily="2" charset="-52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96423-C426-41FD-BCE9-8EC15F8637D0}">
  <a:tblStyle styleId="{62696423-C426-41FD-BCE9-8EC15F863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D6B54-9CE1-4564-9314-E94E944BEE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9c79cf4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9c79cf4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2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2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6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37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2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63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372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71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12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87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731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782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2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454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584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42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57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85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57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944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766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658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299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1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783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679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91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715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76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63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183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21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152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03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598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13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8442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921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793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734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04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13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89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787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3387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505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9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9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4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09088"/>
            <a:ext cx="4156200" cy="22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41" y="3458513"/>
            <a:ext cx="415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183575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320100" y="118"/>
            <a:ext cx="4891350" cy="5119819"/>
            <a:chOff x="-320100" y="118"/>
            <a:chExt cx="4891350" cy="511981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320100" y="4088063"/>
              <a:ext cx="1033462" cy="1031875"/>
              <a:chOff x="422275" y="2508250"/>
              <a:chExt cx="1033462" cy="10318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22275" y="3025775"/>
                <a:ext cx="8413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29" extrusionOk="0">
                    <a:moveTo>
                      <a:pt x="29" y="129"/>
                    </a:moveTo>
                    <a:cubicBezTo>
                      <a:pt x="10" y="88"/>
                      <a:pt x="0" y="45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1"/>
                      <a:pt x="32" y="82"/>
                      <a:pt x="49" y="119"/>
                    </a:cubicBezTo>
                    <a:lnTo>
                      <a:pt x="29" y="129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09588" y="3287713"/>
                <a:ext cx="17621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3" extrusionOk="0">
                    <a:moveTo>
                      <a:pt x="93" y="103"/>
                    </a:moveTo>
                    <a:cubicBezTo>
                      <a:pt x="56" y="80"/>
                      <a:pt x="24" y="49"/>
                      <a:pt x="0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1" y="34"/>
                      <a:pt x="71" y="63"/>
                      <a:pt x="105" y="84"/>
                    </a:cubicBezTo>
                    <a:lnTo>
                      <a:pt x="93" y="103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28663" y="3460750"/>
                <a:ext cx="96838" cy="650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39" extrusionOk="0">
                    <a:moveTo>
                      <a:pt x="52" y="39"/>
                    </a:moveTo>
                    <a:cubicBezTo>
                      <a:pt x="34" y="34"/>
                      <a:pt x="17" y="28"/>
                      <a:pt x="0" y="2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5" y="7"/>
                      <a:pt x="41" y="12"/>
                      <a:pt x="58" y="16"/>
                    </a:cubicBezTo>
                    <a:lnTo>
                      <a:pt x="52" y="39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4713" y="3465513"/>
                <a:ext cx="260350" cy="74612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4" extrusionOk="0">
                    <a:moveTo>
                      <a:pt x="38" y="44"/>
                    </a:moveTo>
                    <a:cubicBezTo>
                      <a:pt x="25" y="44"/>
                      <a:pt x="13" y="44"/>
                      <a:pt x="0" y="42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5" y="21"/>
                      <a:pt x="26" y="22"/>
                      <a:pt x="38" y="22"/>
                    </a:cubicBezTo>
                    <a:cubicBezTo>
                      <a:pt x="75" y="22"/>
                      <a:pt x="111" y="14"/>
                      <a:pt x="145" y="0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17" y="37"/>
                      <a:pt x="78" y="44"/>
                      <a:pt x="38" y="44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98563" y="3281363"/>
                <a:ext cx="174625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12" y="104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33" y="63"/>
                      <a:pt x="63" y="34"/>
                      <a:pt x="84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80" y="49"/>
                      <a:pt x="49" y="81"/>
                      <a:pt x="12" y="104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406525" y="2925763"/>
                <a:ext cx="49212" cy="198437"/>
              </a:xfrm>
              <a:custGeom>
                <a:avLst/>
                <a:gdLst/>
                <a:ahLst/>
                <a:cxnLst/>
                <a:rect l="l" t="t" r="r" b="b"/>
                <a:pathLst>
                  <a:path w="29" h="118" extrusionOk="0">
                    <a:moveTo>
                      <a:pt x="23" y="118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4" y="95"/>
                      <a:pt x="6" y="77"/>
                      <a:pt x="6" y="59"/>
                    </a:cubicBezTo>
                    <a:cubicBezTo>
                      <a:pt x="6" y="40"/>
                      <a:pt x="4" y="22"/>
                      <a:pt x="0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19"/>
                      <a:pt x="29" y="39"/>
                      <a:pt x="29" y="59"/>
                    </a:cubicBezTo>
                    <a:cubicBezTo>
                      <a:pt x="29" y="78"/>
                      <a:pt x="27" y="98"/>
                      <a:pt x="23" y="118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19200" y="2606675"/>
                <a:ext cx="198437" cy="24288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44" extrusionOk="0">
                    <a:moveTo>
                      <a:pt x="97" y="144"/>
                    </a:moveTo>
                    <a:cubicBezTo>
                      <a:pt x="77" y="94"/>
                      <a:pt x="44" y="51"/>
                      <a:pt x="0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1" y="35"/>
                      <a:pt x="97" y="81"/>
                      <a:pt x="118" y="135"/>
                    </a:cubicBezTo>
                    <a:lnTo>
                      <a:pt x="97" y="144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77888" y="2508250"/>
                <a:ext cx="31591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0" extrusionOk="0">
                    <a:moveTo>
                      <a:pt x="176" y="60"/>
                    </a:moveTo>
                    <a:cubicBezTo>
                      <a:pt x="134" y="36"/>
                      <a:pt x="85" y="23"/>
                      <a:pt x="36" y="23"/>
                    </a:cubicBezTo>
                    <a:cubicBezTo>
                      <a:pt x="25" y="23"/>
                      <a:pt x="14" y="23"/>
                      <a:pt x="3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24" y="0"/>
                      <a:pt x="36" y="0"/>
                    </a:cubicBezTo>
                    <a:cubicBezTo>
                      <a:pt x="89" y="0"/>
                      <a:pt x="142" y="14"/>
                      <a:pt x="187" y="40"/>
                    </a:cubicBezTo>
                    <a:lnTo>
                      <a:pt x="176" y="60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65163" y="2522538"/>
                <a:ext cx="160337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57" extrusionOk="0">
                    <a:moveTo>
                      <a:pt x="12" y="57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28" y="21"/>
                      <a:pt x="58" y="8"/>
                      <a:pt x="89" y="0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65" y="30"/>
                      <a:pt x="38" y="41"/>
                      <a:pt x="12" y="57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1800" y="2651125"/>
                <a:ext cx="177800" cy="28416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69" extrusionOk="0">
                    <a:moveTo>
                      <a:pt x="23" y="169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12" y="101"/>
                      <a:pt x="43" y="44"/>
                      <a:pt x="90" y="0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63" y="57"/>
                      <a:pt x="34" y="110"/>
                      <a:pt x="23" y="169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0700" y="3173413"/>
                <a:ext cx="1111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66" h="90" extrusionOk="0">
                    <a:moveTo>
                      <a:pt x="52" y="90"/>
                    </a:moveTo>
                    <a:cubicBezTo>
                      <a:pt x="29" y="66"/>
                      <a:pt x="12" y="38"/>
                      <a:pt x="0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28"/>
                      <a:pt x="45" y="55"/>
                      <a:pt x="66" y="77"/>
                    </a:cubicBezTo>
                    <a:lnTo>
                      <a:pt x="52" y="90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49288" y="3340100"/>
                <a:ext cx="290512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78" extrusionOk="0">
                    <a:moveTo>
                      <a:pt x="172" y="78"/>
                    </a:moveTo>
                    <a:cubicBezTo>
                      <a:pt x="109" y="78"/>
                      <a:pt x="48" y="55"/>
                      <a:pt x="0" y="1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7" y="38"/>
                      <a:pt x="113" y="59"/>
                      <a:pt x="172" y="59"/>
                    </a:cubicBezTo>
                    <a:lnTo>
                      <a:pt x="172" y="78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25525" y="3335338"/>
                <a:ext cx="20796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4" y="75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41" y="48"/>
                      <a:pt x="80" y="28"/>
                      <a:pt x="112" y="0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90" y="45"/>
                      <a:pt x="49" y="66"/>
                      <a:pt x="4" y="7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46188" y="3165475"/>
                <a:ext cx="112712" cy="160337"/>
              </a:xfrm>
              <a:custGeom>
                <a:avLst/>
                <a:gdLst/>
                <a:ahLst/>
                <a:cxnLst/>
                <a:rect l="l" t="t" r="r" b="b"/>
                <a:pathLst>
                  <a:path w="67" h="95" extrusionOk="0">
                    <a:moveTo>
                      <a:pt x="14" y="9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22" y="58"/>
                      <a:pt x="38" y="30"/>
                      <a:pt x="49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56" y="39"/>
                      <a:pt x="37" y="69"/>
                      <a:pt x="14" y="9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41438" y="2919413"/>
                <a:ext cx="44450" cy="18256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9" extrusionOk="0">
                    <a:moveTo>
                      <a:pt x="22" y="109"/>
                    </a:moveTo>
                    <a:cubicBezTo>
                      <a:pt x="3" y="106"/>
                      <a:pt x="3" y="106"/>
                      <a:pt x="3" y="106"/>
                    </a:cubicBezTo>
                    <a:cubicBezTo>
                      <a:pt x="6" y="92"/>
                      <a:pt x="7" y="77"/>
                      <a:pt x="7" y="63"/>
                    </a:cubicBezTo>
                    <a:cubicBezTo>
                      <a:pt x="7" y="43"/>
                      <a:pt x="5" y="23"/>
                      <a:pt x="0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20"/>
                      <a:pt x="26" y="41"/>
                      <a:pt x="26" y="63"/>
                    </a:cubicBezTo>
                    <a:cubicBezTo>
                      <a:pt x="26" y="78"/>
                      <a:pt x="25" y="94"/>
                      <a:pt x="22" y="109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44600" y="2720975"/>
                <a:ext cx="11271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2" extrusionOk="0">
                    <a:moveTo>
                      <a:pt x="49" y="92"/>
                    </a:moveTo>
                    <a:cubicBezTo>
                      <a:pt x="38" y="63"/>
                      <a:pt x="21" y="36"/>
                      <a:pt x="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37" y="25"/>
                      <a:pt x="55" y="54"/>
                      <a:pt x="67" y="85"/>
                    </a:cubicBezTo>
                    <a:lnTo>
                      <a:pt x="49" y="92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30288" y="2587625"/>
                <a:ext cx="1920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8" extrusionOk="0">
                    <a:moveTo>
                      <a:pt x="102" y="68"/>
                    </a:moveTo>
                    <a:cubicBezTo>
                      <a:pt x="72" y="44"/>
                      <a:pt x="37" y="27"/>
                      <a:pt x="0" y="1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4" y="9"/>
                      <a:pt x="82" y="27"/>
                      <a:pt x="114" y="53"/>
                    </a:cubicBezTo>
                    <a:lnTo>
                      <a:pt x="102" y="68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06438" y="2576513"/>
                <a:ext cx="276225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5" extrusionOk="0">
                    <a:moveTo>
                      <a:pt x="10" y="55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42" y="14"/>
                      <a:pt x="89" y="0"/>
                      <a:pt x="138" y="0"/>
                    </a:cubicBezTo>
                    <a:cubicBezTo>
                      <a:pt x="146" y="0"/>
                      <a:pt x="155" y="1"/>
                      <a:pt x="164" y="2"/>
                    </a:cubicBezTo>
                    <a:cubicBezTo>
                      <a:pt x="162" y="21"/>
                      <a:pt x="162" y="21"/>
                      <a:pt x="162" y="21"/>
                    </a:cubicBezTo>
                    <a:cubicBezTo>
                      <a:pt x="154" y="20"/>
                      <a:pt x="146" y="20"/>
                      <a:pt x="138" y="20"/>
                    </a:cubicBezTo>
                    <a:cubicBezTo>
                      <a:pt x="93" y="20"/>
                      <a:pt x="49" y="32"/>
                      <a:pt x="10" y="5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3875" y="2673350"/>
                <a:ext cx="15557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15" extrusionOk="0">
                    <a:moveTo>
                      <a:pt x="18" y="115"/>
                    </a:moveTo>
                    <a:cubicBezTo>
                      <a:pt x="0" y="108"/>
                      <a:pt x="0" y="108"/>
                      <a:pt x="0" y="108"/>
                    </a:cubicBezTo>
                    <a:cubicBezTo>
                      <a:pt x="17" y="66"/>
                      <a:pt x="45" y="29"/>
                      <a:pt x="81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9" y="41"/>
                      <a:pt x="34" y="76"/>
                      <a:pt x="18" y="11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92125" y="2916238"/>
                <a:ext cx="44450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26" h="125" extrusionOk="0">
                    <a:moveTo>
                      <a:pt x="7" y="125"/>
                    </a:moveTo>
                    <a:cubicBezTo>
                      <a:pt x="2" y="105"/>
                      <a:pt x="0" y="84"/>
                      <a:pt x="0" y="64"/>
                    </a:cubicBezTo>
                    <a:cubicBezTo>
                      <a:pt x="0" y="42"/>
                      <a:pt x="2" y="21"/>
                      <a:pt x="7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1" y="24"/>
                      <a:pt x="19" y="44"/>
                      <a:pt x="19" y="64"/>
                    </a:cubicBezTo>
                    <a:cubicBezTo>
                      <a:pt x="19" y="83"/>
                      <a:pt x="21" y="102"/>
                      <a:pt x="25" y="121"/>
                    </a:cubicBezTo>
                    <a:lnTo>
                      <a:pt x="7" y="125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39800" y="3117850"/>
                <a:ext cx="366713" cy="2873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0" extrusionOk="0">
                    <a:moveTo>
                      <a:pt x="0" y="170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98" y="161"/>
                      <a:pt x="183" y="95"/>
                      <a:pt x="209" y="0"/>
                    </a:cubicBezTo>
                    <a:cubicBezTo>
                      <a:pt x="218" y="3"/>
                      <a:pt x="218" y="3"/>
                      <a:pt x="218" y="3"/>
                    </a:cubicBezTo>
                    <a:cubicBezTo>
                      <a:pt x="192" y="101"/>
                      <a:pt x="102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298575" y="2960688"/>
                <a:ext cx="2063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2" h="38" extrusionOk="0">
                    <a:moveTo>
                      <a:pt x="12" y="38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3" y="26"/>
                      <a:pt x="2" y="13"/>
                      <a:pt x="0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2"/>
                      <a:pt x="12" y="25"/>
                      <a:pt x="12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69988" y="2730500"/>
                <a:ext cx="6032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6" extrusionOk="0">
                    <a:moveTo>
                      <a:pt x="29" y="36"/>
                    </a:moveTo>
                    <a:cubicBezTo>
                      <a:pt x="20" y="26"/>
                      <a:pt x="10" y="16"/>
                      <a:pt x="0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7" y="9"/>
                      <a:pt x="27" y="19"/>
                      <a:pt x="36" y="30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79488" y="2646363"/>
                <a:ext cx="17303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5" extrusionOk="0">
                    <a:moveTo>
                      <a:pt x="97" y="45"/>
                    </a:moveTo>
                    <a:cubicBezTo>
                      <a:pt x="69" y="25"/>
                      <a:pt x="35" y="13"/>
                      <a:pt x="0" y="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8" y="4"/>
                      <a:pt x="73" y="17"/>
                      <a:pt x="103" y="37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60425" y="2643188"/>
                <a:ext cx="79375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4" extrusionOk="0">
                    <a:moveTo>
                      <a:pt x="2" y="1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5" y="2"/>
                      <a:pt x="31" y="0"/>
                      <a:pt x="47" y="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32" y="10"/>
                      <a:pt x="16" y="11"/>
                      <a:pt x="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6263" y="2673350"/>
                <a:ext cx="219075" cy="2397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2" extrusionOk="0">
                    <a:moveTo>
                      <a:pt x="9" y="142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20" y="77"/>
                      <a:pt x="66" y="26"/>
                      <a:pt x="126" y="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72" y="34"/>
                      <a:pt x="28" y="82"/>
                      <a:pt x="9" y="1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57213" y="2947988"/>
                <a:ext cx="23812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6" extrusionOk="0">
                    <a:moveTo>
                      <a:pt x="10" y="46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30"/>
                      <a:pt x="2" y="15"/>
                      <a:pt x="5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1" y="16"/>
                      <a:pt x="10" y="31"/>
                      <a:pt x="10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76263" y="3135313"/>
                <a:ext cx="155575" cy="20161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20" extrusionOk="0">
                    <a:moveTo>
                      <a:pt x="87" y="120"/>
                    </a:moveTo>
                    <a:cubicBezTo>
                      <a:pt x="46" y="92"/>
                      <a:pt x="15" y="50"/>
                      <a:pt x="0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3" y="46"/>
                      <a:pt x="53" y="85"/>
                      <a:pt x="92" y="112"/>
                    </a:cubicBezTo>
                    <a:lnTo>
                      <a:pt x="87" y="1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77875" y="3354388"/>
                <a:ext cx="53975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 extrusionOk="0">
                    <a:moveTo>
                      <a:pt x="29" y="20"/>
                    </a:moveTo>
                    <a:cubicBezTo>
                      <a:pt x="19" y="17"/>
                      <a:pt x="9" y="13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3" y="4"/>
                      <a:pt x="22" y="8"/>
                      <a:pt x="32" y="11"/>
                    </a:cubicBezTo>
                    <a:lnTo>
                      <a:pt x="29" y="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 rot="10800000">
              <a:off x="168" y="118"/>
              <a:ext cx="1787985" cy="1790153"/>
              <a:chOff x="4087813" y="1714500"/>
              <a:chExt cx="1309688" cy="1311275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" name="Google Shape;52;p2"/>
            <p:cNvCxnSpPr/>
            <p:nvPr/>
          </p:nvCxnSpPr>
          <p:spPr>
            <a:xfrm>
              <a:off x="1788150" y="46040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3"/>
          <p:cNvGrpSpPr/>
          <p:nvPr/>
        </p:nvGrpSpPr>
        <p:grpSpPr>
          <a:xfrm>
            <a:off x="8689327" y="4154888"/>
            <a:ext cx="900146" cy="898301"/>
            <a:chOff x="1120775" y="368300"/>
            <a:chExt cx="744538" cy="742950"/>
          </a:xfrm>
        </p:grpSpPr>
        <p:sp>
          <p:nvSpPr>
            <p:cNvPr id="965" name="Google Shape;965;p23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23"/>
          <p:cNvGrpSpPr/>
          <p:nvPr/>
        </p:nvGrpSpPr>
        <p:grpSpPr>
          <a:xfrm>
            <a:off x="200268" y="-7"/>
            <a:ext cx="8943737" cy="4873707"/>
            <a:chOff x="200268" y="-7"/>
            <a:chExt cx="8943737" cy="4873707"/>
          </a:xfrm>
        </p:grpSpPr>
        <p:cxnSp>
          <p:nvCxnSpPr>
            <p:cNvPr id="1024" name="Google Shape;1024;p23"/>
            <p:cNvCxnSpPr/>
            <p:nvPr/>
          </p:nvCxnSpPr>
          <p:spPr>
            <a:xfrm>
              <a:off x="713221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5" name="Google Shape;1025;p23"/>
            <p:cNvGrpSpPr/>
            <p:nvPr/>
          </p:nvGrpSpPr>
          <p:grpSpPr>
            <a:xfrm rot="10800000" flipH="1">
              <a:off x="7356019" y="-7"/>
              <a:ext cx="1787985" cy="1790153"/>
              <a:chOff x="4087813" y="1714500"/>
              <a:chExt cx="1309688" cy="1311275"/>
            </a:xfrm>
          </p:grpSpPr>
          <p:sp>
            <p:nvSpPr>
              <p:cNvPr id="1026" name="Google Shape;1026;p23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3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3"/>
            <p:cNvGrpSpPr/>
            <p:nvPr/>
          </p:nvGrpSpPr>
          <p:grpSpPr>
            <a:xfrm flipH="1">
              <a:off x="200268" y="145611"/>
              <a:ext cx="1025928" cy="248431"/>
              <a:chOff x="4287838" y="1025525"/>
              <a:chExt cx="708025" cy="171450"/>
            </a:xfrm>
          </p:grpSpPr>
          <p:sp>
            <p:nvSpPr>
              <p:cNvPr id="1035" name="Google Shape;1035;p23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3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3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3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24"/>
          <p:cNvGrpSpPr/>
          <p:nvPr/>
        </p:nvGrpSpPr>
        <p:grpSpPr>
          <a:xfrm>
            <a:off x="-413392" y="90338"/>
            <a:ext cx="9744318" cy="5076432"/>
            <a:chOff x="-413392" y="90338"/>
            <a:chExt cx="9744318" cy="5076432"/>
          </a:xfrm>
        </p:grpSpPr>
        <p:grpSp>
          <p:nvGrpSpPr>
            <p:cNvPr id="1047" name="Google Shape;1047;p24"/>
            <p:cNvGrpSpPr/>
            <p:nvPr/>
          </p:nvGrpSpPr>
          <p:grpSpPr>
            <a:xfrm>
              <a:off x="8430781" y="90338"/>
              <a:ext cx="900146" cy="898301"/>
              <a:chOff x="1120775" y="368300"/>
              <a:chExt cx="744538" cy="742950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1120775" y="739775"/>
                <a:ext cx="60325" cy="1571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94" extrusionOk="0">
                    <a:moveTo>
                      <a:pt x="21" y="94"/>
                    </a:moveTo>
                    <a:cubicBezTo>
                      <a:pt x="7" y="64"/>
                      <a:pt x="0" y="33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30"/>
                      <a:pt x="23" y="59"/>
                      <a:pt x="36" y="87"/>
                    </a:cubicBezTo>
                    <a:lnTo>
                      <a:pt x="21" y="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184275" y="930275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67" y="75"/>
                    </a:moveTo>
                    <a:cubicBezTo>
                      <a:pt x="41" y="58"/>
                      <a:pt x="17" y="35"/>
                      <a:pt x="0" y="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30" y="24"/>
                      <a:pt x="51" y="45"/>
                      <a:pt x="76" y="61"/>
                    </a:cubicBezTo>
                    <a:lnTo>
                      <a:pt x="67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1341438" y="1054100"/>
                <a:ext cx="69850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41" h="27" extrusionOk="0">
                    <a:moveTo>
                      <a:pt x="37" y="27"/>
                    </a:moveTo>
                    <a:cubicBezTo>
                      <a:pt x="25" y="24"/>
                      <a:pt x="12" y="20"/>
                      <a:pt x="0" y="1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8" y="5"/>
                      <a:pt x="30" y="9"/>
                      <a:pt x="41" y="11"/>
                    </a:cubicBezTo>
                    <a:lnTo>
                      <a:pt x="37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1447800" y="1057275"/>
                <a:ext cx="187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2" extrusionOk="0">
                    <a:moveTo>
                      <a:pt x="27" y="32"/>
                    </a:moveTo>
                    <a:cubicBezTo>
                      <a:pt x="18" y="32"/>
                      <a:pt x="9" y="31"/>
                      <a:pt x="0" y="3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0" y="15"/>
                      <a:pt x="18" y="15"/>
                      <a:pt x="27" y="15"/>
                    </a:cubicBezTo>
                    <a:cubicBezTo>
                      <a:pt x="54" y="15"/>
                      <a:pt x="80" y="10"/>
                      <a:pt x="104" y="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84" y="26"/>
                      <a:pt x="56" y="32"/>
                      <a:pt x="27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1681163" y="92392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" extrusionOk="0">
                    <a:moveTo>
                      <a:pt x="9" y="75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24" y="46"/>
                      <a:pt x="45" y="24"/>
                      <a:pt x="61" y="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8" y="35"/>
                      <a:pt x="35" y="58"/>
                      <a:pt x="9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1830388" y="668338"/>
                <a:ext cx="34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85" extrusionOk="0">
                    <a:moveTo>
                      <a:pt x="16" y="8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2" y="69"/>
                      <a:pt x="4" y="56"/>
                      <a:pt x="4" y="42"/>
                    </a:cubicBezTo>
                    <a:cubicBezTo>
                      <a:pt x="4" y="29"/>
                      <a:pt x="2" y="16"/>
                      <a:pt x="0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14"/>
                      <a:pt x="20" y="28"/>
                      <a:pt x="20" y="42"/>
                    </a:cubicBezTo>
                    <a:cubicBezTo>
                      <a:pt x="20" y="57"/>
                      <a:pt x="19" y="71"/>
                      <a:pt x="16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1695450" y="438150"/>
                <a:ext cx="14446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3" extrusionOk="0">
                    <a:moveTo>
                      <a:pt x="70" y="103"/>
                    </a:moveTo>
                    <a:cubicBezTo>
                      <a:pt x="55" y="67"/>
                      <a:pt x="31" y="36"/>
                      <a:pt x="0" y="1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4" y="25"/>
                      <a:pt x="70" y="58"/>
                      <a:pt x="85" y="97"/>
                    </a:cubicBezTo>
                    <a:lnTo>
                      <a:pt x="70" y="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1449388" y="368300"/>
                <a:ext cx="228600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43" extrusionOk="0">
                    <a:moveTo>
                      <a:pt x="127" y="43"/>
                    </a:moveTo>
                    <a:cubicBezTo>
                      <a:pt x="96" y="26"/>
                      <a:pt x="61" y="16"/>
                      <a:pt x="26" y="16"/>
                    </a:cubicBezTo>
                    <a:cubicBezTo>
                      <a:pt x="18" y="16"/>
                      <a:pt x="10" y="17"/>
                      <a:pt x="2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64" y="0"/>
                      <a:pt x="102" y="10"/>
                      <a:pt x="135" y="29"/>
                    </a:cubicBezTo>
                    <a:lnTo>
                      <a:pt x="127" y="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296988" y="377825"/>
                <a:ext cx="1143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41" extrusionOk="0">
                    <a:moveTo>
                      <a:pt x="9" y="41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20" y="15"/>
                      <a:pt x="42" y="6"/>
                      <a:pt x="64" y="0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7" y="21"/>
                      <a:pt x="28" y="30"/>
                      <a:pt x="9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127125" y="468313"/>
                <a:ext cx="13017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22" extrusionOk="0">
                    <a:moveTo>
                      <a:pt x="16" y="12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9" y="73"/>
                      <a:pt x="31" y="32"/>
                      <a:pt x="65" y="0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45" y="42"/>
                      <a:pt x="24" y="80"/>
                      <a:pt x="16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192213" y="847725"/>
                <a:ext cx="80963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48" h="65" extrusionOk="0">
                    <a:moveTo>
                      <a:pt x="38" y="65"/>
                    </a:moveTo>
                    <a:cubicBezTo>
                      <a:pt x="21" y="47"/>
                      <a:pt x="9" y="27"/>
                      <a:pt x="0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21"/>
                      <a:pt x="33" y="39"/>
                      <a:pt x="48" y="56"/>
                    </a:cubicBezTo>
                    <a:lnTo>
                      <a:pt x="38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284288" y="966788"/>
                <a:ext cx="2095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56" extrusionOk="0">
                    <a:moveTo>
                      <a:pt x="124" y="56"/>
                    </a:moveTo>
                    <a:cubicBezTo>
                      <a:pt x="78" y="56"/>
                      <a:pt x="34" y="40"/>
                      <a:pt x="0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1" y="28"/>
                      <a:pt x="82" y="43"/>
                      <a:pt x="124" y="43"/>
                    </a:cubicBezTo>
                    <a:lnTo>
                      <a:pt x="124" y="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555750" y="963613"/>
                <a:ext cx="150813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89" h="54" extrusionOk="0">
                    <a:moveTo>
                      <a:pt x="3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30" y="34"/>
                      <a:pt x="57" y="20"/>
                      <a:pt x="80" y="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65" y="32"/>
                      <a:pt x="35" y="47"/>
                      <a:pt x="3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14500" y="839788"/>
                <a:ext cx="825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9" extrusionOk="0">
                    <a:moveTo>
                      <a:pt x="10" y="69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6" y="42"/>
                      <a:pt x="28" y="22"/>
                      <a:pt x="36" y="0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0" y="29"/>
                      <a:pt x="27" y="50"/>
                      <a:pt x="10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784350" y="663575"/>
                <a:ext cx="317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79" extrusionOk="0">
                    <a:moveTo>
                      <a:pt x="16" y="79"/>
                    </a:moveTo>
                    <a:cubicBezTo>
                      <a:pt x="2" y="77"/>
                      <a:pt x="2" y="77"/>
                      <a:pt x="2" y="77"/>
                    </a:cubicBezTo>
                    <a:cubicBezTo>
                      <a:pt x="4" y="66"/>
                      <a:pt x="5" y="56"/>
                      <a:pt x="5" y="45"/>
                    </a:cubicBezTo>
                    <a:cubicBezTo>
                      <a:pt x="5" y="31"/>
                      <a:pt x="4" y="17"/>
                      <a:pt x="0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5"/>
                      <a:pt x="19" y="30"/>
                      <a:pt x="19" y="45"/>
                    </a:cubicBezTo>
                    <a:cubicBezTo>
                      <a:pt x="19" y="57"/>
                      <a:pt x="18" y="68"/>
                      <a:pt x="16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714500" y="520700"/>
                <a:ext cx="80963" cy="11271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6" extrusionOk="0">
                    <a:moveTo>
                      <a:pt x="35" y="66"/>
                    </a:moveTo>
                    <a:cubicBezTo>
                      <a:pt x="27" y="45"/>
                      <a:pt x="15" y="26"/>
                      <a:pt x="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6" y="18"/>
                      <a:pt x="39" y="39"/>
                      <a:pt x="48" y="61"/>
                    </a:cubicBezTo>
                    <a:lnTo>
                      <a:pt x="3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1558925" y="425450"/>
                <a:ext cx="1397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49" extrusionOk="0">
                    <a:moveTo>
                      <a:pt x="73" y="49"/>
                    </a:moveTo>
                    <a:cubicBezTo>
                      <a:pt x="52" y="32"/>
                      <a:pt x="27" y="19"/>
                      <a:pt x="0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2" y="6"/>
                      <a:pt x="59" y="20"/>
                      <a:pt x="82" y="38"/>
                    </a:cubicBezTo>
                    <a:lnTo>
                      <a:pt x="73" y="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1327150" y="417513"/>
                <a:ext cx="19843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" extrusionOk="0">
                    <a:moveTo>
                      <a:pt x="7" y="4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0" y="10"/>
                      <a:pt x="64" y="0"/>
                      <a:pt x="99" y="0"/>
                    </a:cubicBezTo>
                    <a:cubicBezTo>
                      <a:pt x="105" y="0"/>
                      <a:pt x="111" y="0"/>
                      <a:pt x="118" y="1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1" y="14"/>
                      <a:pt x="105" y="14"/>
                      <a:pt x="99" y="14"/>
                    </a:cubicBezTo>
                    <a:cubicBezTo>
                      <a:pt x="66" y="14"/>
                      <a:pt x="35" y="23"/>
                      <a:pt x="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1195388" y="487363"/>
                <a:ext cx="111125" cy="13811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2" extrusionOk="0">
                    <a:moveTo>
                      <a:pt x="12" y="82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2" y="47"/>
                      <a:pt x="32" y="20"/>
                      <a:pt x="58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43" y="29"/>
                      <a:pt x="24" y="54"/>
                      <a:pt x="12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1171575" y="661988"/>
                <a:ext cx="317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91" extrusionOk="0">
                    <a:moveTo>
                      <a:pt x="5" y="91"/>
                    </a:moveTo>
                    <a:cubicBezTo>
                      <a:pt x="1" y="76"/>
                      <a:pt x="0" y="61"/>
                      <a:pt x="0" y="46"/>
                    </a:cubicBezTo>
                    <a:cubicBezTo>
                      <a:pt x="0" y="31"/>
                      <a:pt x="2" y="15"/>
                      <a:pt x="5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17"/>
                      <a:pt x="13" y="32"/>
                      <a:pt x="13" y="46"/>
                    </a:cubicBezTo>
                    <a:cubicBezTo>
                      <a:pt x="13" y="60"/>
                      <a:pt x="15" y="74"/>
                      <a:pt x="18" y="87"/>
                    </a:cubicBezTo>
                    <a:lnTo>
                      <a:pt x="5" y="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1493838" y="806450"/>
                <a:ext cx="265113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0" y="123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70" y="116"/>
                      <a:pt x="132" y="68"/>
                      <a:pt x="150" y="0"/>
                    </a:cubicBezTo>
                    <a:cubicBezTo>
                      <a:pt x="157" y="2"/>
                      <a:pt x="157" y="2"/>
                      <a:pt x="157" y="2"/>
                    </a:cubicBezTo>
                    <a:cubicBezTo>
                      <a:pt x="138" y="73"/>
                      <a:pt x="73" y="123"/>
                      <a:pt x="0" y="1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1752600" y="693738"/>
                <a:ext cx="14288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9" h="27" extrusionOk="0">
                    <a:moveTo>
                      <a:pt x="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19"/>
                      <a:pt x="2" y="10"/>
                      <a:pt x="0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9"/>
                      <a:pt x="9" y="18"/>
                      <a:pt x="9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658938" y="527050"/>
                <a:ext cx="46037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1" y="27"/>
                    </a:moveTo>
                    <a:cubicBezTo>
                      <a:pt x="15" y="19"/>
                      <a:pt x="8" y="12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7"/>
                      <a:pt x="20" y="14"/>
                      <a:pt x="27" y="22"/>
                    </a:cubicBezTo>
                    <a:lnTo>
                      <a:pt x="21" y="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524000" y="466725"/>
                <a:ext cx="123825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33" extrusionOk="0">
                    <a:moveTo>
                      <a:pt x="70" y="33"/>
                    </a:moveTo>
                    <a:cubicBezTo>
                      <a:pt x="49" y="18"/>
                      <a:pt x="25" y="9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3"/>
                      <a:pt x="52" y="12"/>
                      <a:pt x="73" y="27"/>
                    </a:cubicBezTo>
                    <a:lnTo>
                      <a:pt x="70" y="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436688" y="465138"/>
                <a:ext cx="57150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" extrusionOk="0">
                    <a:moveTo>
                      <a:pt x="1" y="1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1" y="1"/>
                      <a:pt x="22" y="0"/>
                      <a:pt x="34" y="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3" y="7"/>
                      <a:pt x="12" y="8"/>
                      <a:pt x="1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31900" y="487363"/>
                <a:ext cx="158750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2" extrusionOk="0">
                    <a:moveTo>
                      <a:pt x="6" y="102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55"/>
                      <a:pt x="47" y="18"/>
                      <a:pt x="91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52" y="24"/>
                      <a:pt x="20" y="59"/>
                      <a:pt x="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219200" y="685800"/>
                <a:ext cx="158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2" extrusionOk="0">
                    <a:moveTo>
                      <a:pt x="7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1" y="10"/>
                      <a:pt x="4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11"/>
                      <a:pt x="7" y="22"/>
                      <a:pt x="7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231900" y="820738"/>
                <a:ext cx="111125" cy="1444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6" extrusionOk="0">
                    <a:moveTo>
                      <a:pt x="62" y="86"/>
                    </a:moveTo>
                    <a:cubicBezTo>
                      <a:pt x="33" y="66"/>
                      <a:pt x="11" y="36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7" y="32"/>
                      <a:pt x="38" y="61"/>
                      <a:pt x="66" y="80"/>
                    </a:cubicBezTo>
                    <a:lnTo>
                      <a:pt x="62" y="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377950" y="976313"/>
                <a:ext cx="381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" extrusionOk="0">
                    <a:moveTo>
                      <a:pt x="21" y="15"/>
                    </a:moveTo>
                    <a:cubicBezTo>
                      <a:pt x="14" y="12"/>
                      <a:pt x="7" y="10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3"/>
                      <a:pt x="16" y="6"/>
                      <a:pt x="23" y="8"/>
                    </a:cubicBezTo>
                    <a:lnTo>
                      <a:pt x="2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325563" y="739775"/>
                <a:ext cx="269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2" extrusionOk="0">
                    <a:moveTo>
                      <a:pt x="9" y="42"/>
                    </a:moveTo>
                    <a:cubicBezTo>
                      <a:pt x="3" y="29"/>
                      <a:pt x="0" y="15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4"/>
                      <a:pt x="11" y="27"/>
                      <a:pt x="16" y="39"/>
                    </a:cubicBezTo>
                    <a:lnTo>
                      <a:pt x="9" y="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354138" y="825500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0" y="34"/>
                    </a:moveTo>
                    <a:cubicBezTo>
                      <a:pt x="18" y="26"/>
                      <a:pt x="8" y="16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1"/>
                      <a:pt x="23" y="21"/>
                      <a:pt x="34" y="28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423988" y="882650"/>
                <a:ext cx="3333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17" y="12"/>
                    </a:moveTo>
                    <a:cubicBezTo>
                      <a:pt x="11" y="11"/>
                      <a:pt x="6" y="9"/>
                      <a:pt x="0" y="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" y="2"/>
                      <a:pt x="14" y="4"/>
                      <a:pt x="19" y="5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473200" y="884238"/>
                <a:ext cx="84138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" extrusionOk="0">
                    <a:moveTo>
                      <a:pt x="12" y="14"/>
                    </a:moveTo>
                    <a:cubicBezTo>
                      <a:pt x="8" y="14"/>
                      <a:pt x="4" y="14"/>
                      <a:pt x="0" y="1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8" y="6"/>
                      <a:pt x="12" y="6"/>
                    </a:cubicBezTo>
                    <a:cubicBezTo>
                      <a:pt x="24" y="6"/>
                      <a:pt x="36" y="4"/>
                      <a:pt x="47" y="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38" y="11"/>
                      <a:pt x="25" y="14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577975" y="823913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4" y="3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1" y="21"/>
                      <a:pt x="20" y="11"/>
                      <a:pt x="28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6" y="16"/>
                      <a:pt x="16" y="26"/>
                      <a:pt x="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646238" y="706438"/>
                <a:ext cx="142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9" h="38" extrusionOk="0">
                    <a:moveTo>
                      <a:pt x="8" y="38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1"/>
                      <a:pt x="2" y="25"/>
                      <a:pt x="2" y="19"/>
                    </a:cubicBezTo>
                    <a:cubicBezTo>
                      <a:pt x="2" y="13"/>
                      <a:pt x="1" y="7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6"/>
                      <a:pt x="9" y="13"/>
                      <a:pt x="9" y="19"/>
                    </a:cubicBezTo>
                    <a:cubicBezTo>
                      <a:pt x="9" y="26"/>
                      <a:pt x="9" y="32"/>
                      <a:pt x="8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584325" y="603250"/>
                <a:ext cx="66675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46" extrusionOk="0">
                    <a:moveTo>
                      <a:pt x="32" y="46"/>
                    </a:moveTo>
                    <a:cubicBezTo>
                      <a:pt x="25" y="30"/>
                      <a:pt x="14" y="1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0" y="11"/>
                      <a:pt x="32" y="26"/>
                      <a:pt x="39" y="44"/>
                    </a:cubicBezTo>
                    <a:lnTo>
                      <a:pt x="32" y="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1473200" y="571500"/>
                <a:ext cx="103187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9" extrusionOk="0">
                    <a:moveTo>
                      <a:pt x="58" y="19"/>
                    </a:moveTo>
                    <a:cubicBezTo>
                      <a:pt x="44" y="11"/>
                      <a:pt x="28" y="7"/>
                      <a:pt x="12" y="7"/>
                    </a:cubicBezTo>
                    <a:cubicBezTo>
                      <a:pt x="8" y="7"/>
                      <a:pt x="5" y="7"/>
                      <a:pt x="1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8" y="0"/>
                      <a:pt x="12" y="0"/>
                    </a:cubicBezTo>
                    <a:cubicBezTo>
                      <a:pt x="29" y="0"/>
                      <a:pt x="46" y="4"/>
                      <a:pt x="61" y="13"/>
                    </a:cubicBezTo>
                    <a:lnTo>
                      <a:pt x="5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404938" y="574675"/>
                <a:ext cx="52388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9" extrusionOk="0">
                    <a:moveTo>
                      <a:pt x="4" y="19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9" y="7"/>
                      <a:pt x="19" y="3"/>
                      <a:pt x="29" y="0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1" y="10"/>
                      <a:pt x="12" y="14"/>
                      <a:pt x="4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1328738" y="617538"/>
                <a:ext cx="571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55" extrusionOk="0">
                    <a:moveTo>
                      <a:pt x="7" y="55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4" y="33"/>
                      <a:pt x="14" y="14"/>
                      <a:pt x="29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20" y="19"/>
                      <a:pt x="11" y="36"/>
                      <a:pt x="7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1357313" y="78740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7" y="30"/>
                    </a:moveTo>
                    <a:cubicBezTo>
                      <a:pt x="10" y="21"/>
                      <a:pt x="4" y="1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9"/>
                      <a:pt x="15" y="18"/>
                      <a:pt x="22" y="25"/>
                    </a:cubicBezTo>
                    <a:lnTo>
                      <a:pt x="17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1400175" y="841375"/>
                <a:ext cx="93663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" extrusionOk="0">
                    <a:moveTo>
                      <a:pt x="56" y="26"/>
                    </a:moveTo>
                    <a:cubicBezTo>
                      <a:pt x="35" y="26"/>
                      <a:pt x="15" y="18"/>
                      <a:pt x="0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8" y="13"/>
                      <a:pt x="37" y="19"/>
                      <a:pt x="56" y="19"/>
                    </a:cubicBezTo>
                    <a:lnTo>
                      <a:pt x="56" y="2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1522413" y="839788"/>
                <a:ext cx="68263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40" h="25" extrusionOk="0">
                    <a:moveTo>
                      <a:pt x="1" y="25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3" y="16"/>
                      <a:pt x="26" y="10"/>
                      <a:pt x="36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15"/>
                      <a:pt x="15" y="22"/>
                      <a:pt x="1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1593850" y="784225"/>
                <a:ext cx="36513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32" extrusionOk="0">
                    <a:moveTo>
                      <a:pt x="5" y="3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19"/>
                      <a:pt x="13" y="10"/>
                      <a:pt x="16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8" y="13"/>
                      <a:pt x="12" y="23"/>
                      <a:pt x="5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1625600" y="704850"/>
                <a:ext cx="12700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8" h="36" extrusionOk="0">
                    <a:moveTo>
                      <a:pt x="7" y="36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2" y="30"/>
                      <a:pt x="2" y="25"/>
                      <a:pt x="2" y="20"/>
                    </a:cubicBezTo>
                    <a:cubicBezTo>
                      <a:pt x="2" y="14"/>
                      <a:pt x="1" y="7"/>
                      <a:pt x="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6"/>
                      <a:pt x="8" y="13"/>
                      <a:pt x="8" y="20"/>
                    </a:cubicBezTo>
                    <a:cubicBezTo>
                      <a:pt x="8" y="25"/>
                      <a:pt x="8" y="31"/>
                      <a:pt x="7" y="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1593850" y="64135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6" y="30"/>
                    </a:moveTo>
                    <a:cubicBezTo>
                      <a:pt x="12" y="20"/>
                      <a:pt x="7" y="12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8"/>
                      <a:pt x="18" y="17"/>
                      <a:pt x="22" y="28"/>
                    </a:cubicBezTo>
                    <a:lnTo>
                      <a:pt x="16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524000" y="596900"/>
                <a:ext cx="61912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3" y="22"/>
                    </a:moveTo>
                    <a:cubicBezTo>
                      <a:pt x="23" y="14"/>
                      <a:pt x="12" y="9"/>
                      <a:pt x="0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4" y="3"/>
                      <a:pt x="26" y="9"/>
                      <a:pt x="37" y="17"/>
                    </a:cubicBezTo>
                    <a:lnTo>
                      <a:pt x="33" y="2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1417638" y="593725"/>
                <a:ext cx="904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8" extrusionOk="0">
                    <a:moveTo>
                      <a:pt x="3" y="18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4" y="4"/>
                      <a:pt x="29" y="0"/>
                      <a:pt x="45" y="0"/>
                    </a:cubicBezTo>
                    <a:cubicBezTo>
                      <a:pt x="48" y="0"/>
                      <a:pt x="51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6"/>
                      <a:pt x="47" y="6"/>
                      <a:pt x="45" y="6"/>
                    </a:cubicBezTo>
                    <a:cubicBezTo>
                      <a:pt x="30" y="6"/>
                      <a:pt x="16" y="10"/>
                      <a:pt x="3" y="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1358900" y="625475"/>
                <a:ext cx="508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7" extrusionOk="0">
                    <a:moveTo>
                      <a:pt x="6" y="37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5" y="21"/>
                      <a:pt x="14" y="9"/>
                      <a:pt x="26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3"/>
                      <a:pt x="11" y="24"/>
                      <a:pt x="6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347788" y="703263"/>
                <a:ext cx="142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9" h="41" extrusionOk="0">
                    <a:moveTo>
                      <a:pt x="3" y="41"/>
                    </a:moveTo>
                    <a:cubicBezTo>
                      <a:pt x="1" y="35"/>
                      <a:pt x="0" y="28"/>
                      <a:pt x="0" y="21"/>
                    </a:cubicBezTo>
                    <a:cubicBezTo>
                      <a:pt x="0" y="14"/>
                      <a:pt x="1" y="7"/>
                      <a:pt x="3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8"/>
                      <a:pt x="7" y="15"/>
                      <a:pt x="7" y="21"/>
                    </a:cubicBezTo>
                    <a:cubicBezTo>
                      <a:pt x="7" y="28"/>
                      <a:pt x="7" y="34"/>
                      <a:pt x="9" y="40"/>
                    </a:cubicBezTo>
                    <a:lnTo>
                      <a:pt x="3" y="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1493838" y="769938"/>
                <a:ext cx="1190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6" extrusionOk="0">
                    <a:moveTo>
                      <a:pt x="0" y="56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32" y="53"/>
                      <a:pt x="60" y="31"/>
                      <a:pt x="68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2" y="33"/>
                      <a:pt x="33" y="56"/>
                      <a:pt x="0" y="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1609725" y="719138"/>
                <a:ext cx="79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4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8"/>
                      <a:pt x="1" y="4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4"/>
                      <a:pt x="4" y="8"/>
                      <a:pt x="4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1568450" y="642938"/>
                <a:ext cx="206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0" y="12"/>
                    </a:moveTo>
                    <a:cubicBezTo>
                      <a:pt x="7" y="9"/>
                      <a:pt x="4" y="6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6" y="3"/>
                      <a:pt x="9" y="7"/>
                      <a:pt x="12" y="10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1508125" y="615950"/>
                <a:ext cx="55563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15" extrusionOk="0">
                    <a:moveTo>
                      <a:pt x="31" y="15"/>
                    </a:moveTo>
                    <a:cubicBezTo>
                      <a:pt x="22" y="9"/>
                      <a:pt x="11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23" y="6"/>
                      <a:pt x="33" y="13"/>
                    </a:cubicBezTo>
                    <a:lnTo>
                      <a:pt x="3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1466850" y="615950"/>
                <a:ext cx="2698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" extrusionOk="0">
                    <a:moveTo>
                      <a:pt x="1" y="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5" y="0"/>
                      <a:pt x="11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1" y="3"/>
                      <a:pt x="6" y="3"/>
                      <a:pt x="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1376363" y="625475"/>
                <a:ext cx="69850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42" h="46" extrusionOk="0">
                    <a:moveTo>
                      <a:pt x="3" y="46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6" y="25"/>
                      <a:pt x="21" y="8"/>
                      <a:pt x="41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23" y="11"/>
                      <a:pt x="9" y="26"/>
                      <a:pt x="3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1368425" y="714375"/>
                <a:ext cx="95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5" extrusionOk="0">
                    <a:moveTo>
                      <a:pt x="3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0"/>
                      <a:pt x="1" y="5"/>
                      <a:pt x="2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6"/>
                      <a:pt x="3" y="11"/>
                      <a:pt x="3" y="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1376363" y="776288"/>
                <a:ext cx="50800" cy="6508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9" extrusionOk="0">
                    <a:moveTo>
                      <a:pt x="28" y="39"/>
                    </a:moveTo>
                    <a:cubicBezTo>
                      <a:pt x="15" y="30"/>
                      <a:pt x="5" y="16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4"/>
                      <a:pt x="17" y="27"/>
                      <a:pt x="30" y="36"/>
                    </a:cubicBezTo>
                    <a:lnTo>
                      <a:pt x="28" y="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1441450" y="847725"/>
                <a:ext cx="17463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7"/>
                    </a:moveTo>
                    <a:cubicBezTo>
                      <a:pt x="6" y="6"/>
                      <a:pt x="3" y="4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7" y="3"/>
                      <a:pt x="10" y="4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6" name="Google Shape;1106;p24"/>
            <p:cNvGrpSpPr/>
            <p:nvPr/>
          </p:nvGrpSpPr>
          <p:grpSpPr>
            <a:xfrm>
              <a:off x="-413392" y="4041395"/>
              <a:ext cx="1126610" cy="1125375"/>
              <a:chOff x="5502275" y="4098925"/>
              <a:chExt cx="1449389" cy="1447800"/>
            </a:xfrm>
          </p:grpSpPr>
          <p:sp>
            <p:nvSpPr>
              <p:cNvPr id="1107" name="Google Shape;1107;p24"/>
              <p:cNvSpPr/>
              <p:nvPr/>
            </p:nvSpPr>
            <p:spPr>
              <a:xfrm>
                <a:off x="5502275" y="4098925"/>
                <a:ext cx="1449389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8" extrusionOk="0">
                    <a:moveTo>
                      <a:pt x="430" y="858"/>
                    </a:moveTo>
                    <a:cubicBezTo>
                      <a:pt x="193" y="858"/>
                      <a:pt x="0" y="665"/>
                      <a:pt x="0" y="429"/>
                    </a:cubicBezTo>
                    <a:cubicBezTo>
                      <a:pt x="0" y="192"/>
                      <a:pt x="193" y="0"/>
                      <a:pt x="430" y="0"/>
                    </a:cubicBezTo>
                    <a:cubicBezTo>
                      <a:pt x="666" y="0"/>
                      <a:pt x="859" y="192"/>
                      <a:pt x="859" y="429"/>
                    </a:cubicBezTo>
                    <a:cubicBezTo>
                      <a:pt x="859" y="665"/>
                      <a:pt x="666" y="858"/>
                      <a:pt x="430" y="858"/>
                    </a:cubicBezTo>
                    <a:close/>
                    <a:moveTo>
                      <a:pt x="430" y="10"/>
                    </a:moveTo>
                    <a:cubicBezTo>
                      <a:pt x="199" y="10"/>
                      <a:pt x="11" y="198"/>
                      <a:pt x="11" y="429"/>
                    </a:cubicBezTo>
                    <a:cubicBezTo>
                      <a:pt x="11" y="659"/>
                      <a:pt x="199" y="847"/>
                      <a:pt x="430" y="847"/>
                    </a:cubicBezTo>
                    <a:cubicBezTo>
                      <a:pt x="660" y="847"/>
                      <a:pt x="848" y="659"/>
                      <a:pt x="848" y="429"/>
                    </a:cubicBezTo>
                    <a:cubicBezTo>
                      <a:pt x="848" y="198"/>
                      <a:pt x="660" y="10"/>
                      <a:pt x="43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5548313" y="4143375"/>
                <a:ext cx="1357313" cy="13589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805" extrusionOk="0">
                    <a:moveTo>
                      <a:pt x="403" y="805"/>
                    </a:moveTo>
                    <a:cubicBezTo>
                      <a:pt x="180" y="805"/>
                      <a:pt x="0" y="625"/>
                      <a:pt x="0" y="403"/>
                    </a:cubicBezTo>
                    <a:cubicBezTo>
                      <a:pt x="0" y="181"/>
                      <a:pt x="180" y="0"/>
                      <a:pt x="403" y="0"/>
                    </a:cubicBezTo>
                    <a:cubicBezTo>
                      <a:pt x="625" y="0"/>
                      <a:pt x="805" y="181"/>
                      <a:pt x="805" y="403"/>
                    </a:cubicBezTo>
                    <a:cubicBezTo>
                      <a:pt x="805" y="625"/>
                      <a:pt x="625" y="805"/>
                      <a:pt x="403" y="805"/>
                    </a:cubicBezTo>
                    <a:close/>
                    <a:moveTo>
                      <a:pt x="403" y="7"/>
                    </a:moveTo>
                    <a:cubicBezTo>
                      <a:pt x="184" y="7"/>
                      <a:pt x="7" y="185"/>
                      <a:pt x="7" y="403"/>
                    </a:cubicBezTo>
                    <a:cubicBezTo>
                      <a:pt x="7" y="621"/>
                      <a:pt x="184" y="798"/>
                      <a:pt x="403" y="798"/>
                    </a:cubicBezTo>
                    <a:cubicBezTo>
                      <a:pt x="621" y="798"/>
                      <a:pt x="798" y="621"/>
                      <a:pt x="798" y="403"/>
                    </a:cubicBezTo>
                    <a:cubicBezTo>
                      <a:pt x="798" y="185"/>
                      <a:pt x="621" y="7"/>
                      <a:pt x="403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5595938" y="4192588"/>
                <a:ext cx="1262063" cy="1262063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748"/>
                    </a:moveTo>
                    <a:cubicBezTo>
                      <a:pt x="375" y="748"/>
                      <a:pt x="375" y="748"/>
                      <a:pt x="375" y="748"/>
                    </a:cubicBezTo>
                    <a:cubicBezTo>
                      <a:pt x="372" y="748"/>
                      <a:pt x="369" y="748"/>
                      <a:pt x="366" y="748"/>
                    </a:cubicBezTo>
                    <a:cubicBezTo>
                      <a:pt x="367" y="689"/>
                      <a:pt x="367" y="689"/>
                      <a:pt x="367" y="689"/>
                    </a:cubicBezTo>
                    <a:cubicBezTo>
                      <a:pt x="370" y="689"/>
                      <a:pt x="372" y="689"/>
                      <a:pt x="375" y="689"/>
                    </a:cubicBezTo>
                    <a:lnTo>
                      <a:pt x="375" y="748"/>
                    </a:lnTo>
                    <a:close/>
                    <a:moveTo>
                      <a:pt x="382" y="748"/>
                    </a:moveTo>
                    <a:cubicBezTo>
                      <a:pt x="381" y="689"/>
                      <a:pt x="381" y="689"/>
                      <a:pt x="381" y="689"/>
                    </a:cubicBezTo>
                    <a:cubicBezTo>
                      <a:pt x="383" y="689"/>
                      <a:pt x="386" y="689"/>
                      <a:pt x="388" y="689"/>
                    </a:cubicBezTo>
                    <a:cubicBezTo>
                      <a:pt x="390" y="747"/>
                      <a:pt x="390" y="747"/>
                      <a:pt x="390" y="747"/>
                    </a:cubicBezTo>
                    <a:cubicBezTo>
                      <a:pt x="388" y="747"/>
                      <a:pt x="385" y="748"/>
                      <a:pt x="382" y="748"/>
                    </a:cubicBezTo>
                    <a:close/>
                    <a:moveTo>
                      <a:pt x="359" y="747"/>
                    </a:moveTo>
                    <a:cubicBezTo>
                      <a:pt x="356" y="747"/>
                      <a:pt x="353" y="747"/>
                      <a:pt x="350" y="747"/>
                    </a:cubicBezTo>
                    <a:cubicBezTo>
                      <a:pt x="354" y="689"/>
                      <a:pt x="354" y="689"/>
                      <a:pt x="354" y="689"/>
                    </a:cubicBezTo>
                    <a:cubicBezTo>
                      <a:pt x="356" y="689"/>
                      <a:pt x="359" y="689"/>
                      <a:pt x="361" y="689"/>
                    </a:cubicBezTo>
                    <a:lnTo>
                      <a:pt x="359" y="747"/>
                    </a:lnTo>
                    <a:close/>
                    <a:moveTo>
                      <a:pt x="398" y="747"/>
                    </a:moveTo>
                    <a:cubicBezTo>
                      <a:pt x="394" y="689"/>
                      <a:pt x="394" y="689"/>
                      <a:pt x="394" y="689"/>
                    </a:cubicBezTo>
                    <a:cubicBezTo>
                      <a:pt x="397" y="688"/>
                      <a:pt x="399" y="688"/>
                      <a:pt x="401" y="688"/>
                    </a:cubicBezTo>
                    <a:cubicBezTo>
                      <a:pt x="406" y="746"/>
                      <a:pt x="406" y="746"/>
                      <a:pt x="406" y="746"/>
                    </a:cubicBezTo>
                    <a:cubicBezTo>
                      <a:pt x="403" y="747"/>
                      <a:pt x="401" y="747"/>
                      <a:pt x="398" y="747"/>
                    </a:cubicBezTo>
                    <a:close/>
                    <a:moveTo>
                      <a:pt x="343" y="746"/>
                    </a:moveTo>
                    <a:cubicBezTo>
                      <a:pt x="340" y="746"/>
                      <a:pt x="337" y="746"/>
                      <a:pt x="334" y="746"/>
                    </a:cubicBezTo>
                    <a:cubicBezTo>
                      <a:pt x="341" y="687"/>
                      <a:pt x="341" y="687"/>
                      <a:pt x="341" y="687"/>
                    </a:cubicBezTo>
                    <a:cubicBezTo>
                      <a:pt x="343" y="688"/>
                      <a:pt x="345" y="688"/>
                      <a:pt x="348" y="688"/>
                    </a:cubicBezTo>
                    <a:lnTo>
                      <a:pt x="343" y="746"/>
                    </a:lnTo>
                    <a:close/>
                    <a:moveTo>
                      <a:pt x="414" y="746"/>
                    </a:moveTo>
                    <a:cubicBezTo>
                      <a:pt x="407" y="688"/>
                      <a:pt x="407" y="688"/>
                      <a:pt x="407" y="688"/>
                    </a:cubicBezTo>
                    <a:cubicBezTo>
                      <a:pt x="410" y="687"/>
                      <a:pt x="412" y="687"/>
                      <a:pt x="415" y="687"/>
                    </a:cubicBezTo>
                    <a:cubicBezTo>
                      <a:pt x="422" y="745"/>
                      <a:pt x="422" y="745"/>
                      <a:pt x="422" y="745"/>
                    </a:cubicBezTo>
                    <a:cubicBezTo>
                      <a:pt x="419" y="745"/>
                      <a:pt x="416" y="745"/>
                      <a:pt x="414" y="746"/>
                    </a:cubicBezTo>
                    <a:close/>
                    <a:moveTo>
                      <a:pt x="327" y="745"/>
                    </a:moveTo>
                    <a:cubicBezTo>
                      <a:pt x="324" y="744"/>
                      <a:pt x="321" y="744"/>
                      <a:pt x="319" y="744"/>
                    </a:cubicBezTo>
                    <a:cubicBezTo>
                      <a:pt x="327" y="686"/>
                      <a:pt x="327" y="686"/>
                      <a:pt x="327" y="686"/>
                    </a:cubicBezTo>
                    <a:cubicBezTo>
                      <a:pt x="330" y="686"/>
                      <a:pt x="332" y="686"/>
                      <a:pt x="334" y="687"/>
                    </a:cubicBezTo>
                    <a:lnTo>
                      <a:pt x="327" y="745"/>
                    </a:lnTo>
                    <a:close/>
                    <a:moveTo>
                      <a:pt x="429" y="744"/>
                    </a:moveTo>
                    <a:cubicBezTo>
                      <a:pt x="421" y="686"/>
                      <a:pt x="421" y="686"/>
                      <a:pt x="421" y="686"/>
                    </a:cubicBezTo>
                    <a:cubicBezTo>
                      <a:pt x="423" y="686"/>
                      <a:pt x="426" y="685"/>
                      <a:pt x="428" y="685"/>
                    </a:cubicBezTo>
                    <a:cubicBezTo>
                      <a:pt x="438" y="742"/>
                      <a:pt x="438" y="742"/>
                      <a:pt x="438" y="742"/>
                    </a:cubicBezTo>
                    <a:cubicBezTo>
                      <a:pt x="435" y="743"/>
                      <a:pt x="432" y="743"/>
                      <a:pt x="429" y="744"/>
                    </a:cubicBezTo>
                    <a:close/>
                    <a:moveTo>
                      <a:pt x="311" y="742"/>
                    </a:moveTo>
                    <a:cubicBezTo>
                      <a:pt x="309" y="742"/>
                      <a:pt x="306" y="741"/>
                      <a:pt x="303" y="741"/>
                    </a:cubicBezTo>
                    <a:cubicBezTo>
                      <a:pt x="314" y="683"/>
                      <a:pt x="314" y="683"/>
                      <a:pt x="314" y="683"/>
                    </a:cubicBezTo>
                    <a:cubicBezTo>
                      <a:pt x="316" y="684"/>
                      <a:pt x="319" y="684"/>
                      <a:pt x="321" y="685"/>
                    </a:cubicBezTo>
                    <a:lnTo>
                      <a:pt x="311" y="742"/>
                    </a:lnTo>
                    <a:close/>
                    <a:moveTo>
                      <a:pt x="445" y="741"/>
                    </a:moveTo>
                    <a:cubicBezTo>
                      <a:pt x="434" y="684"/>
                      <a:pt x="434" y="684"/>
                      <a:pt x="434" y="684"/>
                    </a:cubicBezTo>
                    <a:cubicBezTo>
                      <a:pt x="436" y="683"/>
                      <a:pt x="439" y="683"/>
                      <a:pt x="441" y="682"/>
                    </a:cubicBezTo>
                    <a:cubicBezTo>
                      <a:pt x="453" y="739"/>
                      <a:pt x="453" y="739"/>
                      <a:pt x="453" y="739"/>
                    </a:cubicBezTo>
                    <a:cubicBezTo>
                      <a:pt x="451" y="740"/>
                      <a:pt x="448" y="741"/>
                      <a:pt x="445" y="741"/>
                    </a:cubicBezTo>
                    <a:close/>
                    <a:moveTo>
                      <a:pt x="296" y="739"/>
                    </a:moveTo>
                    <a:cubicBezTo>
                      <a:pt x="293" y="739"/>
                      <a:pt x="290" y="738"/>
                      <a:pt x="287" y="737"/>
                    </a:cubicBezTo>
                    <a:cubicBezTo>
                      <a:pt x="301" y="681"/>
                      <a:pt x="301" y="681"/>
                      <a:pt x="301" y="681"/>
                    </a:cubicBezTo>
                    <a:cubicBezTo>
                      <a:pt x="303" y="681"/>
                      <a:pt x="306" y="682"/>
                      <a:pt x="308" y="682"/>
                    </a:cubicBezTo>
                    <a:lnTo>
                      <a:pt x="296" y="739"/>
                    </a:lnTo>
                    <a:close/>
                    <a:moveTo>
                      <a:pt x="460" y="738"/>
                    </a:moveTo>
                    <a:cubicBezTo>
                      <a:pt x="447" y="681"/>
                      <a:pt x="447" y="681"/>
                      <a:pt x="447" y="681"/>
                    </a:cubicBezTo>
                    <a:cubicBezTo>
                      <a:pt x="449" y="680"/>
                      <a:pt x="452" y="680"/>
                      <a:pt x="454" y="679"/>
                    </a:cubicBezTo>
                    <a:cubicBezTo>
                      <a:pt x="469" y="736"/>
                      <a:pt x="469" y="736"/>
                      <a:pt x="469" y="736"/>
                    </a:cubicBezTo>
                    <a:cubicBezTo>
                      <a:pt x="466" y="736"/>
                      <a:pt x="463" y="737"/>
                      <a:pt x="460" y="738"/>
                    </a:cubicBezTo>
                    <a:close/>
                    <a:moveTo>
                      <a:pt x="280" y="736"/>
                    </a:moveTo>
                    <a:cubicBezTo>
                      <a:pt x="278" y="735"/>
                      <a:pt x="275" y="734"/>
                      <a:pt x="272" y="733"/>
                    </a:cubicBezTo>
                    <a:cubicBezTo>
                      <a:pt x="288" y="677"/>
                      <a:pt x="288" y="677"/>
                      <a:pt x="288" y="677"/>
                    </a:cubicBezTo>
                    <a:cubicBezTo>
                      <a:pt x="290" y="678"/>
                      <a:pt x="293" y="679"/>
                      <a:pt x="295" y="679"/>
                    </a:cubicBezTo>
                    <a:lnTo>
                      <a:pt x="280" y="736"/>
                    </a:lnTo>
                    <a:close/>
                    <a:moveTo>
                      <a:pt x="476" y="734"/>
                    </a:moveTo>
                    <a:cubicBezTo>
                      <a:pt x="460" y="678"/>
                      <a:pt x="460" y="678"/>
                      <a:pt x="460" y="678"/>
                    </a:cubicBezTo>
                    <a:cubicBezTo>
                      <a:pt x="462" y="677"/>
                      <a:pt x="465" y="676"/>
                      <a:pt x="467" y="675"/>
                    </a:cubicBezTo>
                    <a:cubicBezTo>
                      <a:pt x="484" y="731"/>
                      <a:pt x="484" y="731"/>
                      <a:pt x="484" y="731"/>
                    </a:cubicBezTo>
                    <a:cubicBezTo>
                      <a:pt x="481" y="732"/>
                      <a:pt x="479" y="733"/>
                      <a:pt x="476" y="734"/>
                    </a:cubicBezTo>
                    <a:close/>
                    <a:moveTo>
                      <a:pt x="265" y="731"/>
                    </a:moveTo>
                    <a:cubicBezTo>
                      <a:pt x="262" y="731"/>
                      <a:pt x="260" y="730"/>
                      <a:pt x="257" y="729"/>
                    </a:cubicBezTo>
                    <a:cubicBezTo>
                      <a:pt x="275" y="673"/>
                      <a:pt x="275" y="673"/>
                      <a:pt x="275" y="673"/>
                    </a:cubicBezTo>
                    <a:cubicBezTo>
                      <a:pt x="278" y="674"/>
                      <a:pt x="280" y="675"/>
                      <a:pt x="282" y="676"/>
                    </a:cubicBezTo>
                    <a:lnTo>
                      <a:pt x="265" y="731"/>
                    </a:lnTo>
                    <a:close/>
                    <a:moveTo>
                      <a:pt x="491" y="729"/>
                    </a:moveTo>
                    <a:cubicBezTo>
                      <a:pt x="473" y="674"/>
                      <a:pt x="473" y="674"/>
                      <a:pt x="473" y="674"/>
                    </a:cubicBezTo>
                    <a:cubicBezTo>
                      <a:pt x="475" y="673"/>
                      <a:pt x="477" y="672"/>
                      <a:pt x="480" y="671"/>
                    </a:cubicBezTo>
                    <a:cubicBezTo>
                      <a:pt x="499" y="726"/>
                      <a:pt x="499" y="726"/>
                      <a:pt x="499" y="726"/>
                    </a:cubicBezTo>
                    <a:cubicBezTo>
                      <a:pt x="496" y="727"/>
                      <a:pt x="494" y="728"/>
                      <a:pt x="491" y="729"/>
                    </a:cubicBezTo>
                    <a:close/>
                    <a:moveTo>
                      <a:pt x="250" y="726"/>
                    </a:moveTo>
                    <a:cubicBezTo>
                      <a:pt x="247" y="725"/>
                      <a:pt x="244" y="724"/>
                      <a:pt x="242" y="723"/>
                    </a:cubicBezTo>
                    <a:cubicBezTo>
                      <a:pt x="263" y="669"/>
                      <a:pt x="263" y="669"/>
                      <a:pt x="263" y="669"/>
                    </a:cubicBezTo>
                    <a:cubicBezTo>
                      <a:pt x="265" y="670"/>
                      <a:pt x="267" y="671"/>
                      <a:pt x="269" y="671"/>
                    </a:cubicBezTo>
                    <a:lnTo>
                      <a:pt x="250" y="726"/>
                    </a:lnTo>
                    <a:close/>
                    <a:moveTo>
                      <a:pt x="506" y="724"/>
                    </a:moveTo>
                    <a:cubicBezTo>
                      <a:pt x="485" y="669"/>
                      <a:pt x="485" y="669"/>
                      <a:pt x="485" y="669"/>
                    </a:cubicBezTo>
                    <a:cubicBezTo>
                      <a:pt x="488" y="668"/>
                      <a:pt x="490" y="667"/>
                      <a:pt x="492" y="667"/>
                    </a:cubicBezTo>
                    <a:cubicBezTo>
                      <a:pt x="514" y="721"/>
                      <a:pt x="514" y="721"/>
                      <a:pt x="514" y="721"/>
                    </a:cubicBezTo>
                    <a:cubicBezTo>
                      <a:pt x="511" y="722"/>
                      <a:pt x="509" y="723"/>
                      <a:pt x="506" y="724"/>
                    </a:cubicBezTo>
                    <a:close/>
                    <a:moveTo>
                      <a:pt x="235" y="721"/>
                    </a:moveTo>
                    <a:cubicBezTo>
                      <a:pt x="232" y="720"/>
                      <a:pt x="230" y="719"/>
                      <a:pt x="227" y="718"/>
                    </a:cubicBezTo>
                    <a:cubicBezTo>
                      <a:pt x="250" y="664"/>
                      <a:pt x="250" y="664"/>
                      <a:pt x="250" y="664"/>
                    </a:cubicBezTo>
                    <a:cubicBezTo>
                      <a:pt x="252" y="665"/>
                      <a:pt x="255" y="666"/>
                      <a:pt x="257" y="667"/>
                    </a:cubicBezTo>
                    <a:lnTo>
                      <a:pt x="235" y="721"/>
                    </a:lnTo>
                    <a:close/>
                    <a:moveTo>
                      <a:pt x="521" y="718"/>
                    </a:moveTo>
                    <a:cubicBezTo>
                      <a:pt x="498" y="664"/>
                      <a:pt x="498" y="664"/>
                      <a:pt x="498" y="664"/>
                    </a:cubicBezTo>
                    <a:cubicBezTo>
                      <a:pt x="500" y="663"/>
                      <a:pt x="502" y="662"/>
                      <a:pt x="504" y="661"/>
                    </a:cubicBezTo>
                    <a:cubicBezTo>
                      <a:pt x="529" y="715"/>
                      <a:pt x="529" y="715"/>
                      <a:pt x="529" y="715"/>
                    </a:cubicBezTo>
                    <a:cubicBezTo>
                      <a:pt x="526" y="716"/>
                      <a:pt x="523" y="717"/>
                      <a:pt x="521" y="718"/>
                    </a:cubicBezTo>
                    <a:close/>
                    <a:moveTo>
                      <a:pt x="220" y="715"/>
                    </a:moveTo>
                    <a:cubicBezTo>
                      <a:pt x="218" y="713"/>
                      <a:pt x="215" y="712"/>
                      <a:pt x="213" y="711"/>
                    </a:cubicBezTo>
                    <a:cubicBezTo>
                      <a:pt x="238" y="658"/>
                      <a:pt x="238" y="658"/>
                      <a:pt x="238" y="658"/>
                    </a:cubicBezTo>
                    <a:cubicBezTo>
                      <a:pt x="240" y="659"/>
                      <a:pt x="242" y="660"/>
                      <a:pt x="245" y="661"/>
                    </a:cubicBezTo>
                    <a:lnTo>
                      <a:pt x="220" y="715"/>
                    </a:lnTo>
                    <a:close/>
                    <a:moveTo>
                      <a:pt x="535" y="712"/>
                    </a:moveTo>
                    <a:cubicBezTo>
                      <a:pt x="510" y="659"/>
                      <a:pt x="510" y="659"/>
                      <a:pt x="510" y="659"/>
                    </a:cubicBezTo>
                    <a:cubicBezTo>
                      <a:pt x="512" y="658"/>
                      <a:pt x="514" y="657"/>
                      <a:pt x="517" y="656"/>
                    </a:cubicBezTo>
                    <a:cubicBezTo>
                      <a:pt x="543" y="708"/>
                      <a:pt x="543" y="708"/>
                      <a:pt x="543" y="708"/>
                    </a:cubicBezTo>
                    <a:cubicBezTo>
                      <a:pt x="540" y="709"/>
                      <a:pt x="538" y="710"/>
                      <a:pt x="535" y="712"/>
                    </a:cubicBezTo>
                    <a:close/>
                    <a:moveTo>
                      <a:pt x="206" y="708"/>
                    </a:moveTo>
                    <a:cubicBezTo>
                      <a:pt x="203" y="706"/>
                      <a:pt x="201" y="705"/>
                      <a:pt x="198" y="704"/>
                    </a:cubicBezTo>
                    <a:cubicBezTo>
                      <a:pt x="226" y="652"/>
                      <a:pt x="226" y="652"/>
                      <a:pt x="226" y="652"/>
                    </a:cubicBezTo>
                    <a:cubicBezTo>
                      <a:pt x="228" y="653"/>
                      <a:pt x="230" y="654"/>
                      <a:pt x="232" y="656"/>
                    </a:cubicBezTo>
                    <a:lnTo>
                      <a:pt x="206" y="708"/>
                    </a:lnTo>
                    <a:close/>
                    <a:moveTo>
                      <a:pt x="549" y="704"/>
                    </a:moveTo>
                    <a:cubicBezTo>
                      <a:pt x="522" y="653"/>
                      <a:pt x="522" y="653"/>
                      <a:pt x="522" y="653"/>
                    </a:cubicBezTo>
                    <a:cubicBezTo>
                      <a:pt x="524" y="652"/>
                      <a:pt x="526" y="650"/>
                      <a:pt x="528" y="649"/>
                    </a:cubicBezTo>
                    <a:cubicBezTo>
                      <a:pt x="557" y="700"/>
                      <a:pt x="557" y="700"/>
                      <a:pt x="557" y="700"/>
                    </a:cubicBezTo>
                    <a:cubicBezTo>
                      <a:pt x="554" y="702"/>
                      <a:pt x="552" y="703"/>
                      <a:pt x="549" y="704"/>
                    </a:cubicBezTo>
                    <a:close/>
                    <a:moveTo>
                      <a:pt x="192" y="700"/>
                    </a:moveTo>
                    <a:cubicBezTo>
                      <a:pt x="189" y="699"/>
                      <a:pt x="187" y="697"/>
                      <a:pt x="184" y="696"/>
                    </a:cubicBezTo>
                    <a:cubicBezTo>
                      <a:pt x="214" y="646"/>
                      <a:pt x="214" y="646"/>
                      <a:pt x="214" y="646"/>
                    </a:cubicBezTo>
                    <a:cubicBezTo>
                      <a:pt x="216" y="647"/>
                      <a:pt x="218" y="648"/>
                      <a:pt x="221" y="649"/>
                    </a:cubicBezTo>
                    <a:lnTo>
                      <a:pt x="192" y="700"/>
                    </a:lnTo>
                    <a:close/>
                    <a:moveTo>
                      <a:pt x="563" y="697"/>
                    </a:moveTo>
                    <a:cubicBezTo>
                      <a:pt x="534" y="646"/>
                      <a:pt x="534" y="646"/>
                      <a:pt x="534" y="646"/>
                    </a:cubicBezTo>
                    <a:cubicBezTo>
                      <a:pt x="536" y="645"/>
                      <a:pt x="538" y="644"/>
                      <a:pt x="540" y="642"/>
                    </a:cubicBezTo>
                    <a:cubicBezTo>
                      <a:pt x="571" y="692"/>
                      <a:pt x="571" y="692"/>
                      <a:pt x="571" y="692"/>
                    </a:cubicBezTo>
                    <a:cubicBezTo>
                      <a:pt x="568" y="694"/>
                      <a:pt x="566" y="695"/>
                      <a:pt x="563" y="697"/>
                    </a:cubicBezTo>
                    <a:close/>
                    <a:moveTo>
                      <a:pt x="178" y="692"/>
                    </a:moveTo>
                    <a:cubicBezTo>
                      <a:pt x="176" y="691"/>
                      <a:pt x="173" y="689"/>
                      <a:pt x="171" y="688"/>
                    </a:cubicBezTo>
                    <a:cubicBezTo>
                      <a:pt x="203" y="638"/>
                      <a:pt x="203" y="638"/>
                      <a:pt x="203" y="638"/>
                    </a:cubicBezTo>
                    <a:cubicBezTo>
                      <a:pt x="205" y="640"/>
                      <a:pt x="207" y="641"/>
                      <a:pt x="209" y="642"/>
                    </a:cubicBezTo>
                    <a:lnTo>
                      <a:pt x="178" y="692"/>
                    </a:lnTo>
                    <a:close/>
                    <a:moveTo>
                      <a:pt x="577" y="688"/>
                    </a:moveTo>
                    <a:cubicBezTo>
                      <a:pt x="545" y="639"/>
                      <a:pt x="545" y="639"/>
                      <a:pt x="545" y="639"/>
                    </a:cubicBezTo>
                    <a:cubicBezTo>
                      <a:pt x="547" y="638"/>
                      <a:pt x="549" y="637"/>
                      <a:pt x="551" y="635"/>
                    </a:cubicBezTo>
                    <a:cubicBezTo>
                      <a:pt x="584" y="684"/>
                      <a:pt x="584" y="684"/>
                      <a:pt x="584" y="684"/>
                    </a:cubicBezTo>
                    <a:cubicBezTo>
                      <a:pt x="581" y="685"/>
                      <a:pt x="579" y="687"/>
                      <a:pt x="577" y="688"/>
                    </a:cubicBezTo>
                    <a:close/>
                    <a:moveTo>
                      <a:pt x="165" y="684"/>
                    </a:moveTo>
                    <a:cubicBezTo>
                      <a:pt x="163" y="682"/>
                      <a:pt x="160" y="680"/>
                      <a:pt x="158" y="679"/>
                    </a:cubicBezTo>
                    <a:cubicBezTo>
                      <a:pt x="192" y="631"/>
                      <a:pt x="192" y="631"/>
                      <a:pt x="192" y="631"/>
                    </a:cubicBezTo>
                    <a:cubicBezTo>
                      <a:pt x="194" y="632"/>
                      <a:pt x="196" y="634"/>
                      <a:pt x="198" y="635"/>
                    </a:cubicBezTo>
                    <a:lnTo>
                      <a:pt x="165" y="684"/>
                    </a:lnTo>
                    <a:close/>
                    <a:moveTo>
                      <a:pt x="590" y="680"/>
                    </a:moveTo>
                    <a:cubicBezTo>
                      <a:pt x="556" y="632"/>
                      <a:pt x="556" y="632"/>
                      <a:pt x="556" y="632"/>
                    </a:cubicBezTo>
                    <a:cubicBezTo>
                      <a:pt x="558" y="630"/>
                      <a:pt x="560" y="629"/>
                      <a:pt x="562" y="628"/>
                    </a:cubicBezTo>
                    <a:cubicBezTo>
                      <a:pt x="597" y="675"/>
                      <a:pt x="597" y="675"/>
                      <a:pt x="597" y="675"/>
                    </a:cubicBezTo>
                    <a:cubicBezTo>
                      <a:pt x="594" y="676"/>
                      <a:pt x="592" y="678"/>
                      <a:pt x="590" y="680"/>
                    </a:cubicBezTo>
                    <a:close/>
                    <a:moveTo>
                      <a:pt x="152" y="674"/>
                    </a:moveTo>
                    <a:cubicBezTo>
                      <a:pt x="150" y="673"/>
                      <a:pt x="147" y="671"/>
                      <a:pt x="145" y="669"/>
                    </a:cubicBezTo>
                    <a:cubicBezTo>
                      <a:pt x="181" y="623"/>
                      <a:pt x="181" y="623"/>
                      <a:pt x="181" y="623"/>
                    </a:cubicBezTo>
                    <a:cubicBezTo>
                      <a:pt x="183" y="624"/>
                      <a:pt x="185" y="626"/>
                      <a:pt x="187" y="627"/>
                    </a:cubicBezTo>
                    <a:lnTo>
                      <a:pt x="152" y="674"/>
                    </a:lnTo>
                    <a:close/>
                    <a:moveTo>
                      <a:pt x="603" y="670"/>
                    </a:moveTo>
                    <a:cubicBezTo>
                      <a:pt x="567" y="624"/>
                      <a:pt x="567" y="624"/>
                      <a:pt x="567" y="624"/>
                    </a:cubicBezTo>
                    <a:cubicBezTo>
                      <a:pt x="569" y="622"/>
                      <a:pt x="571" y="621"/>
                      <a:pt x="573" y="619"/>
                    </a:cubicBezTo>
                    <a:cubicBezTo>
                      <a:pt x="609" y="665"/>
                      <a:pt x="609" y="665"/>
                      <a:pt x="609" y="665"/>
                    </a:cubicBezTo>
                    <a:cubicBezTo>
                      <a:pt x="607" y="667"/>
                      <a:pt x="605" y="668"/>
                      <a:pt x="603" y="670"/>
                    </a:cubicBezTo>
                    <a:close/>
                    <a:moveTo>
                      <a:pt x="139" y="665"/>
                    </a:moveTo>
                    <a:cubicBezTo>
                      <a:pt x="137" y="663"/>
                      <a:pt x="135" y="661"/>
                      <a:pt x="133" y="659"/>
                    </a:cubicBezTo>
                    <a:cubicBezTo>
                      <a:pt x="171" y="614"/>
                      <a:pt x="171" y="614"/>
                      <a:pt x="171" y="614"/>
                    </a:cubicBezTo>
                    <a:cubicBezTo>
                      <a:pt x="172" y="616"/>
                      <a:pt x="174" y="618"/>
                      <a:pt x="176" y="619"/>
                    </a:cubicBezTo>
                    <a:lnTo>
                      <a:pt x="139" y="665"/>
                    </a:lnTo>
                    <a:close/>
                    <a:moveTo>
                      <a:pt x="615" y="660"/>
                    </a:moveTo>
                    <a:cubicBezTo>
                      <a:pt x="577" y="615"/>
                      <a:pt x="577" y="615"/>
                      <a:pt x="577" y="615"/>
                    </a:cubicBezTo>
                    <a:cubicBezTo>
                      <a:pt x="579" y="614"/>
                      <a:pt x="581" y="612"/>
                      <a:pt x="583" y="611"/>
                    </a:cubicBezTo>
                    <a:cubicBezTo>
                      <a:pt x="621" y="655"/>
                      <a:pt x="621" y="655"/>
                      <a:pt x="621" y="655"/>
                    </a:cubicBezTo>
                    <a:cubicBezTo>
                      <a:pt x="619" y="656"/>
                      <a:pt x="617" y="658"/>
                      <a:pt x="615" y="660"/>
                    </a:cubicBezTo>
                    <a:close/>
                    <a:moveTo>
                      <a:pt x="127" y="654"/>
                    </a:moveTo>
                    <a:cubicBezTo>
                      <a:pt x="125" y="652"/>
                      <a:pt x="123" y="651"/>
                      <a:pt x="121" y="649"/>
                    </a:cubicBezTo>
                    <a:cubicBezTo>
                      <a:pt x="161" y="606"/>
                      <a:pt x="161" y="606"/>
                      <a:pt x="161" y="606"/>
                    </a:cubicBezTo>
                    <a:cubicBezTo>
                      <a:pt x="162" y="607"/>
                      <a:pt x="164" y="609"/>
                      <a:pt x="166" y="610"/>
                    </a:cubicBezTo>
                    <a:lnTo>
                      <a:pt x="127" y="654"/>
                    </a:lnTo>
                    <a:close/>
                    <a:moveTo>
                      <a:pt x="627" y="650"/>
                    </a:moveTo>
                    <a:cubicBezTo>
                      <a:pt x="587" y="607"/>
                      <a:pt x="587" y="607"/>
                      <a:pt x="587" y="607"/>
                    </a:cubicBezTo>
                    <a:cubicBezTo>
                      <a:pt x="589" y="605"/>
                      <a:pt x="591" y="603"/>
                      <a:pt x="593" y="602"/>
                    </a:cubicBezTo>
                    <a:cubicBezTo>
                      <a:pt x="633" y="644"/>
                      <a:pt x="633" y="644"/>
                      <a:pt x="633" y="644"/>
                    </a:cubicBezTo>
                    <a:cubicBezTo>
                      <a:pt x="631" y="646"/>
                      <a:pt x="629" y="648"/>
                      <a:pt x="627" y="650"/>
                    </a:cubicBezTo>
                    <a:close/>
                    <a:moveTo>
                      <a:pt x="116" y="644"/>
                    </a:moveTo>
                    <a:cubicBezTo>
                      <a:pt x="114" y="642"/>
                      <a:pt x="111" y="640"/>
                      <a:pt x="109" y="638"/>
                    </a:cubicBezTo>
                    <a:cubicBezTo>
                      <a:pt x="151" y="596"/>
                      <a:pt x="151" y="596"/>
                      <a:pt x="151" y="596"/>
                    </a:cubicBezTo>
                    <a:cubicBezTo>
                      <a:pt x="153" y="598"/>
                      <a:pt x="154" y="600"/>
                      <a:pt x="156" y="601"/>
                    </a:cubicBezTo>
                    <a:lnTo>
                      <a:pt x="116" y="644"/>
                    </a:lnTo>
                    <a:close/>
                    <a:moveTo>
                      <a:pt x="638" y="639"/>
                    </a:moveTo>
                    <a:cubicBezTo>
                      <a:pt x="597" y="597"/>
                      <a:pt x="597" y="597"/>
                      <a:pt x="597" y="597"/>
                    </a:cubicBezTo>
                    <a:cubicBezTo>
                      <a:pt x="599" y="596"/>
                      <a:pt x="601" y="594"/>
                      <a:pt x="602" y="592"/>
                    </a:cubicBezTo>
                    <a:cubicBezTo>
                      <a:pt x="644" y="633"/>
                      <a:pt x="644" y="633"/>
                      <a:pt x="644" y="633"/>
                    </a:cubicBezTo>
                    <a:cubicBezTo>
                      <a:pt x="642" y="635"/>
                      <a:pt x="640" y="637"/>
                      <a:pt x="638" y="639"/>
                    </a:cubicBezTo>
                    <a:close/>
                    <a:moveTo>
                      <a:pt x="104" y="632"/>
                    </a:moveTo>
                    <a:cubicBezTo>
                      <a:pt x="102" y="630"/>
                      <a:pt x="100" y="628"/>
                      <a:pt x="98" y="626"/>
                    </a:cubicBezTo>
                    <a:cubicBezTo>
                      <a:pt x="142" y="587"/>
                      <a:pt x="142" y="587"/>
                      <a:pt x="142" y="587"/>
                    </a:cubicBezTo>
                    <a:cubicBezTo>
                      <a:pt x="143" y="588"/>
                      <a:pt x="145" y="590"/>
                      <a:pt x="147" y="592"/>
                    </a:cubicBezTo>
                    <a:lnTo>
                      <a:pt x="104" y="632"/>
                    </a:lnTo>
                    <a:close/>
                    <a:moveTo>
                      <a:pt x="649" y="627"/>
                    </a:moveTo>
                    <a:cubicBezTo>
                      <a:pt x="606" y="588"/>
                      <a:pt x="606" y="588"/>
                      <a:pt x="606" y="588"/>
                    </a:cubicBezTo>
                    <a:cubicBezTo>
                      <a:pt x="608" y="586"/>
                      <a:pt x="610" y="584"/>
                      <a:pt x="611" y="582"/>
                    </a:cubicBezTo>
                    <a:cubicBezTo>
                      <a:pt x="655" y="621"/>
                      <a:pt x="655" y="621"/>
                      <a:pt x="655" y="621"/>
                    </a:cubicBezTo>
                    <a:cubicBezTo>
                      <a:pt x="653" y="623"/>
                      <a:pt x="651" y="625"/>
                      <a:pt x="649" y="627"/>
                    </a:cubicBezTo>
                    <a:close/>
                    <a:moveTo>
                      <a:pt x="94" y="621"/>
                    </a:moveTo>
                    <a:cubicBezTo>
                      <a:pt x="92" y="619"/>
                      <a:pt x="90" y="616"/>
                      <a:pt x="88" y="614"/>
                    </a:cubicBezTo>
                    <a:cubicBezTo>
                      <a:pt x="133" y="577"/>
                      <a:pt x="133" y="577"/>
                      <a:pt x="133" y="577"/>
                    </a:cubicBezTo>
                    <a:cubicBezTo>
                      <a:pt x="134" y="578"/>
                      <a:pt x="136" y="580"/>
                      <a:pt x="138" y="582"/>
                    </a:cubicBezTo>
                    <a:lnTo>
                      <a:pt x="94" y="621"/>
                    </a:lnTo>
                    <a:close/>
                    <a:moveTo>
                      <a:pt x="660" y="616"/>
                    </a:moveTo>
                    <a:cubicBezTo>
                      <a:pt x="615" y="578"/>
                      <a:pt x="615" y="578"/>
                      <a:pt x="615" y="578"/>
                    </a:cubicBezTo>
                    <a:cubicBezTo>
                      <a:pt x="617" y="576"/>
                      <a:pt x="618" y="574"/>
                      <a:pt x="620" y="572"/>
                    </a:cubicBezTo>
                    <a:cubicBezTo>
                      <a:pt x="665" y="609"/>
                      <a:pt x="665" y="609"/>
                      <a:pt x="665" y="609"/>
                    </a:cubicBezTo>
                    <a:cubicBezTo>
                      <a:pt x="664" y="611"/>
                      <a:pt x="662" y="613"/>
                      <a:pt x="660" y="616"/>
                    </a:cubicBezTo>
                    <a:close/>
                    <a:moveTo>
                      <a:pt x="83" y="609"/>
                    </a:moveTo>
                    <a:cubicBezTo>
                      <a:pt x="82" y="606"/>
                      <a:pt x="80" y="604"/>
                      <a:pt x="78" y="602"/>
                    </a:cubicBezTo>
                    <a:cubicBezTo>
                      <a:pt x="124" y="566"/>
                      <a:pt x="124" y="566"/>
                      <a:pt x="124" y="566"/>
                    </a:cubicBezTo>
                    <a:cubicBezTo>
                      <a:pt x="126" y="568"/>
                      <a:pt x="127" y="570"/>
                      <a:pt x="129" y="572"/>
                    </a:cubicBezTo>
                    <a:lnTo>
                      <a:pt x="83" y="609"/>
                    </a:lnTo>
                    <a:close/>
                    <a:moveTo>
                      <a:pt x="670" y="603"/>
                    </a:moveTo>
                    <a:cubicBezTo>
                      <a:pt x="624" y="567"/>
                      <a:pt x="624" y="567"/>
                      <a:pt x="624" y="567"/>
                    </a:cubicBezTo>
                    <a:cubicBezTo>
                      <a:pt x="625" y="565"/>
                      <a:pt x="627" y="563"/>
                      <a:pt x="628" y="561"/>
                    </a:cubicBezTo>
                    <a:cubicBezTo>
                      <a:pt x="675" y="596"/>
                      <a:pt x="675" y="596"/>
                      <a:pt x="675" y="596"/>
                    </a:cubicBezTo>
                    <a:cubicBezTo>
                      <a:pt x="673" y="599"/>
                      <a:pt x="672" y="601"/>
                      <a:pt x="670" y="603"/>
                    </a:cubicBezTo>
                    <a:close/>
                    <a:moveTo>
                      <a:pt x="74" y="596"/>
                    </a:moveTo>
                    <a:cubicBezTo>
                      <a:pt x="72" y="594"/>
                      <a:pt x="70" y="591"/>
                      <a:pt x="69" y="589"/>
                    </a:cubicBezTo>
                    <a:cubicBezTo>
                      <a:pt x="116" y="555"/>
                      <a:pt x="116" y="555"/>
                      <a:pt x="116" y="555"/>
                    </a:cubicBezTo>
                    <a:cubicBezTo>
                      <a:pt x="118" y="557"/>
                      <a:pt x="119" y="559"/>
                      <a:pt x="121" y="561"/>
                    </a:cubicBezTo>
                    <a:lnTo>
                      <a:pt x="74" y="596"/>
                    </a:lnTo>
                    <a:close/>
                    <a:moveTo>
                      <a:pt x="679" y="590"/>
                    </a:moveTo>
                    <a:cubicBezTo>
                      <a:pt x="632" y="557"/>
                      <a:pt x="632" y="557"/>
                      <a:pt x="632" y="557"/>
                    </a:cubicBezTo>
                    <a:cubicBezTo>
                      <a:pt x="633" y="555"/>
                      <a:pt x="635" y="553"/>
                      <a:pt x="636" y="551"/>
                    </a:cubicBezTo>
                    <a:cubicBezTo>
                      <a:pt x="684" y="583"/>
                      <a:pt x="684" y="583"/>
                      <a:pt x="684" y="583"/>
                    </a:cubicBezTo>
                    <a:cubicBezTo>
                      <a:pt x="683" y="586"/>
                      <a:pt x="681" y="588"/>
                      <a:pt x="679" y="590"/>
                    </a:cubicBezTo>
                    <a:close/>
                    <a:moveTo>
                      <a:pt x="65" y="583"/>
                    </a:moveTo>
                    <a:cubicBezTo>
                      <a:pt x="63" y="581"/>
                      <a:pt x="61" y="578"/>
                      <a:pt x="60" y="576"/>
                    </a:cubicBezTo>
                    <a:cubicBezTo>
                      <a:pt x="109" y="544"/>
                      <a:pt x="109" y="544"/>
                      <a:pt x="109" y="544"/>
                    </a:cubicBezTo>
                    <a:cubicBezTo>
                      <a:pt x="110" y="546"/>
                      <a:pt x="112" y="548"/>
                      <a:pt x="113" y="550"/>
                    </a:cubicBezTo>
                    <a:lnTo>
                      <a:pt x="65" y="583"/>
                    </a:lnTo>
                    <a:close/>
                    <a:moveTo>
                      <a:pt x="688" y="577"/>
                    </a:moveTo>
                    <a:cubicBezTo>
                      <a:pt x="639" y="545"/>
                      <a:pt x="639" y="545"/>
                      <a:pt x="639" y="545"/>
                    </a:cubicBezTo>
                    <a:cubicBezTo>
                      <a:pt x="641" y="543"/>
                      <a:pt x="642" y="541"/>
                      <a:pt x="643" y="539"/>
                    </a:cubicBezTo>
                    <a:cubicBezTo>
                      <a:pt x="693" y="570"/>
                      <a:pt x="693" y="570"/>
                      <a:pt x="693" y="570"/>
                    </a:cubicBezTo>
                    <a:cubicBezTo>
                      <a:pt x="691" y="572"/>
                      <a:pt x="690" y="575"/>
                      <a:pt x="688" y="577"/>
                    </a:cubicBezTo>
                    <a:close/>
                    <a:moveTo>
                      <a:pt x="56" y="570"/>
                    </a:moveTo>
                    <a:cubicBezTo>
                      <a:pt x="54" y="567"/>
                      <a:pt x="53" y="565"/>
                      <a:pt x="52" y="562"/>
                    </a:cubicBezTo>
                    <a:cubicBezTo>
                      <a:pt x="102" y="533"/>
                      <a:pt x="102" y="533"/>
                      <a:pt x="102" y="533"/>
                    </a:cubicBezTo>
                    <a:cubicBezTo>
                      <a:pt x="103" y="535"/>
                      <a:pt x="104" y="537"/>
                      <a:pt x="106" y="539"/>
                    </a:cubicBezTo>
                    <a:lnTo>
                      <a:pt x="56" y="570"/>
                    </a:lnTo>
                    <a:close/>
                    <a:moveTo>
                      <a:pt x="697" y="564"/>
                    </a:moveTo>
                    <a:cubicBezTo>
                      <a:pt x="646" y="534"/>
                      <a:pt x="646" y="534"/>
                      <a:pt x="646" y="534"/>
                    </a:cubicBezTo>
                    <a:cubicBezTo>
                      <a:pt x="648" y="532"/>
                      <a:pt x="649" y="530"/>
                      <a:pt x="650" y="528"/>
                    </a:cubicBezTo>
                    <a:cubicBezTo>
                      <a:pt x="701" y="556"/>
                      <a:pt x="701" y="556"/>
                      <a:pt x="701" y="556"/>
                    </a:cubicBezTo>
                    <a:cubicBezTo>
                      <a:pt x="700" y="559"/>
                      <a:pt x="698" y="561"/>
                      <a:pt x="697" y="564"/>
                    </a:cubicBezTo>
                    <a:close/>
                    <a:moveTo>
                      <a:pt x="48" y="556"/>
                    </a:moveTo>
                    <a:cubicBezTo>
                      <a:pt x="47" y="554"/>
                      <a:pt x="45" y="551"/>
                      <a:pt x="44" y="549"/>
                    </a:cubicBezTo>
                    <a:cubicBezTo>
                      <a:pt x="95" y="521"/>
                      <a:pt x="95" y="521"/>
                      <a:pt x="95" y="521"/>
                    </a:cubicBezTo>
                    <a:cubicBezTo>
                      <a:pt x="97" y="523"/>
                      <a:pt x="98" y="525"/>
                      <a:pt x="99" y="528"/>
                    </a:cubicBezTo>
                    <a:lnTo>
                      <a:pt x="48" y="556"/>
                    </a:lnTo>
                    <a:close/>
                    <a:moveTo>
                      <a:pt x="704" y="550"/>
                    </a:moveTo>
                    <a:cubicBezTo>
                      <a:pt x="653" y="522"/>
                      <a:pt x="653" y="522"/>
                      <a:pt x="653" y="522"/>
                    </a:cubicBezTo>
                    <a:cubicBezTo>
                      <a:pt x="654" y="520"/>
                      <a:pt x="655" y="518"/>
                      <a:pt x="656" y="516"/>
                    </a:cubicBezTo>
                    <a:cubicBezTo>
                      <a:pt x="708" y="542"/>
                      <a:pt x="708" y="542"/>
                      <a:pt x="708" y="542"/>
                    </a:cubicBezTo>
                    <a:cubicBezTo>
                      <a:pt x="707" y="545"/>
                      <a:pt x="706" y="547"/>
                      <a:pt x="704" y="550"/>
                    </a:cubicBezTo>
                    <a:close/>
                    <a:moveTo>
                      <a:pt x="40" y="542"/>
                    </a:moveTo>
                    <a:cubicBezTo>
                      <a:pt x="39" y="540"/>
                      <a:pt x="38" y="537"/>
                      <a:pt x="37" y="534"/>
                    </a:cubicBezTo>
                    <a:cubicBezTo>
                      <a:pt x="89" y="509"/>
                      <a:pt x="89" y="509"/>
                      <a:pt x="89" y="509"/>
                    </a:cubicBezTo>
                    <a:cubicBezTo>
                      <a:pt x="91" y="511"/>
                      <a:pt x="92" y="514"/>
                      <a:pt x="93" y="516"/>
                    </a:cubicBezTo>
                    <a:lnTo>
                      <a:pt x="40" y="542"/>
                    </a:lnTo>
                    <a:close/>
                    <a:moveTo>
                      <a:pt x="712" y="536"/>
                    </a:moveTo>
                    <a:cubicBezTo>
                      <a:pt x="659" y="510"/>
                      <a:pt x="659" y="510"/>
                      <a:pt x="659" y="510"/>
                    </a:cubicBezTo>
                    <a:cubicBezTo>
                      <a:pt x="660" y="508"/>
                      <a:pt x="661" y="506"/>
                      <a:pt x="662" y="504"/>
                    </a:cubicBezTo>
                    <a:cubicBezTo>
                      <a:pt x="715" y="528"/>
                      <a:pt x="715" y="528"/>
                      <a:pt x="715" y="528"/>
                    </a:cubicBezTo>
                    <a:cubicBezTo>
                      <a:pt x="714" y="531"/>
                      <a:pt x="713" y="533"/>
                      <a:pt x="712" y="536"/>
                    </a:cubicBezTo>
                    <a:close/>
                    <a:moveTo>
                      <a:pt x="34" y="528"/>
                    </a:moveTo>
                    <a:cubicBezTo>
                      <a:pt x="32" y="525"/>
                      <a:pt x="31" y="523"/>
                      <a:pt x="30" y="520"/>
                    </a:cubicBezTo>
                    <a:cubicBezTo>
                      <a:pt x="84" y="497"/>
                      <a:pt x="84" y="497"/>
                      <a:pt x="84" y="497"/>
                    </a:cubicBezTo>
                    <a:cubicBezTo>
                      <a:pt x="85" y="499"/>
                      <a:pt x="86" y="502"/>
                      <a:pt x="87" y="504"/>
                    </a:cubicBezTo>
                    <a:lnTo>
                      <a:pt x="34" y="528"/>
                    </a:lnTo>
                    <a:close/>
                    <a:moveTo>
                      <a:pt x="718" y="521"/>
                    </a:moveTo>
                    <a:cubicBezTo>
                      <a:pt x="665" y="498"/>
                      <a:pt x="665" y="498"/>
                      <a:pt x="665" y="498"/>
                    </a:cubicBezTo>
                    <a:cubicBezTo>
                      <a:pt x="666" y="496"/>
                      <a:pt x="666" y="494"/>
                      <a:pt x="667" y="491"/>
                    </a:cubicBezTo>
                    <a:cubicBezTo>
                      <a:pt x="722" y="513"/>
                      <a:pt x="722" y="513"/>
                      <a:pt x="722" y="513"/>
                    </a:cubicBezTo>
                    <a:cubicBezTo>
                      <a:pt x="721" y="516"/>
                      <a:pt x="719" y="519"/>
                      <a:pt x="718" y="521"/>
                    </a:cubicBezTo>
                    <a:close/>
                    <a:moveTo>
                      <a:pt x="27" y="513"/>
                    </a:moveTo>
                    <a:cubicBezTo>
                      <a:pt x="26" y="511"/>
                      <a:pt x="25" y="508"/>
                      <a:pt x="24" y="505"/>
                    </a:cubicBezTo>
                    <a:cubicBezTo>
                      <a:pt x="79" y="485"/>
                      <a:pt x="79" y="485"/>
                      <a:pt x="79" y="485"/>
                    </a:cubicBezTo>
                    <a:cubicBezTo>
                      <a:pt x="80" y="487"/>
                      <a:pt x="81" y="489"/>
                      <a:pt x="82" y="491"/>
                    </a:cubicBezTo>
                    <a:lnTo>
                      <a:pt x="27" y="513"/>
                    </a:lnTo>
                    <a:close/>
                    <a:moveTo>
                      <a:pt x="724" y="506"/>
                    </a:moveTo>
                    <a:cubicBezTo>
                      <a:pt x="670" y="486"/>
                      <a:pt x="670" y="486"/>
                      <a:pt x="670" y="486"/>
                    </a:cubicBezTo>
                    <a:cubicBezTo>
                      <a:pt x="670" y="483"/>
                      <a:pt x="671" y="481"/>
                      <a:pt x="672" y="479"/>
                    </a:cubicBezTo>
                    <a:cubicBezTo>
                      <a:pt x="727" y="498"/>
                      <a:pt x="727" y="498"/>
                      <a:pt x="727" y="498"/>
                    </a:cubicBezTo>
                    <a:cubicBezTo>
                      <a:pt x="726" y="501"/>
                      <a:pt x="725" y="504"/>
                      <a:pt x="724" y="506"/>
                    </a:cubicBezTo>
                    <a:close/>
                    <a:moveTo>
                      <a:pt x="22" y="498"/>
                    </a:moveTo>
                    <a:cubicBezTo>
                      <a:pt x="21" y="496"/>
                      <a:pt x="20" y="493"/>
                      <a:pt x="19" y="490"/>
                    </a:cubicBezTo>
                    <a:cubicBezTo>
                      <a:pt x="75" y="472"/>
                      <a:pt x="75" y="472"/>
                      <a:pt x="75" y="472"/>
                    </a:cubicBezTo>
                    <a:cubicBezTo>
                      <a:pt x="75" y="474"/>
                      <a:pt x="76" y="477"/>
                      <a:pt x="77" y="479"/>
                    </a:cubicBezTo>
                    <a:lnTo>
                      <a:pt x="22" y="498"/>
                    </a:lnTo>
                    <a:close/>
                    <a:moveTo>
                      <a:pt x="730" y="491"/>
                    </a:moveTo>
                    <a:cubicBezTo>
                      <a:pt x="674" y="473"/>
                      <a:pt x="674" y="473"/>
                      <a:pt x="674" y="473"/>
                    </a:cubicBezTo>
                    <a:cubicBezTo>
                      <a:pt x="675" y="471"/>
                      <a:pt x="676" y="468"/>
                      <a:pt x="676" y="466"/>
                    </a:cubicBezTo>
                    <a:cubicBezTo>
                      <a:pt x="732" y="483"/>
                      <a:pt x="732" y="483"/>
                      <a:pt x="732" y="483"/>
                    </a:cubicBezTo>
                    <a:cubicBezTo>
                      <a:pt x="731" y="486"/>
                      <a:pt x="731" y="489"/>
                      <a:pt x="730" y="491"/>
                    </a:cubicBezTo>
                    <a:close/>
                    <a:moveTo>
                      <a:pt x="17" y="483"/>
                    </a:moveTo>
                    <a:cubicBezTo>
                      <a:pt x="16" y="481"/>
                      <a:pt x="15" y="478"/>
                      <a:pt x="14" y="47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62"/>
                      <a:pt x="72" y="464"/>
                      <a:pt x="73" y="466"/>
                    </a:cubicBezTo>
                    <a:lnTo>
                      <a:pt x="17" y="483"/>
                    </a:lnTo>
                    <a:close/>
                    <a:moveTo>
                      <a:pt x="734" y="476"/>
                    </a:moveTo>
                    <a:cubicBezTo>
                      <a:pt x="678" y="460"/>
                      <a:pt x="678" y="460"/>
                      <a:pt x="678" y="460"/>
                    </a:cubicBezTo>
                    <a:cubicBezTo>
                      <a:pt x="679" y="458"/>
                      <a:pt x="679" y="456"/>
                      <a:pt x="680" y="453"/>
                    </a:cubicBezTo>
                    <a:cubicBezTo>
                      <a:pt x="737" y="468"/>
                      <a:pt x="737" y="468"/>
                      <a:pt x="737" y="468"/>
                    </a:cubicBezTo>
                    <a:cubicBezTo>
                      <a:pt x="736" y="471"/>
                      <a:pt x="735" y="473"/>
                      <a:pt x="734" y="476"/>
                    </a:cubicBezTo>
                    <a:close/>
                    <a:moveTo>
                      <a:pt x="12" y="468"/>
                    </a:moveTo>
                    <a:cubicBezTo>
                      <a:pt x="12" y="465"/>
                      <a:pt x="11" y="463"/>
                      <a:pt x="10" y="460"/>
                    </a:cubicBezTo>
                    <a:cubicBezTo>
                      <a:pt x="67" y="446"/>
                      <a:pt x="67" y="446"/>
                      <a:pt x="67" y="446"/>
                    </a:cubicBezTo>
                    <a:cubicBezTo>
                      <a:pt x="68" y="449"/>
                      <a:pt x="68" y="451"/>
                      <a:pt x="69" y="453"/>
                    </a:cubicBezTo>
                    <a:lnTo>
                      <a:pt x="12" y="468"/>
                    </a:lnTo>
                    <a:close/>
                    <a:moveTo>
                      <a:pt x="738" y="461"/>
                    </a:moveTo>
                    <a:cubicBezTo>
                      <a:pt x="681" y="447"/>
                      <a:pt x="681" y="447"/>
                      <a:pt x="681" y="447"/>
                    </a:cubicBezTo>
                    <a:cubicBezTo>
                      <a:pt x="682" y="445"/>
                      <a:pt x="683" y="443"/>
                      <a:pt x="683" y="440"/>
                    </a:cubicBezTo>
                    <a:cubicBezTo>
                      <a:pt x="740" y="452"/>
                      <a:pt x="740" y="452"/>
                      <a:pt x="740" y="452"/>
                    </a:cubicBezTo>
                    <a:cubicBezTo>
                      <a:pt x="740" y="455"/>
                      <a:pt x="739" y="458"/>
                      <a:pt x="738" y="461"/>
                    </a:cubicBezTo>
                    <a:close/>
                    <a:moveTo>
                      <a:pt x="9" y="453"/>
                    </a:moveTo>
                    <a:cubicBezTo>
                      <a:pt x="8" y="450"/>
                      <a:pt x="8" y="447"/>
                      <a:pt x="7" y="444"/>
                    </a:cubicBezTo>
                    <a:cubicBezTo>
                      <a:pt x="65" y="433"/>
                      <a:pt x="65" y="433"/>
                      <a:pt x="65" y="433"/>
                    </a:cubicBezTo>
                    <a:cubicBezTo>
                      <a:pt x="65" y="436"/>
                      <a:pt x="65" y="438"/>
                      <a:pt x="66" y="440"/>
                    </a:cubicBezTo>
                    <a:lnTo>
                      <a:pt x="9" y="453"/>
                    </a:lnTo>
                    <a:close/>
                    <a:moveTo>
                      <a:pt x="742" y="445"/>
                    </a:moveTo>
                    <a:cubicBezTo>
                      <a:pt x="684" y="434"/>
                      <a:pt x="684" y="434"/>
                      <a:pt x="684" y="434"/>
                    </a:cubicBezTo>
                    <a:cubicBezTo>
                      <a:pt x="685" y="432"/>
                      <a:pt x="685" y="429"/>
                      <a:pt x="686" y="427"/>
                    </a:cubicBezTo>
                    <a:cubicBezTo>
                      <a:pt x="743" y="437"/>
                      <a:pt x="743" y="437"/>
                      <a:pt x="743" y="437"/>
                    </a:cubicBezTo>
                    <a:cubicBezTo>
                      <a:pt x="743" y="440"/>
                      <a:pt x="742" y="443"/>
                      <a:pt x="742" y="445"/>
                    </a:cubicBezTo>
                    <a:close/>
                    <a:moveTo>
                      <a:pt x="6" y="437"/>
                    </a:moveTo>
                    <a:cubicBezTo>
                      <a:pt x="5" y="434"/>
                      <a:pt x="5" y="431"/>
                      <a:pt x="4" y="429"/>
                    </a:cubicBezTo>
                    <a:cubicBezTo>
                      <a:pt x="62" y="420"/>
                      <a:pt x="62" y="420"/>
                      <a:pt x="62" y="420"/>
                    </a:cubicBezTo>
                    <a:cubicBezTo>
                      <a:pt x="63" y="422"/>
                      <a:pt x="63" y="425"/>
                      <a:pt x="63" y="427"/>
                    </a:cubicBezTo>
                    <a:lnTo>
                      <a:pt x="6" y="437"/>
                    </a:lnTo>
                    <a:close/>
                    <a:moveTo>
                      <a:pt x="744" y="430"/>
                    </a:moveTo>
                    <a:cubicBezTo>
                      <a:pt x="687" y="421"/>
                      <a:pt x="687" y="421"/>
                      <a:pt x="687" y="421"/>
                    </a:cubicBezTo>
                    <a:cubicBezTo>
                      <a:pt x="687" y="419"/>
                      <a:pt x="687" y="416"/>
                      <a:pt x="688" y="414"/>
                    </a:cubicBezTo>
                    <a:cubicBezTo>
                      <a:pt x="746" y="421"/>
                      <a:pt x="746" y="421"/>
                      <a:pt x="746" y="421"/>
                    </a:cubicBezTo>
                    <a:cubicBezTo>
                      <a:pt x="745" y="424"/>
                      <a:pt x="745" y="427"/>
                      <a:pt x="744" y="430"/>
                    </a:cubicBezTo>
                    <a:close/>
                    <a:moveTo>
                      <a:pt x="3" y="421"/>
                    </a:moveTo>
                    <a:cubicBezTo>
                      <a:pt x="3" y="418"/>
                      <a:pt x="3" y="416"/>
                      <a:pt x="2" y="413"/>
                    </a:cubicBezTo>
                    <a:cubicBezTo>
                      <a:pt x="61" y="407"/>
                      <a:pt x="61" y="407"/>
                      <a:pt x="61" y="407"/>
                    </a:cubicBezTo>
                    <a:cubicBezTo>
                      <a:pt x="61" y="409"/>
                      <a:pt x="61" y="412"/>
                      <a:pt x="61" y="414"/>
                    </a:cubicBezTo>
                    <a:lnTo>
                      <a:pt x="3" y="421"/>
                    </a:lnTo>
                    <a:close/>
                    <a:moveTo>
                      <a:pt x="746" y="414"/>
                    </a:moveTo>
                    <a:cubicBezTo>
                      <a:pt x="688" y="408"/>
                      <a:pt x="688" y="408"/>
                      <a:pt x="688" y="408"/>
                    </a:cubicBezTo>
                    <a:cubicBezTo>
                      <a:pt x="689" y="405"/>
                      <a:pt x="689" y="403"/>
                      <a:pt x="689" y="400"/>
                    </a:cubicBezTo>
                    <a:cubicBezTo>
                      <a:pt x="747" y="405"/>
                      <a:pt x="747" y="405"/>
                      <a:pt x="747" y="405"/>
                    </a:cubicBezTo>
                    <a:cubicBezTo>
                      <a:pt x="747" y="408"/>
                      <a:pt x="747" y="411"/>
                      <a:pt x="746" y="414"/>
                    </a:cubicBezTo>
                    <a:close/>
                    <a:moveTo>
                      <a:pt x="2" y="406"/>
                    </a:moveTo>
                    <a:cubicBezTo>
                      <a:pt x="2" y="403"/>
                      <a:pt x="1" y="400"/>
                      <a:pt x="1" y="397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0" y="396"/>
                      <a:pt x="60" y="398"/>
                      <a:pt x="60" y="401"/>
                    </a:cubicBezTo>
                    <a:lnTo>
                      <a:pt x="2" y="406"/>
                    </a:lnTo>
                    <a:close/>
                    <a:moveTo>
                      <a:pt x="748" y="398"/>
                    </a:moveTo>
                    <a:cubicBezTo>
                      <a:pt x="689" y="394"/>
                      <a:pt x="689" y="394"/>
                      <a:pt x="689" y="394"/>
                    </a:cubicBezTo>
                    <a:cubicBezTo>
                      <a:pt x="690" y="392"/>
                      <a:pt x="690" y="390"/>
                      <a:pt x="690" y="387"/>
                    </a:cubicBezTo>
                    <a:cubicBezTo>
                      <a:pt x="748" y="390"/>
                      <a:pt x="748" y="390"/>
                      <a:pt x="748" y="390"/>
                    </a:cubicBezTo>
                    <a:cubicBezTo>
                      <a:pt x="748" y="392"/>
                      <a:pt x="748" y="395"/>
                      <a:pt x="748" y="398"/>
                    </a:cubicBezTo>
                    <a:close/>
                    <a:moveTo>
                      <a:pt x="1" y="390"/>
                    </a:moveTo>
                    <a:cubicBezTo>
                      <a:pt x="1" y="387"/>
                      <a:pt x="1" y="384"/>
                      <a:pt x="1" y="381"/>
                    </a:cubicBezTo>
                    <a:cubicBezTo>
                      <a:pt x="59" y="380"/>
                      <a:pt x="59" y="380"/>
                      <a:pt x="59" y="380"/>
                    </a:cubicBezTo>
                    <a:cubicBezTo>
                      <a:pt x="59" y="382"/>
                      <a:pt x="59" y="385"/>
                      <a:pt x="59" y="387"/>
                    </a:cubicBezTo>
                    <a:lnTo>
                      <a:pt x="1" y="390"/>
                    </a:lnTo>
                    <a:close/>
                    <a:moveTo>
                      <a:pt x="748" y="382"/>
                    </a:moveTo>
                    <a:cubicBezTo>
                      <a:pt x="690" y="381"/>
                      <a:pt x="690" y="381"/>
                      <a:pt x="690" y="381"/>
                    </a:cubicBezTo>
                    <a:cubicBezTo>
                      <a:pt x="690" y="379"/>
                      <a:pt x="690" y="376"/>
                      <a:pt x="690" y="374"/>
                    </a:cubicBezTo>
                    <a:cubicBezTo>
                      <a:pt x="690" y="373"/>
                      <a:pt x="690" y="373"/>
                      <a:pt x="690" y="373"/>
                    </a:cubicBezTo>
                    <a:cubicBezTo>
                      <a:pt x="749" y="373"/>
                      <a:pt x="749" y="373"/>
                      <a:pt x="749" y="373"/>
                    </a:cubicBezTo>
                    <a:cubicBezTo>
                      <a:pt x="749" y="374"/>
                      <a:pt x="749" y="374"/>
                      <a:pt x="749" y="374"/>
                    </a:cubicBezTo>
                    <a:cubicBezTo>
                      <a:pt x="749" y="377"/>
                      <a:pt x="749" y="379"/>
                      <a:pt x="748" y="382"/>
                    </a:cubicBezTo>
                    <a:close/>
                    <a:moveTo>
                      <a:pt x="59" y="374"/>
                    </a:moveTo>
                    <a:cubicBezTo>
                      <a:pt x="42" y="374"/>
                      <a:pt x="42" y="374"/>
                      <a:pt x="42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371"/>
                      <a:pt x="0" y="368"/>
                      <a:pt x="1" y="365"/>
                    </a:cubicBezTo>
                    <a:cubicBezTo>
                      <a:pt x="59" y="367"/>
                      <a:pt x="59" y="367"/>
                      <a:pt x="59" y="367"/>
                    </a:cubicBezTo>
                    <a:cubicBezTo>
                      <a:pt x="59" y="369"/>
                      <a:pt x="59" y="371"/>
                      <a:pt x="59" y="374"/>
                    </a:cubicBezTo>
                    <a:close/>
                    <a:moveTo>
                      <a:pt x="690" y="367"/>
                    </a:moveTo>
                    <a:cubicBezTo>
                      <a:pt x="690" y="365"/>
                      <a:pt x="690" y="362"/>
                      <a:pt x="690" y="360"/>
                    </a:cubicBezTo>
                    <a:cubicBezTo>
                      <a:pt x="748" y="357"/>
                      <a:pt x="748" y="357"/>
                      <a:pt x="748" y="357"/>
                    </a:cubicBezTo>
                    <a:cubicBezTo>
                      <a:pt x="748" y="360"/>
                      <a:pt x="748" y="363"/>
                      <a:pt x="748" y="366"/>
                    </a:cubicBezTo>
                    <a:lnTo>
                      <a:pt x="690" y="367"/>
                    </a:lnTo>
                    <a:close/>
                    <a:moveTo>
                      <a:pt x="59" y="360"/>
                    </a:moveTo>
                    <a:cubicBezTo>
                      <a:pt x="1" y="358"/>
                      <a:pt x="1" y="358"/>
                      <a:pt x="1" y="358"/>
                    </a:cubicBezTo>
                    <a:cubicBezTo>
                      <a:pt x="1" y="355"/>
                      <a:pt x="1" y="352"/>
                      <a:pt x="1" y="349"/>
                    </a:cubicBezTo>
                    <a:cubicBezTo>
                      <a:pt x="60" y="353"/>
                      <a:pt x="60" y="353"/>
                      <a:pt x="60" y="353"/>
                    </a:cubicBezTo>
                    <a:cubicBezTo>
                      <a:pt x="59" y="356"/>
                      <a:pt x="59" y="358"/>
                      <a:pt x="59" y="360"/>
                    </a:cubicBezTo>
                    <a:close/>
                    <a:moveTo>
                      <a:pt x="689" y="354"/>
                    </a:moveTo>
                    <a:cubicBezTo>
                      <a:pt x="689" y="351"/>
                      <a:pt x="689" y="349"/>
                      <a:pt x="689" y="346"/>
                    </a:cubicBezTo>
                    <a:cubicBezTo>
                      <a:pt x="747" y="342"/>
                      <a:pt x="747" y="342"/>
                      <a:pt x="747" y="342"/>
                    </a:cubicBezTo>
                    <a:cubicBezTo>
                      <a:pt x="747" y="344"/>
                      <a:pt x="748" y="347"/>
                      <a:pt x="748" y="350"/>
                    </a:cubicBezTo>
                    <a:lnTo>
                      <a:pt x="689" y="354"/>
                    </a:lnTo>
                    <a:close/>
                    <a:moveTo>
                      <a:pt x="60" y="347"/>
                    </a:moveTo>
                    <a:cubicBezTo>
                      <a:pt x="2" y="342"/>
                      <a:pt x="2" y="342"/>
                      <a:pt x="2" y="342"/>
                    </a:cubicBezTo>
                    <a:cubicBezTo>
                      <a:pt x="2" y="339"/>
                      <a:pt x="2" y="336"/>
                      <a:pt x="3" y="334"/>
                    </a:cubicBezTo>
                    <a:cubicBezTo>
                      <a:pt x="61" y="340"/>
                      <a:pt x="61" y="340"/>
                      <a:pt x="61" y="340"/>
                    </a:cubicBezTo>
                    <a:cubicBezTo>
                      <a:pt x="60" y="342"/>
                      <a:pt x="60" y="345"/>
                      <a:pt x="60" y="347"/>
                    </a:cubicBezTo>
                    <a:close/>
                    <a:moveTo>
                      <a:pt x="688" y="340"/>
                    </a:moveTo>
                    <a:cubicBezTo>
                      <a:pt x="688" y="338"/>
                      <a:pt x="688" y="336"/>
                      <a:pt x="688" y="333"/>
                    </a:cubicBezTo>
                    <a:cubicBezTo>
                      <a:pt x="746" y="326"/>
                      <a:pt x="746" y="326"/>
                      <a:pt x="746" y="326"/>
                    </a:cubicBezTo>
                    <a:cubicBezTo>
                      <a:pt x="746" y="329"/>
                      <a:pt x="746" y="331"/>
                      <a:pt x="747" y="334"/>
                    </a:cubicBezTo>
                    <a:lnTo>
                      <a:pt x="688" y="340"/>
                    </a:lnTo>
                    <a:close/>
                    <a:moveTo>
                      <a:pt x="61" y="334"/>
                    </a:move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24"/>
                      <a:pt x="4" y="321"/>
                      <a:pt x="5" y="318"/>
                    </a:cubicBezTo>
                    <a:cubicBezTo>
                      <a:pt x="62" y="327"/>
                      <a:pt x="62" y="327"/>
                      <a:pt x="62" y="327"/>
                    </a:cubicBezTo>
                    <a:cubicBezTo>
                      <a:pt x="62" y="329"/>
                      <a:pt x="62" y="331"/>
                      <a:pt x="61" y="334"/>
                    </a:cubicBezTo>
                    <a:close/>
                    <a:moveTo>
                      <a:pt x="687" y="327"/>
                    </a:moveTo>
                    <a:cubicBezTo>
                      <a:pt x="686" y="325"/>
                      <a:pt x="686" y="322"/>
                      <a:pt x="686" y="320"/>
                    </a:cubicBezTo>
                    <a:cubicBezTo>
                      <a:pt x="743" y="310"/>
                      <a:pt x="743" y="310"/>
                      <a:pt x="743" y="310"/>
                    </a:cubicBezTo>
                    <a:cubicBezTo>
                      <a:pt x="744" y="313"/>
                      <a:pt x="744" y="316"/>
                      <a:pt x="745" y="319"/>
                    </a:cubicBezTo>
                    <a:lnTo>
                      <a:pt x="687" y="327"/>
                    </a:lnTo>
                    <a:close/>
                    <a:moveTo>
                      <a:pt x="63" y="320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08"/>
                      <a:pt x="7" y="305"/>
                      <a:pt x="7" y="302"/>
                    </a:cubicBezTo>
                    <a:cubicBezTo>
                      <a:pt x="65" y="313"/>
                      <a:pt x="65" y="313"/>
                      <a:pt x="65" y="313"/>
                    </a:cubicBezTo>
                    <a:cubicBezTo>
                      <a:pt x="64" y="316"/>
                      <a:pt x="64" y="318"/>
                      <a:pt x="63" y="320"/>
                    </a:cubicBezTo>
                    <a:close/>
                    <a:moveTo>
                      <a:pt x="684" y="314"/>
                    </a:moveTo>
                    <a:cubicBezTo>
                      <a:pt x="684" y="312"/>
                      <a:pt x="683" y="309"/>
                      <a:pt x="683" y="307"/>
                    </a:cubicBezTo>
                    <a:cubicBezTo>
                      <a:pt x="740" y="294"/>
                      <a:pt x="740" y="294"/>
                      <a:pt x="740" y="294"/>
                    </a:cubicBezTo>
                    <a:cubicBezTo>
                      <a:pt x="741" y="297"/>
                      <a:pt x="741" y="300"/>
                      <a:pt x="742" y="303"/>
                    </a:cubicBezTo>
                    <a:lnTo>
                      <a:pt x="684" y="314"/>
                    </a:lnTo>
                    <a:close/>
                    <a:moveTo>
                      <a:pt x="66" y="307"/>
                    </a:moveTo>
                    <a:cubicBezTo>
                      <a:pt x="9" y="295"/>
                      <a:pt x="9" y="295"/>
                      <a:pt x="9" y="295"/>
                    </a:cubicBezTo>
                    <a:cubicBezTo>
                      <a:pt x="9" y="292"/>
                      <a:pt x="10" y="289"/>
                      <a:pt x="11" y="287"/>
                    </a:cubicBezTo>
                    <a:cubicBezTo>
                      <a:pt x="68" y="300"/>
                      <a:pt x="68" y="300"/>
                      <a:pt x="68" y="300"/>
                    </a:cubicBezTo>
                    <a:cubicBezTo>
                      <a:pt x="67" y="303"/>
                      <a:pt x="66" y="305"/>
                      <a:pt x="66" y="307"/>
                    </a:cubicBezTo>
                    <a:close/>
                    <a:moveTo>
                      <a:pt x="682" y="301"/>
                    </a:moveTo>
                    <a:cubicBezTo>
                      <a:pt x="681" y="298"/>
                      <a:pt x="680" y="296"/>
                      <a:pt x="680" y="294"/>
                    </a:cubicBezTo>
                    <a:cubicBezTo>
                      <a:pt x="736" y="279"/>
                      <a:pt x="736" y="279"/>
                      <a:pt x="736" y="279"/>
                    </a:cubicBezTo>
                    <a:cubicBezTo>
                      <a:pt x="737" y="282"/>
                      <a:pt x="738" y="285"/>
                      <a:pt x="739" y="287"/>
                    </a:cubicBezTo>
                    <a:lnTo>
                      <a:pt x="682" y="301"/>
                    </a:lnTo>
                    <a:close/>
                    <a:moveTo>
                      <a:pt x="69" y="294"/>
                    </a:moveTo>
                    <a:cubicBezTo>
                      <a:pt x="12" y="280"/>
                      <a:pt x="12" y="280"/>
                      <a:pt x="12" y="280"/>
                    </a:cubicBezTo>
                    <a:cubicBezTo>
                      <a:pt x="13" y="277"/>
                      <a:pt x="14" y="274"/>
                      <a:pt x="15" y="271"/>
                    </a:cubicBezTo>
                    <a:cubicBezTo>
                      <a:pt x="71" y="287"/>
                      <a:pt x="71" y="287"/>
                      <a:pt x="71" y="287"/>
                    </a:cubicBezTo>
                    <a:cubicBezTo>
                      <a:pt x="70" y="290"/>
                      <a:pt x="70" y="292"/>
                      <a:pt x="69" y="294"/>
                    </a:cubicBezTo>
                    <a:close/>
                    <a:moveTo>
                      <a:pt x="678" y="288"/>
                    </a:moveTo>
                    <a:cubicBezTo>
                      <a:pt x="678" y="286"/>
                      <a:pt x="677" y="283"/>
                      <a:pt x="676" y="281"/>
                    </a:cubicBezTo>
                    <a:cubicBezTo>
                      <a:pt x="732" y="264"/>
                      <a:pt x="732" y="264"/>
                      <a:pt x="732" y="264"/>
                    </a:cubicBezTo>
                    <a:cubicBezTo>
                      <a:pt x="733" y="266"/>
                      <a:pt x="734" y="269"/>
                      <a:pt x="735" y="272"/>
                    </a:cubicBezTo>
                    <a:lnTo>
                      <a:pt x="678" y="288"/>
                    </a:lnTo>
                    <a:close/>
                    <a:moveTo>
                      <a:pt x="73" y="281"/>
                    </a:moveTo>
                    <a:cubicBezTo>
                      <a:pt x="17" y="264"/>
                      <a:pt x="17" y="264"/>
                      <a:pt x="17" y="264"/>
                    </a:cubicBezTo>
                    <a:cubicBezTo>
                      <a:pt x="18" y="262"/>
                      <a:pt x="18" y="259"/>
                      <a:pt x="19" y="256"/>
                    </a:cubicBezTo>
                    <a:cubicBezTo>
                      <a:pt x="75" y="274"/>
                      <a:pt x="75" y="274"/>
                      <a:pt x="75" y="274"/>
                    </a:cubicBezTo>
                    <a:cubicBezTo>
                      <a:pt x="74" y="277"/>
                      <a:pt x="73" y="279"/>
                      <a:pt x="73" y="281"/>
                    </a:cubicBezTo>
                    <a:close/>
                    <a:moveTo>
                      <a:pt x="674" y="275"/>
                    </a:moveTo>
                    <a:cubicBezTo>
                      <a:pt x="674" y="273"/>
                      <a:pt x="673" y="270"/>
                      <a:pt x="672" y="268"/>
                    </a:cubicBezTo>
                    <a:cubicBezTo>
                      <a:pt x="727" y="249"/>
                      <a:pt x="727" y="249"/>
                      <a:pt x="727" y="249"/>
                    </a:cubicBezTo>
                    <a:cubicBezTo>
                      <a:pt x="728" y="251"/>
                      <a:pt x="729" y="254"/>
                      <a:pt x="730" y="257"/>
                    </a:cubicBezTo>
                    <a:lnTo>
                      <a:pt x="674" y="275"/>
                    </a:lnTo>
                    <a:close/>
                    <a:moveTo>
                      <a:pt x="77" y="269"/>
                    </a:moveTo>
                    <a:cubicBezTo>
                      <a:pt x="22" y="249"/>
                      <a:pt x="22" y="249"/>
                      <a:pt x="22" y="249"/>
                    </a:cubicBezTo>
                    <a:cubicBezTo>
                      <a:pt x="23" y="246"/>
                      <a:pt x="24" y="244"/>
                      <a:pt x="25" y="241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8" y="264"/>
                      <a:pt x="78" y="266"/>
                      <a:pt x="77" y="269"/>
                    </a:cubicBezTo>
                    <a:close/>
                    <a:moveTo>
                      <a:pt x="670" y="262"/>
                    </a:moveTo>
                    <a:cubicBezTo>
                      <a:pt x="669" y="260"/>
                      <a:pt x="668" y="258"/>
                      <a:pt x="667" y="256"/>
                    </a:cubicBezTo>
                    <a:cubicBezTo>
                      <a:pt x="722" y="234"/>
                      <a:pt x="722" y="234"/>
                      <a:pt x="722" y="234"/>
                    </a:cubicBezTo>
                    <a:cubicBezTo>
                      <a:pt x="723" y="236"/>
                      <a:pt x="724" y="239"/>
                      <a:pt x="725" y="242"/>
                    </a:cubicBezTo>
                    <a:lnTo>
                      <a:pt x="670" y="262"/>
                    </a:lnTo>
                    <a:close/>
                    <a:moveTo>
                      <a:pt x="82" y="256"/>
                    </a:moveTo>
                    <a:cubicBezTo>
                      <a:pt x="27" y="234"/>
                      <a:pt x="27" y="234"/>
                      <a:pt x="27" y="234"/>
                    </a:cubicBezTo>
                    <a:cubicBezTo>
                      <a:pt x="28" y="232"/>
                      <a:pt x="29" y="229"/>
                      <a:pt x="31" y="226"/>
                    </a:cubicBezTo>
                    <a:cubicBezTo>
                      <a:pt x="84" y="249"/>
                      <a:pt x="84" y="249"/>
                      <a:pt x="84" y="249"/>
                    </a:cubicBezTo>
                    <a:cubicBezTo>
                      <a:pt x="83" y="252"/>
                      <a:pt x="82" y="254"/>
                      <a:pt x="82" y="256"/>
                    </a:cubicBezTo>
                    <a:close/>
                    <a:moveTo>
                      <a:pt x="665" y="250"/>
                    </a:moveTo>
                    <a:cubicBezTo>
                      <a:pt x="664" y="248"/>
                      <a:pt x="663" y="246"/>
                      <a:pt x="662" y="243"/>
                    </a:cubicBezTo>
                    <a:cubicBezTo>
                      <a:pt x="715" y="219"/>
                      <a:pt x="715" y="219"/>
                      <a:pt x="715" y="219"/>
                    </a:cubicBezTo>
                    <a:cubicBezTo>
                      <a:pt x="716" y="222"/>
                      <a:pt x="718" y="224"/>
                      <a:pt x="719" y="227"/>
                    </a:cubicBezTo>
                    <a:lnTo>
                      <a:pt x="665" y="250"/>
                    </a:lnTo>
                    <a:close/>
                    <a:moveTo>
                      <a:pt x="87" y="244"/>
                    </a:moveTo>
                    <a:cubicBezTo>
                      <a:pt x="34" y="220"/>
                      <a:pt x="34" y="220"/>
                      <a:pt x="34" y="220"/>
                    </a:cubicBezTo>
                    <a:cubicBezTo>
                      <a:pt x="35" y="217"/>
                      <a:pt x="36" y="214"/>
                      <a:pt x="37" y="212"/>
                    </a:cubicBezTo>
                    <a:cubicBezTo>
                      <a:pt x="90" y="237"/>
                      <a:pt x="90" y="237"/>
                      <a:pt x="90" y="237"/>
                    </a:cubicBezTo>
                    <a:cubicBezTo>
                      <a:pt x="89" y="239"/>
                      <a:pt x="88" y="242"/>
                      <a:pt x="87" y="244"/>
                    </a:cubicBezTo>
                    <a:close/>
                    <a:moveTo>
                      <a:pt x="659" y="238"/>
                    </a:moveTo>
                    <a:cubicBezTo>
                      <a:pt x="658" y="236"/>
                      <a:pt x="657" y="234"/>
                      <a:pt x="656" y="231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10" y="208"/>
                      <a:pt x="711" y="210"/>
                      <a:pt x="712" y="213"/>
                    </a:cubicBezTo>
                    <a:lnTo>
                      <a:pt x="659" y="238"/>
                    </a:lnTo>
                    <a:close/>
                    <a:moveTo>
                      <a:pt x="93" y="232"/>
                    </a:moveTo>
                    <a:cubicBezTo>
                      <a:pt x="40" y="205"/>
                      <a:pt x="40" y="205"/>
                      <a:pt x="40" y="205"/>
                    </a:cubicBezTo>
                    <a:cubicBezTo>
                      <a:pt x="42" y="203"/>
                      <a:pt x="43" y="200"/>
                      <a:pt x="44" y="198"/>
                    </a:cubicBezTo>
                    <a:cubicBezTo>
                      <a:pt x="96" y="225"/>
                      <a:pt x="96" y="225"/>
                      <a:pt x="96" y="225"/>
                    </a:cubicBezTo>
                    <a:cubicBezTo>
                      <a:pt x="95" y="227"/>
                      <a:pt x="94" y="229"/>
                      <a:pt x="93" y="232"/>
                    </a:cubicBezTo>
                    <a:close/>
                    <a:moveTo>
                      <a:pt x="653" y="226"/>
                    </a:moveTo>
                    <a:cubicBezTo>
                      <a:pt x="652" y="224"/>
                      <a:pt x="651" y="222"/>
                      <a:pt x="650" y="220"/>
                    </a:cubicBezTo>
                    <a:cubicBezTo>
                      <a:pt x="701" y="191"/>
                      <a:pt x="701" y="191"/>
                      <a:pt x="701" y="191"/>
                    </a:cubicBezTo>
                    <a:cubicBezTo>
                      <a:pt x="702" y="193"/>
                      <a:pt x="704" y="196"/>
                      <a:pt x="705" y="199"/>
                    </a:cubicBezTo>
                    <a:lnTo>
                      <a:pt x="653" y="226"/>
                    </a:lnTo>
                    <a:close/>
                    <a:moveTo>
                      <a:pt x="99" y="220"/>
                    </a:moveTo>
                    <a:cubicBezTo>
                      <a:pt x="48" y="191"/>
                      <a:pt x="48" y="191"/>
                      <a:pt x="48" y="191"/>
                    </a:cubicBezTo>
                    <a:cubicBezTo>
                      <a:pt x="49" y="189"/>
                      <a:pt x="51" y="186"/>
                      <a:pt x="52" y="184"/>
                    </a:cubicBezTo>
                    <a:cubicBezTo>
                      <a:pt x="103" y="213"/>
                      <a:pt x="103" y="213"/>
                      <a:pt x="103" y="213"/>
                    </a:cubicBezTo>
                    <a:cubicBezTo>
                      <a:pt x="101" y="216"/>
                      <a:pt x="100" y="218"/>
                      <a:pt x="99" y="220"/>
                    </a:cubicBezTo>
                    <a:close/>
                    <a:moveTo>
                      <a:pt x="647" y="214"/>
                    </a:moveTo>
                    <a:cubicBezTo>
                      <a:pt x="646" y="212"/>
                      <a:pt x="644" y="210"/>
                      <a:pt x="643" y="208"/>
                    </a:cubicBezTo>
                    <a:cubicBezTo>
                      <a:pt x="693" y="177"/>
                      <a:pt x="693" y="177"/>
                      <a:pt x="693" y="177"/>
                    </a:cubicBezTo>
                    <a:cubicBezTo>
                      <a:pt x="694" y="180"/>
                      <a:pt x="696" y="182"/>
                      <a:pt x="697" y="185"/>
                    </a:cubicBezTo>
                    <a:lnTo>
                      <a:pt x="647" y="214"/>
                    </a:lnTo>
                    <a:close/>
                    <a:moveTo>
                      <a:pt x="106" y="20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7" y="175"/>
                      <a:pt x="59" y="173"/>
                      <a:pt x="61" y="170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8" y="204"/>
                      <a:pt x="107" y="206"/>
                      <a:pt x="106" y="208"/>
                    </a:cubicBezTo>
                    <a:close/>
                    <a:moveTo>
                      <a:pt x="640" y="203"/>
                    </a:moveTo>
                    <a:cubicBezTo>
                      <a:pt x="639" y="201"/>
                      <a:pt x="637" y="199"/>
                      <a:pt x="636" y="197"/>
                    </a:cubicBezTo>
                    <a:cubicBezTo>
                      <a:pt x="684" y="164"/>
                      <a:pt x="684" y="164"/>
                      <a:pt x="684" y="164"/>
                    </a:cubicBezTo>
                    <a:cubicBezTo>
                      <a:pt x="686" y="166"/>
                      <a:pt x="688" y="169"/>
                      <a:pt x="689" y="171"/>
                    </a:cubicBezTo>
                    <a:lnTo>
                      <a:pt x="640" y="203"/>
                    </a:lnTo>
                    <a:close/>
                    <a:moveTo>
                      <a:pt x="113" y="197"/>
                    </a:moveTo>
                    <a:cubicBezTo>
                      <a:pt x="65" y="164"/>
                      <a:pt x="65" y="164"/>
                      <a:pt x="65" y="164"/>
                    </a:cubicBezTo>
                    <a:cubicBezTo>
                      <a:pt x="66" y="162"/>
                      <a:pt x="68" y="159"/>
                      <a:pt x="70" y="157"/>
                    </a:cubicBezTo>
                    <a:cubicBezTo>
                      <a:pt x="117" y="191"/>
                      <a:pt x="117" y="191"/>
                      <a:pt x="117" y="191"/>
                    </a:cubicBezTo>
                    <a:cubicBezTo>
                      <a:pt x="116" y="193"/>
                      <a:pt x="114" y="195"/>
                      <a:pt x="113" y="197"/>
                    </a:cubicBezTo>
                    <a:close/>
                    <a:moveTo>
                      <a:pt x="632" y="192"/>
                    </a:moveTo>
                    <a:cubicBezTo>
                      <a:pt x="631" y="190"/>
                      <a:pt x="630" y="188"/>
                      <a:pt x="628" y="186"/>
                    </a:cubicBezTo>
                    <a:cubicBezTo>
                      <a:pt x="675" y="151"/>
                      <a:pt x="675" y="151"/>
                      <a:pt x="675" y="151"/>
                    </a:cubicBezTo>
                    <a:cubicBezTo>
                      <a:pt x="677" y="153"/>
                      <a:pt x="679" y="156"/>
                      <a:pt x="680" y="158"/>
                    </a:cubicBezTo>
                    <a:lnTo>
                      <a:pt x="632" y="192"/>
                    </a:lnTo>
                    <a:close/>
                    <a:moveTo>
                      <a:pt x="121" y="186"/>
                    </a:moveTo>
                    <a:cubicBezTo>
                      <a:pt x="74" y="151"/>
                      <a:pt x="74" y="151"/>
                      <a:pt x="74" y="151"/>
                    </a:cubicBezTo>
                    <a:cubicBezTo>
                      <a:pt x="75" y="149"/>
                      <a:pt x="77" y="147"/>
                      <a:pt x="79" y="144"/>
                    </a:cubicBezTo>
                    <a:cubicBezTo>
                      <a:pt x="125" y="180"/>
                      <a:pt x="125" y="180"/>
                      <a:pt x="125" y="180"/>
                    </a:cubicBezTo>
                    <a:cubicBezTo>
                      <a:pt x="124" y="182"/>
                      <a:pt x="122" y="184"/>
                      <a:pt x="121" y="186"/>
                    </a:cubicBezTo>
                    <a:close/>
                    <a:moveTo>
                      <a:pt x="624" y="181"/>
                    </a:moveTo>
                    <a:cubicBezTo>
                      <a:pt x="623" y="179"/>
                      <a:pt x="622" y="177"/>
                      <a:pt x="620" y="175"/>
                    </a:cubicBezTo>
                    <a:cubicBezTo>
                      <a:pt x="665" y="139"/>
                      <a:pt x="665" y="139"/>
                      <a:pt x="665" y="139"/>
                    </a:cubicBezTo>
                    <a:cubicBezTo>
                      <a:pt x="667" y="141"/>
                      <a:pt x="669" y="143"/>
                      <a:pt x="671" y="145"/>
                    </a:cubicBezTo>
                    <a:lnTo>
                      <a:pt x="624" y="181"/>
                    </a:lnTo>
                    <a:close/>
                    <a:moveTo>
                      <a:pt x="129" y="175"/>
                    </a:moveTo>
                    <a:cubicBezTo>
                      <a:pt x="83" y="139"/>
                      <a:pt x="83" y="139"/>
                      <a:pt x="83" y="139"/>
                    </a:cubicBezTo>
                    <a:cubicBezTo>
                      <a:pt x="85" y="136"/>
                      <a:pt x="87" y="134"/>
                      <a:pt x="89" y="132"/>
                    </a:cubicBezTo>
                    <a:cubicBezTo>
                      <a:pt x="134" y="170"/>
                      <a:pt x="134" y="170"/>
                      <a:pt x="134" y="170"/>
                    </a:cubicBezTo>
                    <a:cubicBezTo>
                      <a:pt x="132" y="172"/>
                      <a:pt x="130" y="174"/>
                      <a:pt x="129" y="175"/>
                    </a:cubicBezTo>
                    <a:close/>
                    <a:moveTo>
                      <a:pt x="616" y="171"/>
                    </a:moveTo>
                    <a:cubicBezTo>
                      <a:pt x="615" y="169"/>
                      <a:pt x="613" y="167"/>
                      <a:pt x="611" y="165"/>
                    </a:cubicBezTo>
                    <a:cubicBezTo>
                      <a:pt x="655" y="126"/>
                      <a:pt x="655" y="126"/>
                      <a:pt x="655" y="126"/>
                    </a:cubicBezTo>
                    <a:cubicBezTo>
                      <a:pt x="657" y="129"/>
                      <a:pt x="659" y="131"/>
                      <a:pt x="661" y="133"/>
                    </a:cubicBezTo>
                    <a:lnTo>
                      <a:pt x="616" y="171"/>
                    </a:lnTo>
                    <a:close/>
                    <a:moveTo>
                      <a:pt x="138" y="165"/>
                    </a:moveTo>
                    <a:cubicBezTo>
                      <a:pt x="94" y="127"/>
                      <a:pt x="94" y="127"/>
                      <a:pt x="94" y="127"/>
                    </a:cubicBezTo>
                    <a:cubicBezTo>
                      <a:pt x="96" y="124"/>
                      <a:pt x="98" y="122"/>
                      <a:pt x="100" y="12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41" y="162"/>
                      <a:pt x="139" y="163"/>
                      <a:pt x="138" y="165"/>
                    </a:cubicBezTo>
                    <a:close/>
                    <a:moveTo>
                      <a:pt x="607" y="161"/>
                    </a:moveTo>
                    <a:cubicBezTo>
                      <a:pt x="606" y="159"/>
                      <a:pt x="604" y="157"/>
                      <a:pt x="602" y="155"/>
                    </a:cubicBezTo>
                    <a:cubicBezTo>
                      <a:pt x="644" y="115"/>
                      <a:pt x="644" y="115"/>
                      <a:pt x="644" y="115"/>
                    </a:cubicBezTo>
                    <a:cubicBezTo>
                      <a:pt x="646" y="117"/>
                      <a:pt x="648" y="119"/>
                      <a:pt x="650" y="121"/>
                    </a:cubicBezTo>
                    <a:lnTo>
                      <a:pt x="607" y="161"/>
                    </a:lnTo>
                    <a:close/>
                    <a:moveTo>
                      <a:pt x="147" y="155"/>
                    </a:move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6" y="113"/>
                      <a:pt x="108" y="111"/>
                      <a:pt x="111" y="109"/>
                    </a:cubicBezTo>
                    <a:cubicBezTo>
                      <a:pt x="152" y="150"/>
                      <a:pt x="152" y="150"/>
                      <a:pt x="152" y="150"/>
                    </a:cubicBezTo>
                    <a:cubicBezTo>
                      <a:pt x="150" y="152"/>
                      <a:pt x="148" y="154"/>
                      <a:pt x="147" y="155"/>
                    </a:cubicBezTo>
                    <a:close/>
                    <a:moveTo>
                      <a:pt x="598" y="151"/>
                    </a:moveTo>
                    <a:cubicBezTo>
                      <a:pt x="596" y="149"/>
                      <a:pt x="595" y="147"/>
                      <a:pt x="593" y="146"/>
                    </a:cubicBezTo>
                    <a:cubicBezTo>
                      <a:pt x="633" y="104"/>
                      <a:pt x="633" y="104"/>
                      <a:pt x="633" y="104"/>
                    </a:cubicBezTo>
                    <a:cubicBezTo>
                      <a:pt x="635" y="106"/>
                      <a:pt x="637" y="108"/>
                      <a:pt x="639" y="110"/>
                    </a:cubicBezTo>
                    <a:lnTo>
                      <a:pt x="598" y="151"/>
                    </a:lnTo>
                    <a:close/>
                    <a:moveTo>
                      <a:pt x="156" y="146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2"/>
                      <a:pt x="120" y="100"/>
                      <a:pt x="122" y="98"/>
                    </a:cubicBezTo>
                    <a:cubicBezTo>
                      <a:pt x="161" y="141"/>
                      <a:pt x="161" y="141"/>
                      <a:pt x="161" y="141"/>
                    </a:cubicBezTo>
                    <a:cubicBezTo>
                      <a:pt x="160" y="142"/>
                      <a:pt x="158" y="144"/>
                      <a:pt x="156" y="146"/>
                    </a:cubicBezTo>
                    <a:close/>
                    <a:moveTo>
                      <a:pt x="588" y="142"/>
                    </a:moveTo>
                    <a:cubicBezTo>
                      <a:pt x="587" y="140"/>
                      <a:pt x="585" y="138"/>
                      <a:pt x="583" y="137"/>
                    </a:cubicBezTo>
                    <a:cubicBezTo>
                      <a:pt x="622" y="93"/>
                      <a:pt x="622" y="93"/>
                      <a:pt x="622" y="93"/>
                    </a:cubicBezTo>
                    <a:cubicBezTo>
                      <a:pt x="624" y="95"/>
                      <a:pt x="626" y="97"/>
                      <a:pt x="628" y="99"/>
                    </a:cubicBezTo>
                    <a:lnTo>
                      <a:pt x="588" y="142"/>
                    </a:lnTo>
                    <a:close/>
                    <a:moveTo>
                      <a:pt x="166" y="137"/>
                    </a:moveTo>
                    <a:cubicBezTo>
                      <a:pt x="127" y="93"/>
                      <a:pt x="127" y="93"/>
                      <a:pt x="127" y="93"/>
                    </a:cubicBezTo>
                    <a:cubicBezTo>
                      <a:pt x="130" y="91"/>
                      <a:pt x="132" y="89"/>
                      <a:pt x="134" y="87"/>
                    </a:cubicBezTo>
                    <a:cubicBezTo>
                      <a:pt x="172" y="132"/>
                      <a:pt x="172" y="132"/>
                      <a:pt x="172" y="132"/>
                    </a:cubicBezTo>
                    <a:cubicBezTo>
                      <a:pt x="170" y="134"/>
                      <a:pt x="168" y="135"/>
                      <a:pt x="166" y="137"/>
                    </a:cubicBezTo>
                    <a:close/>
                    <a:moveTo>
                      <a:pt x="578" y="133"/>
                    </a:moveTo>
                    <a:cubicBezTo>
                      <a:pt x="576" y="131"/>
                      <a:pt x="575" y="130"/>
                      <a:pt x="573" y="128"/>
                    </a:cubicBezTo>
                    <a:cubicBezTo>
                      <a:pt x="609" y="83"/>
                      <a:pt x="609" y="83"/>
                      <a:pt x="609" y="83"/>
                    </a:cubicBezTo>
                    <a:cubicBezTo>
                      <a:pt x="612" y="84"/>
                      <a:pt x="614" y="86"/>
                      <a:pt x="616" y="88"/>
                    </a:cubicBezTo>
                    <a:lnTo>
                      <a:pt x="578" y="133"/>
                    </a:lnTo>
                    <a:close/>
                    <a:moveTo>
                      <a:pt x="176" y="128"/>
                    </a:moveTo>
                    <a:cubicBezTo>
                      <a:pt x="139" y="83"/>
                      <a:pt x="139" y="83"/>
                      <a:pt x="139" y="83"/>
                    </a:cubicBezTo>
                    <a:cubicBezTo>
                      <a:pt x="142" y="81"/>
                      <a:pt x="144" y="79"/>
                      <a:pt x="146" y="77"/>
                    </a:cubicBezTo>
                    <a:cubicBezTo>
                      <a:pt x="182" y="124"/>
                      <a:pt x="182" y="124"/>
                      <a:pt x="182" y="124"/>
                    </a:cubicBezTo>
                    <a:cubicBezTo>
                      <a:pt x="180" y="125"/>
                      <a:pt x="178" y="127"/>
                      <a:pt x="176" y="128"/>
                    </a:cubicBezTo>
                    <a:close/>
                    <a:moveTo>
                      <a:pt x="568" y="124"/>
                    </a:moveTo>
                    <a:cubicBezTo>
                      <a:pt x="566" y="123"/>
                      <a:pt x="564" y="121"/>
                      <a:pt x="562" y="120"/>
                    </a:cubicBezTo>
                    <a:cubicBezTo>
                      <a:pt x="597" y="73"/>
                      <a:pt x="597" y="73"/>
                      <a:pt x="597" y="73"/>
                    </a:cubicBezTo>
                    <a:cubicBezTo>
                      <a:pt x="599" y="75"/>
                      <a:pt x="601" y="76"/>
                      <a:pt x="604" y="78"/>
                    </a:cubicBezTo>
                    <a:lnTo>
                      <a:pt x="568" y="124"/>
                    </a:lnTo>
                    <a:close/>
                    <a:moveTo>
                      <a:pt x="187" y="120"/>
                    </a:moveTo>
                    <a:cubicBezTo>
                      <a:pt x="152" y="73"/>
                      <a:pt x="152" y="73"/>
                      <a:pt x="152" y="73"/>
                    </a:cubicBezTo>
                    <a:cubicBezTo>
                      <a:pt x="154" y="71"/>
                      <a:pt x="157" y="70"/>
                      <a:pt x="159" y="68"/>
                    </a:cubicBezTo>
                    <a:cubicBezTo>
                      <a:pt x="193" y="116"/>
                      <a:pt x="193" y="116"/>
                      <a:pt x="193" y="116"/>
                    </a:cubicBezTo>
                    <a:cubicBezTo>
                      <a:pt x="191" y="117"/>
                      <a:pt x="189" y="118"/>
                      <a:pt x="187" y="120"/>
                    </a:cubicBezTo>
                    <a:close/>
                    <a:moveTo>
                      <a:pt x="557" y="116"/>
                    </a:moveTo>
                    <a:cubicBezTo>
                      <a:pt x="555" y="115"/>
                      <a:pt x="553" y="113"/>
                      <a:pt x="551" y="112"/>
                    </a:cubicBezTo>
                    <a:cubicBezTo>
                      <a:pt x="584" y="64"/>
                      <a:pt x="584" y="64"/>
                      <a:pt x="584" y="64"/>
                    </a:cubicBezTo>
                    <a:cubicBezTo>
                      <a:pt x="586" y="65"/>
                      <a:pt x="589" y="67"/>
                      <a:pt x="591" y="69"/>
                    </a:cubicBezTo>
                    <a:lnTo>
                      <a:pt x="557" y="116"/>
                    </a:lnTo>
                    <a:close/>
                    <a:moveTo>
                      <a:pt x="198" y="112"/>
                    </a:moveTo>
                    <a:cubicBezTo>
                      <a:pt x="165" y="64"/>
                      <a:pt x="165" y="64"/>
                      <a:pt x="165" y="64"/>
                    </a:cubicBezTo>
                    <a:cubicBezTo>
                      <a:pt x="167" y="62"/>
                      <a:pt x="170" y="61"/>
                      <a:pt x="172" y="59"/>
                    </a:cubicBezTo>
                    <a:cubicBezTo>
                      <a:pt x="204" y="108"/>
                      <a:pt x="204" y="108"/>
                      <a:pt x="204" y="108"/>
                    </a:cubicBezTo>
                    <a:cubicBezTo>
                      <a:pt x="202" y="109"/>
                      <a:pt x="200" y="111"/>
                      <a:pt x="198" y="112"/>
                    </a:cubicBezTo>
                    <a:close/>
                    <a:moveTo>
                      <a:pt x="546" y="109"/>
                    </a:moveTo>
                    <a:cubicBezTo>
                      <a:pt x="544" y="107"/>
                      <a:pt x="542" y="106"/>
                      <a:pt x="540" y="105"/>
                    </a:cubicBezTo>
                    <a:cubicBezTo>
                      <a:pt x="571" y="55"/>
                      <a:pt x="571" y="55"/>
                      <a:pt x="571" y="55"/>
                    </a:cubicBezTo>
                    <a:cubicBezTo>
                      <a:pt x="573" y="57"/>
                      <a:pt x="575" y="58"/>
                      <a:pt x="578" y="60"/>
                    </a:cubicBezTo>
                    <a:lnTo>
                      <a:pt x="546" y="109"/>
                    </a:lnTo>
                    <a:close/>
                    <a:moveTo>
                      <a:pt x="209" y="105"/>
                    </a:moveTo>
                    <a:cubicBezTo>
                      <a:pt x="178" y="55"/>
                      <a:pt x="178" y="55"/>
                      <a:pt x="178" y="55"/>
                    </a:cubicBezTo>
                    <a:cubicBezTo>
                      <a:pt x="181" y="54"/>
                      <a:pt x="183" y="52"/>
                      <a:pt x="186" y="51"/>
                    </a:cubicBezTo>
                    <a:cubicBezTo>
                      <a:pt x="215" y="101"/>
                      <a:pt x="215" y="101"/>
                      <a:pt x="215" y="101"/>
                    </a:cubicBezTo>
                    <a:cubicBezTo>
                      <a:pt x="213" y="102"/>
                      <a:pt x="211" y="104"/>
                      <a:pt x="209" y="105"/>
                    </a:cubicBezTo>
                    <a:close/>
                    <a:moveTo>
                      <a:pt x="535" y="102"/>
                    </a:moveTo>
                    <a:cubicBezTo>
                      <a:pt x="533" y="100"/>
                      <a:pt x="530" y="99"/>
                      <a:pt x="528" y="98"/>
                    </a:cubicBezTo>
                    <a:cubicBezTo>
                      <a:pt x="557" y="47"/>
                      <a:pt x="557" y="47"/>
                      <a:pt x="557" y="47"/>
                    </a:cubicBezTo>
                    <a:cubicBezTo>
                      <a:pt x="559" y="48"/>
                      <a:pt x="562" y="50"/>
                      <a:pt x="564" y="51"/>
                    </a:cubicBezTo>
                    <a:lnTo>
                      <a:pt x="535" y="102"/>
                    </a:lnTo>
                    <a:close/>
                    <a:moveTo>
                      <a:pt x="220" y="98"/>
                    </a:moveTo>
                    <a:cubicBezTo>
                      <a:pt x="192" y="47"/>
                      <a:pt x="192" y="47"/>
                      <a:pt x="192" y="47"/>
                    </a:cubicBezTo>
                    <a:cubicBezTo>
                      <a:pt x="194" y="46"/>
                      <a:pt x="197" y="44"/>
                      <a:pt x="199" y="43"/>
                    </a:cubicBezTo>
                    <a:cubicBezTo>
                      <a:pt x="227" y="95"/>
                      <a:pt x="227" y="95"/>
                      <a:pt x="227" y="95"/>
                    </a:cubicBezTo>
                    <a:cubicBezTo>
                      <a:pt x="225" y="96"/>
                      <a:pt x="223" y="97"/>
                      <a:pt x="220" y="98"/>
                    </a:cubicBezTo>
                    <a:close/>
                    <a:moveTo>
                      <a:pt x="523" y="95"/>
                    </a:moveTo>
                    <a:cubicBezTo>
                      <a:pt x="521" y="94"/>
                      <a:pt x="519" y="93"/>
                      <a:pt x="516" y="92"/>
                    </a:cubicBezTo>
                    <a:cubicBezTo>
                      <a:pt x="543" y="40"/>
                      <a:pt x="543" y="40"/>
                      <a:pt x="543" y="40"/>
                    </a:cubicBezTo>
                    <a:cubicBezTo>
                      <a:pt x="545" y="41"/>
                      <a:pt x="548" y="42"/>
                      <a:pt x="550" y="44"/>
                    </a:cubicBezTo>
                    <a:lnTo>
                      <a:pt x="523" y="95"/>
                    </a:lnTo>
                    <a:close/>
                    <a:moveTo>
                      <a:pt x="232" y="92"/>
                    </a:moveTo>
                    <a:cubicBezTo>
                      <a:pt x="206" y="40"/>
                      <a:pt x="206" y="40"/>
                      <a:pt x="206" y="40"/>
                    </a:cubicBezTo>
                    <a:cubicBezTo>
                      <a:pt x="208" y="38"/>
                      <a:pt x="211" y="37"/>
                      <a:pt x="214" y="36"/>
                    </a:cubicBezTo>
                    <a:cubicBezTo>
                      <a:pt x="239" y="89"/>
                      <a:pt x="239" y="89"/>
                      <a:pt x="239" y="89"/>
                    </a:cubicBezTo>
                    <a:cubicBezTo>
                      <a:pt x="237" y="90"/>
                      <a:pt x="234" y="91"/>
                      <a:pt x="232" y="92"/>
                    </a:cubicBezTo>
                    <a:close/>
                    <a:moveTo>
                      <a:pt x="511" y="89"/>
                    </a:moveTo>
                    <a:cubicBezTo>
                      <a:pt x="509" y="88"/>
                      <a:pt x="507" y="87"/>
                      <a:pt x="504" y="86"/>
                    </a:cubicBezTo>
                    <a:cubicBezTo>
                      <a:pt x="528" y="33"/>
                      <a:pt x="528" y="33"/>
                      <a:pt x="528" y="33"/>
                    </a:cubicBezTo>
                    <a:cubicBezTo>
                      <a:pt x="531" y="34"/>
                      <a:pt x="534" y="35"/>
                      <a:pt x="536" y="36"/>
                    </a:cubicBezTo>
                    <a:lnTo>
                      <a:pt x="511" y="89"/>
                    </a:lnTo>
                    <a:close/>
                    <a:moveTo>
                      <a:pt x="244" y="86"/>
                    </a:moveTo>
                    <a:cubicBezTo>
                      <a:pt x="220" y="33"/>
                      <a:pt x="220" y="33"/>
                      <a:pt x="220" y="33"/>
                    </a:cubicBezTo>
                    <a:cubicBezTo>
                      <a:pt x="223" y="32"/>
                      <a:pt x="225" y="31"/>
                      <a:pt x="228" y="29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49" y="84"/>
                      <a:pt x="247" y="85"/>
                      <a:pt x="244" y="86"/>
                    </a:cubicBezTo>
                    <a:close/>
                    <a:moveTo>
                      <a:pt x="499" y="83"/>
                    </a:moveTo>
                    <a:cubicBezTo>
                      <a:pt x="496" y="83"/>
                      <a:pt x="494" y="82"/>
                      <a:pt x="492" y="81"/>
                    </a:cubicBezTo>
                    <a:cubicBezTo>
                      <a:pt x="514" y="26"/>
                      <a:pt x="514" y="26"/>
                      <a:pt x="514" y="26"/>
                    </a:cubicBezTo>
                    <a:cubicBezTo>
                      <a:pt x="516" y="27"/>
                      <a:pt x="519" y="29"/>
                      <a:pt x="522" y="30"/>
                    </a:cubicBezTo>
                    <a:lnTo>
                      <a:pt x="499" y="83"/>
                    </a:lnTo>
                    <a:close/>
                    <a:moveTo>
                      <a:pt x="257" y="81"/>
                    </a:moveTo>
                    <a:cubicBezTo>
                      <a:pt x="235" y="27"/>
                      <a:pt x="235" y="27"/>
                      <a:pt x="235" y="27"/>
                    </a:cubicBezTo>
                    <a:cubicBezTo>
                      <a:pt x="237" y="26"/>
                      <a:pt x="240" y="24"/>
                      <a:pt x="243" y="23"/>
                    </a:cubicBezTo>
                    <a:cubicBezTo>
                      <a:pt x="263" y="78"/>
                      <a:pt x="263" y="78"/>
                      <a:pt x="263" y="78"/>
                    </a:cubicBezTo>
                    <a:cubicBezTo>
                      <a:pt x="261" y="79"/>
                      <a:pt x="259" y="80"/>
                      <a:pt x="257" y="81"/>
                    </a:cubicBezTo>
                    <a:close/>
                    <a:moveTo>
                      <a:pt x="486" y="78"/>
                    </a:moveTo>
                    <a:cubicBezTo>
                      <a:pt x="484" y="78"/>
                      <a:pt x="482" y="77"/>
                      <a:pt x="479" y="76"/>
                    </a:cubicBezTo>
                    <a:cubicBezTo>
                      <a:pt x="499" y="21"/>
                      <a:pt x="499" y="21"/>
                      <a:pt x="499" y="21"/>
                    </a:cubicBezTo>
                    <a:cubicBezTo>
                      <a:pt x="502" y="22"/>
                      <a:pt x="504" y="23"/>
                      <a:pt x="507" y="24"/>
                    </a:cubicBezTo>
                    <a:lnTo>
                      <a:pt x="486" y="78"/>
                    </a:lnTo>
                    <a:close/>
                    <a:moveTo>
                      <a:pt x="269" y="76"/>
                    </a:moveTo>
                    <a:cubicBezTo>
                      <a:pt x="250" y="21"/>
                      <a:pt x="250" y="21"/>
                      <a:pt x="250" y="21"/>
                    </a:cubicBezTo>
                    <a:cubicBezTo>
                      <a:pt x="252" y="20"/>
                      <a:pt x="255" y="19"/>
                      <a:pt x="258" y="18"/>
                    </a:cubicBezTo>
                    <a:cubicBezTo>
                      <a:pt x="276" y="74"/>
                      <a:pt x="276" y="74"/>
                      <a:pt x="276" y="74"/>
                    </a:cubicBezTo>
                    <a:cubicBezTo>
                      <a:pt x="274" y="75"/>
                      <a:pt x="271" y="75"/>
                      <a:pt x="269" y="76"/>
                    </a:cubicBezTo>
                    <a:close/>
                    <a:moveTo>
                      <a:pt x="474" y="74"/>
                    </a:moveTo>
                    <a:cubicBezTo>
                      <a:pt x="471" y="73"/>
                      <a:pt x="469" y="72"/>
                      <a:pt x="467" y="72"/>
                    </a:cubicBezTo>
                    <a:cubicBezTo>
                      <a:pt x="484" y="16"/>
                      <a:pt x="484" y="16"/>
                      <a:pt x="484" y="16"/>
                    </a:cubicBezTo>
                    <a:cubicBezTo>
                      <a:pt x="486" y="17"/>
                      <a:pt x="489" y="18"/>
                      <a:pt x="492" y="18"/>
                    </a:cubicBezTo>
                    <a:lnTo>
                      <a:pt x="474" y="74"/>
                    </a:lnTo>
                    <a:close/>
                    <a:moveTo>
                      <a:pt x="282" y="72"/>
                    </a:moveTo>
                    <a:cubicBezTo>
                      <a:pt x="265" y="16"/>
                      <a:pt x="265" y="16"/>
                      <a:pt x="265" y="16"/>
                    </a:cubicBezTo>
                    <a:cubicBezTo>
                      <a:pt x="267" y="15"/>
                      <a:pt x="270" y="14"/>
                      <a:pt x="273" y="14"/>
                    </a:cubicBezTo>
                    <a:cubicBezTo>
                      <a:pt x="289" y="70"/>
                      <a:pt x="289" y="70"/>
                      <a:pt x="289" y="70"/>
                    </a:cubicBezTo>
                    <a:cubicBezTo>
                      <a:pt x="286" y="71"/>
                      <a:pt x="284" y="71"/>
                      <a:pt x="282" y="72"/>
                    </a:cubicBezTo>
                    <a:close/>
                    <a:moveTo>
                      <a:pt x="461" y="70"/>
                    </a:moveTo>
                    <a:cubicBezTo>
                      <a:pt x="458" y="69"/>
                      <a:pt x="456" y="69"/>
                      <a:pt x="454" y="68"/>
                    </a:cubicBezTo>
                    <a:cubicBezTo>
                      <a:pt x="468" y="12"/>
                      <a:pt x="468" y="12"/>
                      <a:pt x="468" y="12"/>
                    </a:cubicBezTo>
                    <a:cubicBezTo>
                      <a:pt x="471" y="12"/>
                      <a:pt x="474" y="13"/>
                      <a:pt x="477" y="14"/>
                    </a:cubicBezTo>
                    <a:lnTo>
                      <a:pt x="461" y="70"/>
                    </a:lnTo>
                    <a:close/>
                    <a:moveTo>
                      <a:pt x="295" y="68"/>
                    </a:moveTo>
                    <a:cubicBezTo>
                      <a:pt x="280" y="12"/>
                      <a:pt x="280" y="12"/>
                      <a:pt x="280" y="12"/>
                    </a:cubicBezTo>
                    <a:cubicBezTo>
                      <a:pt x="283" y="11"/>
                      <a:pt x="286" y="10"/>
                      <a:pt x="288" y="10"/>
                    </a:cubicBezTo>
                    <a:cubicBezTo>
                      <a:pt x="302" y="67"/>
                      <a:pt x="302" y="67"/>
                      <a:pt x="302" y="67"/>
                    </a:cubicBezTo>
                    <a:cubicBezTo>
                      <a:pt x="299" y="67"/>
                      <a:pt x="297" y="68"/>
                      <a:pt x="295" y="68"/>
                    </a:cubicBezTo>
                    <a:close/>
                    <a:moveTo>
                      <a:pt x="448" y="67"/>
                    </a:moveTo>
                    <a:cubicBezTo>
                      <a:pt x="445" y="66"/>
                      <a:pt x="443" y="66"/>
                      <a:pt x="441" y="65"/>
                    </a:cubicBezTo>
                    <a:cubicBezTo>
                      <a:pt x="453" y="8"/>
                      <a:pt x="453" y="8"/>
                      <a:pt x="453" y="8"/>
                    </a:cubicBezTo>
                    <a:cubicBezTo>
                      <a:pt x="456" y="8"/>
                      <a:pt x="459" y="9"/>
                      <a:pt x="461" y="10"/>
                    </a:cubicBezTo>
                    <a:lnTo>
                      <a:pt x="448" y="67"/>
                    </a:lnTo>
                    <a:close/>
                    <a:moveTo>
                      <a:pt x="308" y="65"/>
                    </a:moveTo>
                    <a:cubicBezTo>
                      <a:pt x="295" y="8"/>
                      <a:pt x="295" y="8"/>
                      <a:pt x="295" y="8"/>
                    </a:cubicBezTo>
                    <a:cubicBezTo>
                      <a:pt x="298" y="7"/>
                      <a:pt x="301" y="7"/>
                      <a:pt x="304" y="6"/>
                    </a:cubicBezTo>
                    <a:cubicBezTo>
                      <a:pt x="315" y="64"/>
                      <a:pt x="315" y="64"/>
                      <a:pt x="315" y="64"/>
                    </a:cubicBezTo>
                    <a:cubicBezTo>
                      <a:pt x="312" y="64"/>
                      <a:pt x="310" y="65"/>
                      <a:pt x="308" y="65"/>
                    </a:cubicBezTo>
                    <a:close/>
                    <a:moveTo>
                      <a:pt x="435" y="64"/>
                    </a:moveTo>
                    <a:cubicBezTo>
                      <a:pt x="432" y="63"/>
                      <a:pt x="430" y="63"/>
                      <a:pt x="428" y="63"/>
                    </a:cubicBezTo>
                    <a:cubicBezTo>
                      <a:pt x="437" y="5"/>
                      <a:pt x="437" y="5"/>
                      <a:pt x="437" y="5"/>
                    </a:cubicBezTo>
                    <a:cubicBezTo>
                      <a:pt x="440" y="5"/>
                      <a:pt x="443" y="6"/>
                      <a:pt x="446" y="6"/>
                    </a:cubicBezTo>
                    <a:lnTo>
                      <a:pt x="435" y="64"/>
                    </a:lnTo>
                    <a:close/>
                    <a:moveTo>
                      <a:pt x="321" y="63"/>
                    </a:moveTo>
                    <a:cubicBezTo>
                      <a:pt x="311" y="5"/>
                      <a:pt x="311" y="5"/>
                      <a:pt x="311" y="5"/>
                    </a:cubicBezTo>
                    <a:cubicBezTo>
                      <a:pt x="314" y="5"/>
                      <a:pt x="317" y="4"/>
                      <a:pt x="320" y="4"/>
                    </a:cubicBezTo>
                    <a:cubicBezTo>
                      <a:pt x="328" y="61"/>
                      <a:pt x="328" y="61"/>
                      <a:pt x="328" y="61"/>
                    </a:cubicBezTo>
                    <a:cubicBezTo>
                      <a:pt x="326" y="62"/>
                      <a:pt x="323" y="62"/>
                      <a:pt x="321" y="63"/>
                    </a:cubicBezTo>
                    <a:close/>
                    <a:moveTo>
                      <a:pt x="422" y="62"/>
                    </a:moveTo>
                    <a:cubicBezTo>
                      <a:pt x="419" y="61"/>
                      <a:pt x="417" y="61"/>
                      <a:pt x="414" y="61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4" y="3"/>
                      <a:pt x="427" y="3"/>
                      <a:pt x="430" y="4"/>
                    </a:cubicBezTo>
                    <a:lnTo>
                      <a:pt x="422" y="62"/>
                    </a:lnTo>
                    <a:close/>
                    <a:moveTo>
                      <a:pt x="334" y="61"/>
                    </a:moveTo>
                    <a:cubicBezTo>
                      <a:pt x="327" y="3"/>
                      <a:pt x="327" y="3"/>
                      <a:pt x="327" y="3"/>
                    </a:cubicBezTo>
                    <a:cubicBezTo>
                      <a:pt x="330" y="2"/>
                      <a:pt x="332" y="2"/>
                      <a:pt x="335" y="2"/>
                    </a:cubicBezTo>
                    <a:cubicBezTo>
                      <a:pt x="341" y="60"/>
                      <a:pt x="341" y="60"/>
                      <a:pt x="341" y="60"/>
                    </a:cubicBezTo>
                    <a:cubicBezTo>
                      <a:pt x="339" y="60"/>
                      <a:pt x="337" y="60"/>
                      <a:pt x="334" y="61"/>
                    </a:cubicBezTo>
                    <a:close/>
                    <a:moveTo>
                      <a:pt x="408" y="60"/>
                    </a:moveTo>
                    <a:cubicBezTo>
                      <a:pt x="406" y="60"/>
                      <a:pt x="403" y="59"/>
                      <a:pt x="401" y="59"/>
                    </a:cubicBezTo>
                    <a:cubicBezTo>
                      <a:pt x="406" y="1"/>
                      <a:pt x="406" y="1"/>
                      <a:pt x="406" y="1"/>
                    </a:cubicBezTo>
                    <a:cubicBezTo>
                      <a:pt x="409" y="1"/>
                      <a:pt x="412" y="1"/>
                      <a:pt x="414" y="2"/>
                    </a:cubicBezTo>
                    <a:lnTo>
                      <a:pt x="408" y="60"/>
                    </a:lnTo>
                    <a:close/>
                    <a:moveTo>
                      <a:pt x="347" y="59"/>
                    </a:moveTo>
                    <a:cubicBezTo>
                      <a:pt x="342" y="1"/>
                      <a:pt x="342" y="1"/>
                      <a:pt x="342" y="1"/>
                    </a:cubicBezTo>
                    <a:cubicBezTo>
                      <a:pt x="345" y="1"/>
                      <a:pt x="348" y="1"/>
                      <a:pt x="351" y="0"/>
                    </a:cubicBezTo>
                    <a:cubicBezTo>
                      <a:pt x="355" y="59"/>
                      <a:pt x="355" y="59"/>
                      <a:pt x="355" y="59"/>
                    </a:cubicBezTo>
                    <a:cubicBezTo>
                      <a:pt x="352" y="59"/>
                      <a:pt x="350" y="59"/>
                      <a:pt x="347" y="59"/>
                    </a:cubicBezTo>
                    <a:close/>
                    <a:moveTo>
                      <a:pt x="395" y="59"/>
                    </a:moveTo>
                    <a:cubicBezTo>
                      <a:pt x="392" y="59"/>
                      <a:pt x="390" y="58"/>
                      <a:pt x="388" y="58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393" y="0"/>
                      <a:pt x="396" y="0"/>
                      <a:pt x="399" y="0"/>
                    </a:cubicBezTo>
                    <a:lnTo>
                      <a:pt x="395" y="59"/>
                    </a:lnTo>
                    <a:close/>
                    <a:moveTo>
                      <a:pt x="361" y="58"/>
                    </a:moveTo>
                    <a:cubicBezTo>
                      <a:pt x="358" y="0"/>
                      <a:pt x="358" y="0"/>
                      <a:pt x="358" y="0"/>
                    </a:cubicBezTo>
                    <a:cubicBezTo>
                      <a:pt x="361" y="0"/>
                      <a:pt x="364" y="0"/>
                      <a:pt x="367" y="0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6" y="58"/>
                      <a:pt x="363" y="58"/>
                      <a:pt x="361" y="58"/>
                    </a:cubicBezTo>
                    <a:close/>
                    <a:moveTo>
                      <a:pt x="382" y="58"/>
                    </a:moveTo>
                    <a:cubicBezTo>
                      <a:pt x="379" y="58"/>
                      <a:pt x="377" y="58"/>
                      <a:pt x="375" y="58"/>
                    </a:cubicBezTo>
                    <a:cubicBezTo>
                      <a:pt x="374" y="58"/>
                      <a:pt x="374" y="58"/>
                      <a:pt x="374" y="58"/>
                    </a:cubicBezTo>
                    <a:cubicBezTo>
                      <a:pt x="374" y="23"/>
                      <a:pt x="374" y="23"/>
                      <a:pt x="374" y="23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77" y="0"/>
                      <a:pt x="380" y="0"/>
                      <a:pt x="383" y="0"/>
                    </a:cubicBezTo>
                    <a:lnTo>
                      <a:pt x="382" y="58"/>
                    </a:lnTo>
                    <a:close/>
                    <a:moveTo>
                      <a:pt x="374" y="23"/>
                    </a:moveTo>
                    <a:cubicBezTo>
                      <a:pt x="374" y="29"/>
                      <a:pt x="374" y="29"/>
                      <a:pt x="374" y="29"/>
                    </a:cubicBezTo>
                    <a:cubicBezTo>
                      <a:pt x="374" y="24"/>
                      <a:pt x="374" y="24"/>
                      <a:pt x="374" y="24"/>
                    </a:cubicBezTo>
                    <a:lnTo>
                      <a:pt x="374" y="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5734050" y="4329113"/>
                <a:ext cx="985838" cy="987424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293" y="585"/>
                    </a:moveTo>
                    <a:cubicBezTo>
                      <a:pt x="131" y="585"/>
                      <a:pt x="0" y="454"/>
                      <a:pt x="0" y="293"/>
                    </a:cubicBezTo>
                    <a:cubicBezTo>
                      <a:pt x="0" y="131"/>
                      <a:pt x="131" y="0"/>
                      <a:pt x="293" y="0"/>
                    </a:cubicBezTo>
                    <a:cubicBezTo>
                      <a:pt x="454" y="0"/>
                      <a:pt x="585" y="131"/>
                      <a:pt x="585" y="293"/>
                    </a:cubicBezTo>
                    <a:cubicBezTo>
                      <a:pt x="585" y="454"/>
                      <a:pt x="454" y="585"/>
                      <a:pt x="293" y="585"/>
                    </a:cubicBezTo>
                    <a:close/>
                    <a:moveTo>
                      <a:pt x="293" y="5"/>
                    </a:moveTo>
                    <a:cubicBezTo>
                      <a:pt x="134" y="5"/>
                      <a:pt x="5" y="134"/>
                      <a:pt x="5" y="293"/>
                    </a:cubicBezTo>
                    <a:cubicBezTo>
                      <a:pt x="5" y="451"/>
                      <a:pt x="134" y="580"/>
                      <a:pt x="293" y="580"/>
                    </a:cubicBezTo>
                    <a:cubicBezTo>
                      <a:pt x="451" y="580"/>
                      <a:pt x="580" y="451"/>
                      <a:pt x="580" y="293"/>
                    </a:cubicBezTo>
                    <a:cubicBezTo>
                      <a:pt x="580" y="134"/>
                      <a:pt x="451" y="5"/>
                      <a:pt x="29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5738813" y="4333875"/>
                <a:ext cx="974725" cy="97631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9" extrusionOk="0">
                    <a:moveTo>
                      <a:pt x="290" y="0"/>
                    </a:move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7" y="0"/>
                      <a:pt x="287" y="0"/>
                    </a:cubicBezTo>
                    <a:cubicBezTo>
                      <a:pt x="287" y="49"/>
                      <a:pt x="287" y="49"/>
                      <a:pt x="287" y="49"/>
                    </a:cubicBezTo>
                    <a:cubicBezTo>
                      <a:pt x="288" y="49"/>
                      <a:pt x="289" y="49"/>
                      <a:pt x="290" y="49"/>
                    </a:cubicBezTo>
                    <a:lnTo>
                      <a:pt x="290" y="0"/>
                    </a:lnTo>
                    <a:close/>
                    <a:moveTo>
                      <a:pt x="234" y="5"/>
                    </a:moveTo>
                    <a:cubicBezTo>
                      <a:pt x="233" y="6"/>
                      <a:pt x="233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1" y="6"/>
                      <a:pt x="231" y="6"/>
                      <a:pt x="231" y="6"/>
                    </a:cubicBezTo>
                    <a:cubicBezTo>
                      <a:pt x="241" y="54"/>
                      <a:pt x="241" y="54"/>
                      <a:pt x="241" y="54"/>
                    </a:cubicBezTo>
                    <a:cubicBezTo>
                      <a:pt x="242" y="54"/>
                      <a:pt x="243" y="54"/>
                      <a:pt x="243" y="54"/>
                    </a:cubicBezTo>
                    <a:lnTo>
                      <a:pt x="234" y="5"/>
                    </a:lnTo>
                    <a:close/>
                    <a:moveTo>
                      <a:pt x="181" y="21"/>
                    </a:moveTo>
                    <a:cubicBezTo>
                      <a:pt x="180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97" y="68"/>
                      <a:pt x="197" y="68"/>
                      <a:pt x="197" y="68"/>
                    </a:cubicBezTo>
                    <a:cubicBezTo>
                      <a:pt x="198" y="67"/>
                      <a:pt x="198" y="67"/>
                      <a:pt x="199" y="67"/>
                    </a:cubicBezTo>
                    <a:lnTo>
                      <a:pt x="181" y="21"/>
                    </a:lnTo>
                    <a:close/>
                    <a:moveTo>
                      <a:pt x="131" y="47"/>
                    </a:moveTo>
                    <a:cubicBezTo>
                      <a:pt x="131" y="47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9" y="48"/>
                      <a:pt x="129" y="48"/>
                      <a:pt x="129" y="48"/>
                    </a:cubicBezTo>
                    <a:cubicBezTo>
                      <a:pt x="129" y="48"/>
                      <a:pt x="129" y="48"/>
                      <a:pt x="129" y="48"/>
                    </a:cubicBezTo>
                    <a:cubicBezTo>
                      <a:pt x="129" y="49"/>
                      <a:pt x="129" y="49"/>
                      <a:pt x="129" y="49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7" y="89"/>
                      <a:pt x="157" y="89"/>
                      <a:pt x="158" y="88"/>
                    </a:cubicBezTo>
                    <a:lnTo>
                      <a:pt x="131" y="47"/>
                    </a:lnTo>
                    <a:close/>
                    <a:moveTo>
                      <a:pt x="88" y="82"/>
                    </a:moveTo>
                    <a:cubicBezTo>
                      <a:pt x="87" y="82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120" y="119"/>
                      <a:pt x="120" y="119"/>
                      <a:pt x="120" y="119"/>
                    </a:cubicBezTo>
                    <a:cubicBezTo>
                      <a:pt x="121" y="118"/>
                      <a:pt x="121" y="118"/>
                      <a:pt x="122" y="117"/>
                    </a:cubicBezTo>
                    <a:lnTo>
                      <a:pt x="88" y="82"/>
                    </a:lnTo>
                    <a:close/>
                    <a:moveTo>
                      <a:pt x="52" y="125"/>
                    </a:move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91" y="154"/>
                      <a:pt x="92" y="153"/>
                      <a:pt x="92" y="153"/>
                    </a:cubicBezTo>
                    <a:lnTo>
                      <a:pt x="52" y="125"/>
                    </a:lnTo>
                    <a:close/>
                    <a:moveTo>
                      <a:pt x="24" y="173"/>
                    </a:move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4"/>
                      <a:pt x="24" y="175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68" y="195"/>
                      <a:pt x="68" y="195"/>
                      <a:pt x="68" y="195"/>
                    </a:cubicBezTo>
                    <a:cubicBezTo>
                      <a:pt x="69" y="194"/>
                      <a:pt x="69" y="194"/>
                      <a:pt x="69" y="193"/>
                    </a:cubicBezTo>
                    <a:lnTo>
                      <a:pt x="24" y="173"/>
                    </a:lnTo>
                    <a:close/>
                    <a:moveTo>
                      <a:pt x="7" y="226"/>
                    </a:moveTo>
                    <a:cubicBezTo>
                      <a:pt x="7" y="227"/>
                      <a:pt x="7" y="227"/>
                      <a:pt x="7" y="228"/>
                    </a:cubicBezTo>
                    <a:cubicBezTo>
                      <a:pt x="7" y="228"/>
                      <a:pt x="7" y="228"/>
                      <a:pt x="7" y="228"/>
                    </a:cubicBezTo>
                    <a:cubicBezTo>
                      <a:pt x="7" y="228"/>
                      <a:pt x="7" y="228"/>
                      <a:pt x="7" y="228"/>
                    </a:cubicBezTo>
                    <a:cubicBezTo>
                      <a:pt x="6" y="229"/>
                      <a:pt x="6" y="229"/>
                      <a:pt x="6" y="229"/>
                    </a:cubicBezTo>
                    <a:cubicBezTo>
                      <a:pt x="54" y="239"/>
                      <a:pt x="54" y="239"/>
                      <a:pt x="54" y="239"/>
                    </a:cubicBezTo>
                    <a:cubicBezTo>
                      <a:pt x="55" y="238"/>
                      <a:pt x="55" y="238"/>
                      <a:pt x="55" y="237"/>
                    </a:cubicBezTo>
                    <a:cubicBezTo>
                      <a:pt x="7" y="226"/>
                      <a:pt x="7" y="226"/>
                      <a:pt x="7" y="226"/>
                    </a:cubicBezTo>
                    <a:close/>
                    <a:moveTo>
                      <a:pt x="0" y="281"/>
                    </a:move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49" y="285"/>
                      <a:pt x="49" y="285"/>
                      <a:pt x="49" y="285"/>
                    </a:cubicBezTo>
                    <a:cubicBezTo>
                      <a:pt x="49" y="284"/>
                      <a:pt x="49" y="284"/>
                      <a:pt x="49" y="283"/>
                    </a:cubicBezTo>
                    <a:lnTo>
                      <a:pt x="0" y="281"/>
                    </a:lnTo>
                    <a:close/>
                    <a:moveTo>
                      <a:pt x="52" y="329"/>
                    </a:move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8"/>
                      <a:pt x="4" y="338"/>
                      <a:pt x="4" y="338"/>
                    </a:cubicBezTo>
                    <a:cubicBezTo>
                      <a:pt x="4" y="338"/>
                      <a:pt x="4" y="338"/>
                      <a:pt x="4" y="338"/>
                    </a:cubicBezTo>
                    <a:cubicBezTo>
                      <a:pt x="4" y="339"/>
                      <a:pt x="4" y="339"/>
                      <a:pt x="4" y="340"/>
                    </a:cubicBezTo>
                    <a:cubicBezTo>
                      <a:pt x="4" y="340"/>
                      <a:pt x="4" y="340"/>
                      <a:pt x="4" y="340"/>
                    </a:cubicBezTo>
                    <a:cubicBezTo>
                      <a:pt x="4" y="340"/>
                      <a:pt x="4" y="340"/>
                      <a:pt x="4" y="340"/>
                    </a:cubicBezTo>
                    <a:cubicBezTo>
                      <a:pt x="53" y="331"/>
                      <a:pt x="53" y="331"/>
                      <a:pt x="53" y="331"/>
                    </a:cubicBezTo>
                    <a:cubicBezTo>
                      <a:pt x="53" y="331"/>
                      <a:pt x="52" y="330"/>
                      <a:pt x="52" y="329"/>
                    </a:cubicBezTo>
                    <a:close/>
                    <a:moveTo>
                      <a:pt x="64" y="374"/>
                    </a:moveTo>
                    <a:cubicBezTo>
                      <a:pt x="18" y="391"/>
                      <a:pt x="18" y="391"/>
                      <a:pt x="18" y="391"/>
                    </a:cubicBezTo>
                    <a:cubicBezTo>
                      <a:pt x="19" y="392"/>
                      <a:pt x="19" y="393"/>
                      <a:pt x="19" y="394"/>
                    </a:cubicBezTo>
                    <a:cubicBezTo>
                      <a:pt x="65" y="376"/>
                      <a:pt x="65" y="376"/>
                      <a:pt x="65" y="376"/>
                    </a:cubicBezTo>
                    <a:cubicBezTo>
                      <a:pt x="65" y="375"/>
                      <a:pt x="64" y="374"/>
                      <a:pt x="64" y="374"/>
                    </a:cubicBezTo>
                    <a:close/>
                    <a:moveTo>
                      <a:pt x="84" y="415"/>
                    </a:moveTo>
                    <a:cubicBezTo>
                      <a:pt x="43" y="441"/>
                      <a:pt x="43" y="441"/>
                      <a:pt x="43" y="441"/>
                    </a:cubicBezTo>
                    <a:cubicBezTo>
                      <a:pt x="43" y="441"/>
                      <a:pt x="43" y="442"/>
                      <a:pt x="44" y="442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86" y="417"/>
                      <a:pt x="86" y="417"/>
                      <a:pt x="86" y="417"/>
                    </a:cubicBezTo>
                    <a:cubicBezTo>
                      <a:pt x="85" y="417"/>
                      <a:pt x="85" y="416"/>
                      <a:pt x="84" y="415"/>
                    </a:cubicBezTo>
                    <a:close/>
                    <a:moveTo>
                      <a:pt x="112" y="452"/>
                    </a:moveTo>
                    <a:cubicBezTo>
                      <a:pt x="76" y="485"/>
                      <a:pt x="76" y="485"/>
                      <a:pt x="76" y="485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7"/>
                      <a:pt x="78" y="487"/>
                      <a:pt x="78" y="487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78" y="488"/>
                      <a:pt x="78" y="488"/>
                      <a:pt x="78" y="488"/>
                    </a:cubicBezTo>
                    <a:cubicBezTo>
                      <a:pt x="78" y="488"/>
                      <a:pt x="78" y="488"/>
                      <a:pt x="78" y="488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3" y="453"/>
                      <a:pt x="113" y="453"/>
                      <a:pt x="112" y="452"/>
                    </a:cubicBezTo>
                    <a:close/>
                    <a:moveTo>
                      <a:pt x="147" y="483"/>
                    </a:moveTo>
                    <a:cubicBezTo>
                      <a:pt x="118" y="523"/>
                      <a:pt x="118" y="523"/>
                      <a:pt x="118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4"/>
                      <a:pt x="119" y="524"/>
                      <a:pt x="119" y="524"/>
                    </a:cubicBezTo>
                    <a:cubicBezTo>
                      <a:pt x="119" y="524"/>
                      <a:pt x="119" y="524"/>
                      <a:pt x="119" y="524"/>
                    </a:cubicBezTo>
                    <a:cubicBezTo>
                      <a:pt x="120" y="524"/>
                      <a:pt x="120" y="524"/>
                      <a:pt x="120" y="524"/>
                    </a:cubicBezTo>
                    <a:cubicBezTo>
                      <a:pt x="120" y="524"/>
                      <a:pt x="120" y="524"/>
                      <a:pt x="120" y="524"/>
                    </a:cubicBezTo>
                    <a:cubicBezTo>
                      <a:pt x="149" y="485"/>
                      <a:pt x="149" y="485"/>
                      <a:pt x="149" y="485"/>
                    </a:cubicBezTo>
                    <a:cubicBezTo>
                      <a:pt x="148" y="484"/>
                      <a:pt x="147" y="484"/>
                      <a:pt x="147" y="483"/>
                    </a:cubicBezTo>
                    <a:close/>
                    <a:moveTo>
                      <a:pt x="187" y="507"/>
                    </a:move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6" y="552"/>
                      <a:pt x="167" y="552"/>
                      <a:pt x="167" y="552"/>
                    </a:cubicBezTo>
                    <a:cubicBezTo>
                      <a:pt x="167" y="552"/>
                      <a:pt x="167" y="552"/>
                      <a:pt x="167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3"/>
                      <a:pt x="168" y="553"/>
                      <a:pt x="168" y="553"/>
                    </a:cubicBezTo>
                    <a:cubicBezTo>
                      <a:pt x="189" y="508"/>
                      <a:pt x="189" y="508"/>
                      <a:pt x="189" y="508"/>
                    </a:cubicBezTo>
                    <a:cubicBezTo>
                      <a:pt x="188" y="508"/>
                      <a:pt x="187" y="507"/>
                      <a:pt x="187" y="507"/>
                    </a:cubicBezTo>
                    <a:close/>
                    <a:moveTo>
                      <a:pt x="230" y="523"/>
                    </a:move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20" y="571"/>
                      <a:pt x="220" y="571"/>
                      <a:pt x="221" y="571"/>
                    </a:cubicBezTo>
                    <a:cubicBezTo>
                      <a:pt x="232" y="523"/>
                      <a:pt x="232" y="523"/>
                      <a:pt x="232" y="523"/>
                    </a:cubicBezTo>
                    <a:cubicBezTo>
                      <a:pt x="232" y="523"/>
                      <a:pt x="231" y="523"/>
                      <a:pt x="230" y="523"/>
                    </a:cubicBezTo>
                    <a:close/>
                    <a:moveTo>
                      <a:pt x="276" y="530"/>
                    </a:move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5" y="579"/>
                      <a:pt x="276" y="579"/>
                    </a:cubicBezTo>
                    <a:cubicBezTo>
                      <a:pt x="278" y="530"/>
                      <a:pt x="278" y="530"/>
                      <a:pt x="278" y="530"/>
                    </a:cubicBezTo>
                    <a:cubicBezTo>
                      <a:pt x="277" y="530"/>
                      <a:pt x="277" y="530"/>
                      <a:pt x="276" y="530"/>
                    </a:cubicBezTo>
                    <a:close/>
                    <a:moveTo>
                      <a:pt x="325" y="528"/>
                    </a:moveTo>
                    <a:cubicBezTo>
                      <a:pt x="324" y="528"/>
                      <a:pt x="323" y="528"/>
                      <a:pt x="322" y="528"/>
                    </a:cubicBezTo>
                    <a:cubicBezTo>
                      <a:pt x="329" y="577"/>
                      <a:pt x="329" y="577"/>
                      <a:pt x="329" y="577"/>
                    </a:cubicBezTo>
                    <a:cubicBezTo>
                      <a:pt x="329" y="577"/>
                      <a:pt x="329" y="577"/>
                      <a:pt x="329" y="577"/>
                    </a:cubicBezTo>
                    <a:cubicBezTo>
                      <a:pt x="330" y="576"/>
                      <a:pt x="331" y="576"/>
                      <a:pt x="332" y="576"/>
                    </a:cubicBezTo>
                    <a:lnTo>
                      <a:pt x="325" y="528"/>
                    </a:lnTo>
                    <a:close/>
                    <a:moveTo>
                      <a:pt x="369" y="516"/>
                    </a:moveTo>
                    <a:cubicBezTo>
                      <a:pt x="369" y="517"/>
                      <a:pt x="368" y="517"/>
                      <a:pt x="367" y="517"/>
                    </a:cubicBezTo>
                    <a:cubicBezTo>
                      <a:pt x="383" y="564"/>
                      <a:pt x="383" y="564"/>
                      <a:pt x="383" y="564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5" y="563"/>
                      <a:pt x="385" y="563"/>
                      <a:pt x="386" y="563"/>
                    </a:cubicBezTo>
                    <a:lnTo>
                      <a:pt x="369" y="516"/>
                    </a:lnTo>
                    <a:close/>
                    <a:moveTo>
                      <a:pt x="411" y="497"/>
                    </a:moveTo>
                    <a:cubicBezTo>
                      <a:pt x="411" y="497"/>
                      <a:pt x="410" y="498"/>
                      <a:pt x="409" y="498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5" y="540"/>
                      <a:pt x="436" y="540"/>
                      <a:pt x="436" y="539"/>
                    </a:cubicBezTo>
                    <a:lnTo>
                      <a:pt x="411" y="497"/>
                    </a:lnTo>
                    <a:close/>
                    <a:moveTo>
                      <a:pt x="449" y="470"/>
                    </a:moveTo>
                    <a:cubicBezTo>
                      <a:pt x="448" y="470"/>
                      <a:pt x="448" y="471"/>
                      <a:pt x="447" y="471"/>
                    </a:cubicBezTo>
                    <a:cubicBezTo>
                      <a:pt x="479" y="508"/>
                      <a:pt x="479" y="508"/>
                      <a:pt x="479" y="508"/>
                    </a:cubicBezTo>
                    <a:cubicBezTo>
                      <a:pt x="480" y="508"/>
                      <a:pt x="480" y="508"/>
                      <a:pt x="480" y="508"/>
                    </a:cubicBezTo>
                    <a:cubicBezTo>
                      <a:pt x="480" y="507"/>
                      <a:pt x="480" y="507"/>
                      <a:pt x="480" y="507"/>
                    </a:cubicBezTo>
                    <a:cubicBezTo>
                      <a:pt x="480" y="507"/>
                      <a:pt x="480" y="507"/>
                      <a:pt x="480" y="507"/>
                    </a:cubicBezTo>
                    <a:cubicBezTo>
                      <a:pt x="481" y="507"/>
                      <a:pt x="481" y="507"/>
                      <a:pt x="481" y="507"/>
                    </a:cubicBezTo>
                    <a:lnTo>
                      <a:pt x="449" y="470"/>
                    </a:lnTo>
                    <a:close/>
                    <a:moveTo>
                      <a:pt x="480" y="436"/>
                    </a:moveTo>
                    <a:cubicBezTo>
                      <a:pt x="480" y="437"/>
                      <a:pt x="479" y="437"/>
                      <a:pt x="479" y="438"/>
                    </a:cubicBezTo>
                    <a:cubicBezTo>
                      <a:pt x="518" y="468"/>
                      <a:pt x="518" y="468"/>
                      <a:pt x="518" y="468"/>
                    </a:cubicBezTo>
                    <a:cubicBezTo>
                      <a:pt x="518" y="467"/>
                      <a:pt x="519" y="467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lnTo>
                      <a:pt x="480" y="436"/>
                    </a:lnTo>
                    <a:close/>
                    <a:moveTo>
                      <a:pt x="505" y="397"/>
                    </a:moveTo>
                    <a:cubicBezTo>
                      <a:pt x="505" y="397"/>
                      <a:pt x="504" y="398"/>
                      <a:pt x="504" y="399"/>
                    </a:cubicBezTo>
                    <a:cubicBezTo>
                      <a:pt x="548" y="421"/>
                      <a:pt x="548" y="421"/>
                      <a:pt x="548" y="421"/>
                    </a:cubicBezTo>
                    <a:cubicBezTo>
                      <a:pt x="548" y="421"/>
                      <a:pt x="548" y="420"/>
                      <a:pt x="548" y="420"/>
                    </a:cubicBezTo>
                    <a:cubicBezTo>
                      <a:pt x="548" y="420"/>
                      <a:pt x="548" y="420"/>
                      <a:pt x="548" y="420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9" y="418"/>
                      <a:pt x="549" y="418"/>
                      <a:pt x="549" y="418"/>
                    </a:cubicBezTo>
                    <a:lnTo>
                      <a:pt x="505" y="397"/>
                    </a:lnTo>
                    <a:close/>
                    <a:moveTo>
                      <a:pt x="521" y="353"/>
                    </a:moveTo>
                    <a:cubicBezTo>
                      <a:pt x="521" y="354"/>
                      <a:pt x="521" y="355"/>
                      <a:pt x="521" y="356"/>
                    </a:cubicBezTo>
                    <a:cubicBezTo>
                      <a:pt x="568" y="369"/>
                      <a:pt x="568" y="369"/>
                      <a:pt x="568" y="369"/>
                    </a:cubicBezTo>
                    <a:cubicBezTo>
                      <a:pt x="568" y="368"/>
                      <a:pt x="568" y="367"/>
                      <a:pt x="569" y="366"/>
                    </a:cubicBezTo>
                    <a:lnTo>
                      <a:pt x="521" y="353"/>
                    </a:lnTo>
                    <a:close/>
                    <a:moveTo>
                      <a:pt x="529" y="308"/>
                    </a:moveTo>
                    <a:cubicBezTo>
                      <a:pt x="529" y="309"/>
                      <a:pt x="529" y="309"/>
                      <a:pt x="529" y="310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3"/>
                      <a:pt x="578" y="312"/>
                      <a:pt x="578" y="311"/>
                    </a:cubicBezTo>
                    <a:lnTo>
                      <a:pt x="529" y="308"/>
                    </a:lnTo>
                    <a:close/>
                    <a:moveTo>
                      <a:pt x="577" y="256"/>
                    </a:moveTo>
                    <a:cubicBezTo>
                      <a:pt x="528" y="261"/>
                      <a:pt x="528" y="261"/>
                      <a:pt x="528" y="261"/>
                    </a:cubicBezTo>
                    <a:cubicBezTo>
                      <a:pt x="528" y="262"/>
                      <a:pt x="528" y="263"/>
                      <a:pt x="529" y="264"/>
                    </a:cubicBezTo>
                    <a:cubicBezTo>
                      <a:pt x="577" y="259"/>
                      <a:pt x="577" y="259"/>
                      <a:pt x="577" y="259"/>
                    </a:cubicBezTo>
                    <a:cubicBezTo>
                      <a:pt x="577" y="258"/>
                      <a:pt x="577" y="257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lose/>
                    <a:moveTo>
                      <a:pt x="565" y="201"/>
                    </a:moveTo>
                    <a:cubicBezTo>
                      <a:pt x="519" y="216"/>
                      <a:pt x="519" y="216"/>
                      <a:pt x="519" y="216"/>
                    </a:cubicBezTo>
                    <a:cubicBezTo>
                      <a:pt x="519" y="217"/>
                      <a:pt x="519" y="218"/>
                      <a:pt x="519" y="219"/>
                    </a:cubicBezTo>
                    <a:cubicBezTo>
                      <a:pt x="566" y="204"/>
                      <a:pt x="566" y="204"/>
                      <a:pt x="566" y="204"/>
                    </a:cubicBezTo>
                    <a:cubicBezTo>
                      <a:pt x="566" y="203"/>
                      <a:pt x="566" y="202"/>
                      <a:pt x="565" y="201"/>
                    </a:cubicBezTo>
                    <a:close/>
                    <a:moveTo>
                      <a:pt x="543" y="150"/>
                    </a:moveTo>
                    <a:cubicBezTo>
                      <a:pt x="500" y="174"/>
                      <a:pt x="500" y="174"/>
                      <a:pt x="500" y="174"/>
                    </a:cubicBezTo>
                    <a:cubicBezTo>
                      <a:pt x="501" y="175"/>
                      <a:pt x="501" y="175"/>
                      <a:pt x="501" y="176"/>
                    </a:cubicBezTo>
                    <a:cubicBezTo>
                      <a:pt x="545" y="153"/>
                      <a:pt x="545" y="153"/>
                      <a:pt x="545" y="153"/>
                    </a:cubicBezTo>
                    <a:cubicBezTo>
                      <a:pt x="544" y="152"/>
                      <a:pt x="544" y="151"/>
                      <a:pt x="543" y="150"/>
                    </a:cubicBezTo>
                    <a:close/>
                    <a:moveTo>
                      <a:pt x="512" y="104"/>
                    </a:moveTo>
                    <a:cubicBezTo>
                      <a:pt x="474" y="136"/>
                      <a:pt x="474" y="136"/>
                      <a:pt x="474" y="136"/>
                    </a:cubicBezTo>
                    <a:cubicBezTo>
                      <a:pt x="475" y="136"/>
                      <a:pt x="475" y="137"/>
                      <a:pt x="476" y="137"/>
                    </a:cubicBezTo>
                    <a:cubicBezTo>
                      <a:pt x="514" y="106"/>
                      <a:pt x="514" y="106"/>
                      <a:pt x="514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5"/>
                      <a:pt x="512" y="105"/>
                      <a:pt x="512" y="104"/>
                    </a:cubicBezTo>
                    <a:close/>
                    <a:moveTo>
                      <a:pt x="472" y="65"/>
                    </a:moveTo>
                    <a:cubicBezTo>
                      <a:pt x="441" y="103"/>
                      <a:pt x="441" y="103"/>
                      <a:pt x="441" y="103"/>
                    </a:cubicBezTo>
                    <a:cubicBezTo>
                      <a:pt x="442" y="104"/>
                      <a:pt x="442" y="104"/>
                      <a:pt x="443" y="105"/>
                    </a:cubicBezTo>
                    <a:cubicBezTo>
                      <a:pt x="474" y="67"/>
                      <a:pt x="474" y="67"/>
                      <a:pt x="474" y="67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5"/>
                      <a:pt x="473" y="65"/>
                      <a:pt x="473" y="65"/>
                    </a:cubicBezTo>
                    <a:cubicBezTo>
                      <a:pt x="473" y="65"/>
                      <a:pt x="473" y="65"/>
                      <a:pt x="473" y="65"/>
                    </a:cubicBezTo>
                    <a:lnTo>
                      <a:pt x="472" y="65"/>
                    </a:lnTo>
                    <a:close/>
                    <a:moveTo>
                      <a:pt x="426" y="34"/>
                    </a:moveTo>
                    <a:cubicBezTo>
                      <a:pt x="403" y="77"/>
                      <a:pt x="403" y="77"/>
                      <a:pt x="403" y="77"/>
                    </a:cubicBezTo>
                    <a:cubicBezTo>
                      <a:pt x="403" y="78"/>
                      <a:pt x="404" y="78"/>
                      <a:pt x="405" y="79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7" y="35"/>
                      <a:pt x="426" y="35"/>
                      <a:pt x="426" y="34"/>
                    </a:cubicBezTo>
                    <a:close/>
                    <a:moveTo>
                      <a:pt x="374" y="13"/>
                    </a:moveTo>
                    <a:cubicBezTo>
                      <a:pt x="360" y="60"/>
                      <a:pt x="360" y="60"/>
                      <a:pt x="360" y="60"/>
                    </a:cubicBezTo>
                    <a:cubicBezTo>
                      <a:pt x="361" y="60"/>
                      <a:pt x="361" y="60"/>
                      <a:pt x="362" y="60"/>
                    </a:cubicBezTo>
                    <a:cubicBezTo>
                      <a:pt x="377" y="14"/>
                      <a:pt x="377" y="14"/>
                      <a:pt x="377" y="14"/>
                    </a:cubicBezTo>
                    <a:cubicBezTo>
                      <a:pt x="376" y="13"/>
                      <a:pt x="376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lnTo>
                      <a:pt x="374" y="13"/>
                    </a:lnTo>
                    <a:close/>
                    <a:moveTo>
                      <a:pt x="320" y="2"/>
                    </a:moveTo>
                    <a:cubicBezTo>
                      <a:pt x="315" y="51"/>
                      <a:pt x="315" y="51"/>
                      <a:pt x="315" y="51"/>
                    </a:cubicBezTo>
                    <a:cubicBezTo>
                      <a:pt x="315" y="51"/>
                      <a:pt x="316" y="51"/>
                      <a:pt x="317" y="51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322" y="2"/>
                      <a:pt x="321" y="2"/>
                      <a:pt x="320" y="2"/>
                    </a:cubicBezTo>
                    <a:cubicBezTo>
                      <a:pt x="320" y="2"/>
                      <a:pt x="320" y="2"/>
                      <a:pt x="320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5867400" y="4462463"/>
                <a:ext cx="720725" cy="722312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422"/>
                    </a:moveTo>
                    <a:cubicBezTo>
                      <a:pt x="214" y="419"/>
                      <a:pt x="217" y="416"/>
                      <a:pt x="220" y="416"/>
                    </a:cubicBezTo>
                    <a:cubicBezTo>
                      <a:pt x="223" y="416"/>
                      <a:pt x="226" y="418"/>
                      <a:pt x="226" y="422"/>
                    </a:cubicBezTo>
                    <a:cubicBezTo>
                      <a:pt x="226" y="425"/>
                      <a:pt x="223" y="428"/>
                      <a:pt x="220" y="428"/>
                    </a:cubicBezTo>
                    <a:cubicBezTo>
                      <a:pt x="220" y="428"/>
                      <a:pt x="220" y="428"/>
                      <a:pt x="220" y="428"/>
                    </a:cubicBezTo>
                    <a:cubicBezTo>
                      <a:pt x="217" y="428"/>
                      <a:pt x="214" y="425"/>
                      <a:pt x="214" y="422"/>
                    </a:cubicBezTo>
                    <a:close/>
                    <a:moveTo>
                      <a:pt x="187" y="426"/>
                    </a:moveTo>
                    <a:cubicBezTo>
                      <a:pt x="187" y="426"/>
                      <a:pt x="187" y="426"/>
                      <a:pt x="187" y="426"/>
                    </a:cubicBezTo>
                    <a:cubicBezTo>
                      <a:pt x="184" y="426"/>
                      <a:pt x="182" y="423"/>
                      <a:pt x="182" y="420"/>
                    </a:cubicBezTo>
                    <a:cubicBezTo>
                      <a:pt x="182" y="416"/>
                      <a:pt x="185" y="414"/>
                      <a:pt x="189" y="415"/>
                    </a:cubicBezTo>
                    <a:cubicBezTo>
                      <a:pt x="189" y="415"/>
                      <a:pt x="189" y="415"/>
                      <a:pt x="189" y="415"/>
                    </a:cubicBezTo>
                    <a:cubicBezTo>
                      <a:pt x="192" y="415"/>
                      <a:pt x="194" y="418"/>
                      <a:pt x="194" y="421"/>
                    </a:cubicBezTo>
                    <a:cubicBezTo>
                      <a:pt x="193" y="424"/>
                      <a:pt x="191" y="426"/>
                      <a:pt x="188" y="426"/>
                    </a:cubicBezTo>
                    <a:lnTo>
                      <a:pt x="187" y="426"/>
                    </a:lnTo>
                    <a:close/>
                    <a:moveTo>
                      <a:pt x="246" y="419"/>
                    </a:moveTo>
                    <a:cubicBezTo>
                      <a:pt x="245" y="416"/>
                      <a:pt x="248" y="413"/>
                      <a:pt x="251" y="413"/>
                    </a:cubicBezTo>
                    <a:cubicBezTo>
                      <a:pt x="254" y="412"/>
                      <a:pt x="257" y="414"/>
                      <a:pt x="257" y="417"/>
                    </a:cubicBezTo>
                    <a:cubicBezTo>
                      <a:pt x="258" y="420"/>
                      <a:pt x="256" y="424"/>
                      <a:pt x="253" y="424"/>
                    </a:cubicBezTo>
                    <a:cubicBezTo>
                      <a:pt x="252" y="424"/>
                      <a:pt x="252" y="424"/>
                      <a:pt x="252" y="424"/>
                    </a:cubicBezTo>
                    <a:cubicBezTo>
                      <a:pt x="249" y="424"/>
                      <a:pt x="247" y="422"/>
                      <a:pt x="246" y="419"/>
                    </a:cubicBezTo>
                    <a:close/>
                    <a:moveTo>
                      <a:pt x="155" y="420"/>
                    </a:moveTo>
                    <a:cubicBezTo>
                      <a:pt x="152" y="419"/>
                      <a:pt x="150" y="415"/>
                      <a:pt x="151" y="412"/>
                    </a:cubicBezTo>
                    <a:cubicBezTo>
                      <a:pt x="152" y="409"/>
                      <a:pt x="155" y="407"/>
                      <a:pt x="158" y="408"/>
                    </a:cubicBezTo>
                    <a:cubicBezTo>
                      <a:pt x="158" y="408"/>
                      <a:pt x="158" y="408"/>
                      <a:pt x="158" y="408"/>
                    </a:cubicBezTo>
                    <a:cubicBezTo>
                      <a:pt x="161" y="409"/>
                      <a:pt x="163" y="412"/>
                      <a:pt x="162" y="416"/>
                    </a:cubicBezTo>
                    <a:cubicBezTo>
                      <a:pt x="161" y="418"/>
                      <a:pt x="159" y="420"/>
                      <a:pt x="157" y="420"/>
                    </a:cubicBezTo>
                    <a:cubicBezTo>
                      <a:pt x="156" y="420"/>
                      <a:pt x="155" y="420"/>
                      <a:pt x="155" y="420"/>
                    </a:cubicBezTo>
                    <a:close/>
                    <a:moveTo>
                      <a:pt x="277" y="412"/>
                    </a:moveTo>
                    <a:cubicBezTo>
                      <a:pt x="276" y="409"/>
                      <a:pt x="278" y="406"/>
                      <a:pt x="281" y="405"/>
                    </a:cubicBezTo>
                    <a:cubicBezTo>
                      <a:pt x="284" y="404"/>
                      <a:pt x="287" y="405"/>
                      <a:pt x="288" y="408"/>
                    </a:cubicBezTo>
                    <a:cubicBezTo>
                      <a:pt x="289" y="411"/>
                      <a:pt x="288" y="415"/>
                      <a:pt x="285" y="416"/>
                    </a:cubicBezTo>
                    <a:cubicBezTo>
                      <a:pt x="284" y="416"/>
                      <a:pt x="283" y="416"/>
                      <a:pt x="283" y="416"/>
                    </a:cubicBezTo>
                    <a:cubicBezTo>
                      <a:pt x="280" y="416"/>
                      <a:pt x="278" y="414"/>
                      <a:pt x="277" y="412"/>
                    </a:cubicBezTo>
                    <a:close/>
                    <a:moveTo>
                      <a:pt x="124" y="408"/>
                    </a:moveTo>
                    <a:cubicBezTo>
                      <a:pt x="121" y="407"/>
                      <a:pt x="120" y="403"/>
                      <a:pt x="121" y="400"/>
                    </a:cubicBezTo>
                    <a:cubicBezTo>
                      <a:pt x="122" y="397"/>
                      <a:pt x="126" y="396"/>
                      <a:pt x="129" y="398"/>
                    </a:cubicBezTo>
                    <a:cubicBezTo>
                      <a:pt x="132" y="399"/>
                      <a:pt x="133" y="402"/>
                      <a:pt x="132" y="405"/>
                    </a:cubicBezTo>
                    <a:cubicBezTo>
                      <a:pt x="131" y="407"/>
                      <a:pt x="129" y="409"/>
                      <a:pt x="126" y="409"/>
                    </a:cubicBezTo>
                    <a:cubicBezTo>
                      <a:pt x="126" y="409"/>
                      <a:pt x="125" y="409"/>
                      <a:pt x="124" y="408"/>
                    </a:cubicBezTo>
                    <a:close/>
                    <a:moveTo>
                      <a:pt x="307" y="400"/>
                    </a:moveTo>
                    <a:cubicBezTo>
                      <a:pt x="305" y="397"/>
                      <a:pt x="306" y="394"/>
                      <a:pt x="309" y="392"/>
                    </a:cubicBezTo>
                    <a:cubicBezTo>
                      <a:pt x="312" y="391"/>
                      <a:pt x="316" y="392"/>
                      <a:pt x="317" y="394"/>
                    </a:cubicBezTo>
                    <a:cubicBezTo>
                      <a:pt x="319" y="397"/>
                      <a:pt x="318" y="401"/>
                      <a:pt x="315" y="402"/>
                    </a:cubicBezTo>
                    <a:cubicBezTo>
                      <a:pt x="314" y="403"/>
                      <a:pt x="313" y="403"/>
                      <a:pt x="312" y="403"/>
                    </a:cubicBezTo>
                    <a:cubicBezTo>
                      <a:pt x="310" y="403"/>
                      <a:pt x="308" y="402"/>
                      <a:pt x="307" y="400"/>
                    </a:cubicBezTo>
                    <a:close/>
                    <a:moveTo>
                      <a:pt x="95" y="392"/>
                    </a:moveTo>
                    <a:cubicBezTo>
                      <a:pt x="93" y="390"/>
                      <a:pt x="92" y="387"/>
                      <a:pt x="94" y="384"/>
                    </a:cubicBezTo>
                    <a:cubicBezTo>
                      <a:pt x="95" y="381"/>
                      <a:pt x="99" y="381"/>
                      <a:pt x="102" y="382"/>
                    </a:cubicBezTo>
                    <a:cubicBezTo>
                      <a:pt x="104" y="384"/>
                      <a:pt x="105" y="388"/>
                      <a:pt x="103" y="390"/>
                    </a:cubicBezTo>
                    <a:cubicBezTo>
                      <a:pt x="102" y="392"/>
                      <a:pt x="100" y="393"/>
                      <a:pt x="98" y="393"/>
                    </a:cubicBezTo>
                    <a:cubicBezTo>
                      <a:pt x="97" y="393"/>
                      <a:pt x="96" y="393"/>
                      <a:pt x="95" y="392"/>
                    </a:cubicBezTo>
                    <a:close/>
                    <a:moveTo>
                      <a:pt x="334" y="383"/>
                    </a:moveTo>
                    <a:cubicBezTo>
                      <a:pt x="332" y="381"/>
                      <a:pt x="333" y="377"/>
                      <a:pt x="335" y="375"/>
                    </a:cubicBezTo>
                    <a:cubicBezTo>
                      <a:pt x="338" y="373"/>
                      <a:pt x="342" y="374"/>
                      <a:pt x="344" y="376"/>
                    </a:cubicBezTo>
                    <a:cubicBezTo>
                      <a:pt x="346" y="379"/>
                      <a:pt x="345" y="383"/>
                      <a:pt x="342" y="385"/>
                    </a:cubicBezTo>
                    <a:cubicBezTo>
                      <a:pt x="341" y="385"/>
                      <a:pt x="340" y="386"/>
                      <a:pt x="339" y="386"/>
                    </a:cubicBezTo>
                    <a:cubicBezTo>
                      <a:pt x="337" y="386"/>
                      <a:pt x="335" y="385"/>
                      <a:pt x="334" y="383"/>
                    </a:cubicBezTo>
                    <a:close/>
                    <a:moveTo>
                      <a:pt x="69" y="372"/>
                    </a:moveTo>
                    <a:cubicBezTo>
                      <a:pt x="69" y="372"/>
                      <a:pt x="69" y="372"/>
                      <a:pt x="69" y="372"/>
                    </a:cubicBezTo>
                    <a:cubicBezTo>
                      <a:pt x="67" y="370"/>
                      <a:pt x="67" y="366"/>
                      <a:pt x="69" y="364"/>
                    </a:cubicBezTo>
                    <a:cubicBezTo>
                      <a:pt x="71" y="361"/>
                      <a:pt x="75" y="361"/>
                      <a:pt x="77" y="363"/>
                    </a:cubicBezTo>
                    <a:cubicBezTo>
                      <a:pt x="79" y="365"/>
                      <a:pt x="80" y="369"/>
                      <a:pt x="77" y="371"/>
                    </a:cubicBezTo>
                    <a:cubicBezTo>
                      <a:pt x="76" y="373"/>
                      <a:pt x="75" y="373"/>
                      <a:pt x="73" y="373"/>
                    </a:cubicBezTo>
                    <a:cubicBezTo>
                      <a:pt x="72" y="373"/>
                      <a:pt x="70" y="373"/>
                      <a:pt x="69" y="372"/>
                    </a:cubicBezTo>
                    <a:close/>
                    <a:moveTo>
                      <a:pt x="359" y="363"/>
                    </a:moveTo>
                    <a:cubicBezTo>
                      <a:pt x="357" y="361"/>
                      <a:pt x="357" y="357"/>
                      <a:pt x="359" y="355"/>
                    </a:cubicBezTo>
                    <a:cubicBezTo>
                      <a:pt x="359" y="355"/>
                      <a:pt x="359" y="355"/>
                      <a:pt x="359" y="355"/>
                    </a:cubicBezTo>
                    <a:cubicBezTo>
                      <a:pt x="361" y="352"/>
                      <a:pt x="365" y="352"/>
                      <a:pt x="367" y="354"/>
                    </a:cubicBezTo>
                    <a:cubicBezTo>
                      <a:pt x="369" y="357"/>
                      <a:pt x="369" y="360"/>
                      <a:pt x="367" y="363"/>
                    </a:cubicBezTo>
                    <a:cubicBezTo>
                      <a:pt x="366" y="364"/>
                      <a:pt x="364" y="364"/>
                      <a:pt x="363" y="364"/>
                    </a:cubicBezTo>
                    <a:cubicBezTo>
                      <a:pt x="361" y="364"/>
                      <a:pt x="360" y="364"/>
                      <a:pt x="359" y="363"/>
                    </a:cubicBezTo>
                    <a:close/>
                    <a:moveTo>
                      <a:pt x="47" y="348"/>
                    </a:moveTo>
                    <a:cubicBezTo>
                      <a:pt x="45" y="345"/>
                      <a:pt x="45" y="342"/>
                      <a:pt x="48" y="340"/>
                    </a:cubicBezTo>
                    <a:cubicBezTo>
                      <a:pt x="50" y="338"/>
                      <a:pt x="54" y="338"/>
                      <a:pt x="56" y="340"/>
                    </a:cubicBezTo>
                    <a:cubicBezTo>
                      <a:pt x="58" y="343"/>
                      <a:pt x="57" y="347"/>
                      <a:pt x="55" y="349"/>
                    </a:cubicBezTo>
                    <a:cubicBezTo>
                      <a:pt x="54" y="350"/>
                      <a:pt x="53" y="350"/>
                      <a:pt x="51" y="350"/>
                    </a:cubicBezTo>
                    <a:cubicBezTo>
                      <a:pt x="50" y="350"/>
                      <a:pt x="48" y="349"/>
                      <a:pt x="47" y="348"/>
                    </a:cubicBezTo>
                    <a:close/>
                    <a:moveTo>
                      <a:pt x="380" y="339"/>
                    </a:moveTo>
                    <a:cubicBezTo>
                      <a:pt x="377" y="337"/>
                      <a:pt x="377" y="333"/>
                      <a:pt x="379" y="331"/>
                    </a:cubicBezTo>
                    <a:cubicBezTo>
                      <a:pt x="381" y="328"/>
                      <a:pt x="384" y="327"/>
                      <a:pt x="387" y="329"/>
                    </a:cubicBezTo>
                    <a:cubicBezTo>
                      <a:pt x="389" y="331"/>
                      <a:pt x="390" y="335"/>
                      <a:pt x="388" y="337"/>
                    </a:cubicBezTo>
                    <a:cubicBezTo>
                      <a:pt x="387" y="339"/>
                      <a:pt x="385" y="340"/>
                      <a:pt x="383" y="340"/>
                    </a:cubicBezTo>
                    <a:cubicBezTo>
                      <a:pt x="382" y="340"/>
                      <a:pt x="381" y="339"/>
                      <a:pt x="380" y="339"/>
                    </a:cubicBezTo>
                    <a:close/>
                    <a:moveTo>
                      <a:pt x="28" y="321"/>
                    </a:moveTo>
                    <a:cubicBezTo>
                      <a:pt x="26" y="318"/>
                      <a:pt x="27" y="314"/>
                      <a:pt x="30" y="313"/>
                    </a:cubicBezTo>
                    <a:cubicBezTo>
                      <a:pt x="33" y="311"/>
                      <a:pt x="37" y="312"/>
                      <a:pt x="38" y="315"/>
                    </a:cubicBezTo>
                    <a:cubicBezTo>
                      <a:pt x="40" y="318"/>
                      <a:pt x="39" y="321"/>
                      <a:pt x="36" y="323"/>
                    </a:cubicBezTo>
                    <a:cubicBezTo>
                      <a:pt x="35" y="323"/>
                      <a:pt x="34" y="324"/>
                      <a:pt x="33" y="324"/>
                    </a:cubicBezTo>
                    <a:cubicBezTo>
                      <a:pt x="31" y="324"/>
                      <a:pt x="29" y="323"/>
                      <a:pt x="28" y="321"/>
                    </a:cubicBezTo>
                    <a:close/>
                    <a:moveTo>
                      <a:pt x="397" y="312"/>
                    </a:moveTo>
                    <a:cubicBezTo>
                      <a:pt x="394" y="310"/>
                      <a:pt x="393" y="307"/>
                      <a:pt x="395" y="304"/>
                    </a:cubicBezTo>
                    <a:cubicBezTo>
                      <a:pt x="396" y="301"/>
                      <a:pt x="400" y="300"/>
                      <a:pt x="403" y="301"/>
                    </a:cubicBezTo>
                    <a:cubicBezTo>
                      <a:pt x="405" y="303"/>
                      <a:pt x="407" y="306"/>
                      <a:pt x="405" y="309"/>
                    </a:cubicBezTo>
                    <a:cubicBezTo>
                      <a:pt x="404" y="311"/>
                      <a:pt x="402" y="312"/>
                      <a:pt x="400" y="312"/>
                    </a:cubicBezTo>
                    <a:cubicBezTo>
                      <a:pt x="399" y="312"/>
                      <a:pt x="398" y="312"/>
                      <a:pt x="397" y="312"/>
                    </a:cubicBezTo>
                    <a:close/>
                    <a:moveTo>
                      <a:pt x="14" y="291"/>
                    </a:moveTo>
                    <a:cubicBezTo>
                      <a:pt x="13" y="288"/>
                      <a:pt x="14" y="285"/>
                      <a:pt x="17" y="283"/>
                    </a:cubicBezTo>
                    <a:cubicBezTo>
                      <a:pt x="20" y="282"/>
                      <a:pt x="24" y="284"/>
                      <a:pt x="25" y="287"/>
                    </a:cubicBezTo>
                    <a:cubicBezTo>
                      <a:pt x="26" y="290"/>
                      <a:pt x="24" y="293"/>
                      <a:pt x="21" y="294"/>
                    </a:cubicBezTo>
                    <a:cubicBezTo>
                      <a:pt x="21" y="295"/>
                      <a:pt x="20" y="295"/>
                      <a:pt x="19" y="295"/>
                    </a:cubicBezTo>
                    <a:cubicBezTo>
                      <a:pt x="17" y="295"/>
                      <a:pt x="15" y="293"/>
                      <a:pt x="14" y="291"/>
                    </a:cubicBezTo>
                    <a:close/>
                    <a:moveTo>
                      <a:pt x="410" y="282"/>
                    </a:moveTo>
                    <a:cubicBezTo>
                      <a:pt x="407" y="281"/>
                      <a:pt x="405" y="278"/>
                      <a:pt x="406" y="275"/>
                    </a:cubicBezTo>
                    <a:cubicBezTo>
                      <a:pt x="407" y="272"/>
                      <a:pt x="411" y="270"/>
                      <a:pt x="414" y="271"/>
                    </a:cubicBezTo>
                    <a:cubicBezTo>
                      <a:pt x="417" y="272"/>
                      <a:pt x="419" y="275"/>
                      <a:pt x="418" y="279"/>
                    </a:cubicBezTo>
                    <a:cubicBezTo>
                      <a:pt x="417" y="281"/>
                      <a:pt x="414" y="283"/>
                      <a:pt x="412" y="283"/>
                    </a:cubicBezTo>
                    <a:cubicBezTo>
                      <a:pt x="411" y="283"/>
                      <a:pt x="411" y="283"/>
                      <a:pt x="410" y="282"/>
                    </a:cubicBezTo>
                    <a:close/>
                    <a:moveTo>
                      <a:pt x="4" y="259"/>
                    </a:moveTo>
                    <a:cubicBezTo>
                      <a:pt x="4" y="256"/>
                      <a:pt x="6" y="253"/>
                      <a:pt x="9" y="252"/>
                    </a:cubicBezTo>
                    <a:cubicBezTo>
                      <a:pt x="12" y="252"/>
                      <a:pt x="15" y="254"/>
                      <a:pt x="16" y="257"/>
                    </a:cubicBezTo>
                    <a:cubicBezTo>
                      <a:pt x="16" y="260"/>
                      <a:pt x="14" y="263"/>
                      <a:pt x="11" y="264"/>
                    </a:cubicBezTo>
                    <a:cubicBezTo>
                      <a:pt x="11" y="264"/>
                      <a:pt x="10" y="264"/>
                      <a:pt x="10" y="264"/>
                    </a:cubicBezTo>
                    <a:cubicBezTo>
                      <a:pt x="7" y="264"/>
                      <a:pt x="5" y="262"/>
                      <a:pt x="4" y="259"/>
                    </a:cubicBezTo>
                    <a:close/>
                    <a:moveTo>
                      <a:pt x="418" y="251"/>
                    </a:moveTo>
                    <a:cubicBezTo>
                      <a:pt x="415" y="251"/>
                      <a:pt x="413" y="248"/>
                      <a:pt x="414" y="245"/>
                    </a:cubicBezTo>
                    <a:cubicBezTo>
                      <a:pt x="414" y="242"/>
                      <a:pt x="417" y="239"/>
                      <a:pt x="420" y="240"/>
                    </a:cubicBezTo>
                    <a:cubicBezTo>
                      <a:pt x="423" y="240"/>
                      <a:pt x="426" y="243"/>
                      <a:pt x="425" y="246"/>
                    </a:cubicBezTo>
                    <a:cubicBezTo>
                      <a:pt x="425" y="249"/>
                      <a:pt x="422" y="251"/>
                      <a:pt x="419" y="251"/>
                    </a:cubicBezTo>
                    <a:lnTo>
                      <a:pt x="418" y="251"/>
                    </a:lnTo>
                    <a:close/>
                    <a:moveTo>
                      <a:pt x="0" y="227"/>
                    </a:move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24"/>
                      <a:pt x="2" y="221"/>
                      <a:pt x="5" y="221"/>
                    </a:cubicBezTo>
                    <a:cubicBezTo>
                      <a:pt x="9" y="220"/>
                      <a:pt x="11" y="223"/>
                      <a:pt x="11" y="226"/>
                    </a:cubicBezTo>
                    <a:cubicBezTo>
                      <a:pt x="11" y="226"/>
                      <a:pt x="11" y="226"/>
                      <a:pt x="11" y="226"/>
                    </a:cubicBezTo>
                    <a:cubicBezTo>
                      <a:pt x="12" y="229"/>
                      <a:pt x="9" y="232"/>
                      <a:pt x="6" y="232"/>
                    </a:cubicBezTo>
                    <a:cubicBezTo>
                      <a:pt x="6" y="232"/>
                      <a:pt x="6" y="232"/>
                      <a:pt x="6" y="232"/>
                    </a:cubicBezTo>
                    <a:cubicBezTo>
                      <a:pt x="3" y="232"/>
                      <a:pt x="0" y="230"/>
                      <a:pt x="0" y="227"/>
                    </a:cubicBezTo>
                    <a:close/>
                    <a:moveTo>
                      <a:pt x="416" y="214"/>
                    </a:moveTo>
                    <a:cubicBezTo>
                      <a:pt x="416" y="210"/>
                      <a:pt x="419" y="208"/>
                      <a:pt x="422" y="208"/>
                    </a:cubicBezTo>
                    <a:cubicBezTo>
                      <a:pt x="425" y="208"/>
                      <a:pt x="428" y="210"/>
                      <a:pt x="428" y="214"/>
                    </a:cubicBezTo>
                    <a:cubicBezTo>
                      <a:pt x="428" y="217"/>
                      <a:pt x="425" y="219"/>
                      <a:pt x="422" y="219"/>
                    </a:cubicBezTo>
                    <a:cubicBezTo>
                      <a:pt x="419" y="219"/>
                      <a:pt x="416" y="217"/>
                      <a:pt x="416" y="214"/>
                    </a:cubicBezTo>
                    <a:close/>
                    <a:moveTo>
                      <a:pt x="6" y="200"/>
                    </a:moveTo>
                    <a:cubicBezTo>
                      <a:pt x="2" y="200"/>
                      <a:pt x="0" y="197"/>
                      <a:pt x="0" y="194"/>
                    </a:cubicBezTo>
                    <a:cubicBezTo>
                      <a:pt x="1" y="191"/>
                      <a:pt x="3" y="188"/>
                      <a:pt x="7" y="189"/>
                    </a:cubicBezTo>
                    <a:cubicBezTo>
                      <a:pt x="10" y="189"/>
                      <a:pt x="12" y="192"/>
                      <a:pt x="12" y="195"/>
                    </a:cubicBezTo>
                    <a:cubicBezTo>
                      <a:pt x="12" y="198"/>
                      <a:pt x="9" y="200"/>
                      <a:pt x="6" y="200"/>
                    </a:cubicBezTo>
                    <a:close/>
                    <a:moveTo>
                      <a:pt x="414" y="189"/>
                    </a:moveTo>
                    <a:cubicBezTo>
                      <a:pt x="414" y="189"/>
                      <a:pt x="414" y="189"/>
                      <a:pt x="414" y="189"/>
                    </a:cubicBezTo>
                    <a:cubicBezTo>
                      <a:pt x="414" y="186"/>
                      <a:pt x="416" y="183"/>
                      <a:pt x="419" y="182"/>
                    </a:cubicBezTo>
                    <a:cubicBezTo>
                      <a:pt x="423" y="182"/>
                      <a:pt x="426" y="184"/>
                      <a:pt x="426" y="187"/>
                    </a:cubicBezTo>
                    <a:cubicBezTo>
                      <a:pt x="426" y="191"/>
                      <a:pt x="424" y="194"/>
                      <a:pt x="421" y="194"/>
                    </a:cubicBezTo>
                    <a:cubicBezTo>
                      <a:pt x="420" y="194"/>
                      <a:pt x="420" y="194"/>
                      <a:pt x="420" y="194"/>
                    </a:cubicBezTo>
                    <a:cubicBezTo>
                      <a:pt x="417" y="194"/>
                      <a:pt x="415" y="192"/>
                      <a:pt x="414" y="189"/>
                    </a:cubicBezTo>
                    <a:close/>
                    <a:moveTo>
                      <a:pt x="10" y="168"/>
                    </a:moveTo>
                    <a:cubicBezTo>
                      <a:pt x="7" y="168"/>
                      <a:pt x="5" y="165"/>
                      <a:pt x="6" y="161"/>
                    </a:cubicBezTo>
                    <a:cubicBezTo>
                      <a:pt x="7" y="158"/>
                      <a:pt x="10" y="156"/>
                      <a:pt x="13" y="157"/>
                    </a:cubicBezTo>
                    <a:cubicBezTo>
                      <a:pt x="16" y="158"/>
                      <a:pt x="18" y="161"/>
                      <a:pt x="17" y="164"/>
                    </a:cubicBezTo>
                    <a:cubicBezTo>
                      <a:pt x="17" y="167"/>
                      <a:pt x="14" y="169"/>
                      <a:pt x="12" y="169"/>
                    </a:cubicBezTo>
                    <a:cubicBezTo>
                      <a:pt x="11" y="169"/>
                      <a:pt x="11" y="169"/>
                      <a:pt x="10" y="168"/>
                    </a:cubicBezTo>
                    <a:close/>
                    <a:moveTo>
                      <a:pt x="408" y="158"/>
                    </a:moveTo>
                    <a:cubicBezTo>
                      <a:pt x="408" y="158"/>
                      <a:pt x="408" y="158"/>
                      <a:pt x="408" y="158"/>
                    </a:cubicBezTo>
                    <a:cubicBezTo>
                      <a:pt x="407" y="155"/>
                      <a:pt x="409" y="152"/>
                      <a:pt x="412" y="151"/>
                    </a:cubicBezTo>
                    <a:cubicBezTo>
                      <a:pt x="415" y="150"/>
                      <a:pt x="419" y="152"/>
                      <a:pt x="419" y="155"/>
                    </a:cubicBezTo>
                    <a:cubicBezTo>
                      <a:pt x="420" y="158"/>
                      <a:pt x="419" y="162"/>
                      <a:pt x="415" y="162"/>
                    </a:cubicBezTo>
                    <a:cubicBezTo>
                      <a:pt x="415" y="163"/>
                      <a:pt x="414" y="163"/>
                      <a:pt x="414" y="163"/>
                    </a:cubicBezTo>
                    <a:cubicBezTo>
                      <a:pt x="411" y="163"/>
                      <a:pt x="409" y="161"/>
                      <a:pt x="408" y="158"/>
                    </a:cubicBezTo>
                    <a:close/>
                    <a:moveTo>
                      <a:pt x="19" y="138"/>
                    </a:moveTo>
                    <a:cubicBezTo>
                      <a:pt x="16" y="137"/>
                      <a:pt x="15" y="133"/>
                      <a:pt x="16" y="130"/>
                    </a:cubicBezTo>
                    <a:cubicBezTo>
                      <a:pt x="18" y="127"/>
                      <a:pt x="21" y="126"/>
                      <a:pt x="24" y="127"/>
                    </a:cubicBezTo>
                    <a:cubicBezTo>
                      <a:pt x="27" y="128"/>
                      <a:pt x="28" y="132"/>
                      <a:pt x="27" y="135"/>
                    </a:cubicBezTo>
                    <a:cubicBezTo>
                      <a:pt x="26" y="137"/>
                      <a:pt x="24" y="138"/>
                      <a:pt x="22" y="138"/>
                    </a:cubicBezTo>
                    <a:cubicBezTo>
                      <a:pt x="21" y="138"/>
                      <a:pt x="20" y="138"/>
                      <a:pt x="19" y="138"/>
                    </a:cubicBezTo>
                    <a:close/>
                    <a:moveTo>
                      <a:pt x="397" y="129"/>
                    </a:moveTo>
                    <a:cubicBezTo>
                      <a:pt x="396" y="126"/>
                      <a:pt x="397" y="123"/>
                      <a:pt x="400" y="121"/>
                    </a:cubicBezTo>
                    <a:cubicBezTo>
                      <a:pt x="403" y="120"/>
                      <a:pt x="407" y="121"/>
                      <a:pt x="408" y="124"/>
                    </a:cubicBezTo>
                    <a:cubicBezTo>
                      <a:pt x="408" y="124"/>
                      <a:pt x="408" y="124"/>
                      <a:pt x="408" y="124"/>
                    </a:cubicBezTo>
                    <a:cubicBezTo>
                      <a:pt x="409" y="127"/>
                      <a:pt x="408" y="131"/>
                      <a:pt x="405" y="132"/>
                    </a:cubicBezTo>
                    <a:cubicBezTo>
                      <a:pt x="404" y="132"/>
                      <a:pt x="404" y="133"/>
                      <a:pt x="403" y="133"/>
                    </a:cubicBezTo>
                    <a:cubicBezTo>
                      <a:pt x="401" y="133"/>
                      <a:pt x="398" y="131"/>
                      <a:pt x="397" y="129"/>
                    </a:cubicBezTo>
                    <a:close/>
                    <a:moveTo>
                      <a:pt x="33" y="109"/>
                    </a:moveTo>
                    <a:cubicBezTo>
                      <a:pt x="31" y="107"/>
                      <a:pt x="30" y="104"/>
                      <a:pt x="32" y="101"/>
                    </a:cubicBezTo>
                    <a:cubicBezTo>
                      <a:pt x="33" y="98"/>
                      <a:pt x="37" y="97"/>
                      <a:pt x="40" y="99"/>
                    </a:cubicBezTo>
                    <a:cubicBezTo>
                      <a:pt x="42" y="101"/>
                      <a:pt x="43" y="104"/>
                      <a:pt x="41" y="107"/>
                    </a:cubicBezTo>
                    <a:cubicBezTo>
                      <a:pt x="40" y="109"/>
                      <a:pt x="38" y="110"/>
                      <a:pt x="36" y="110"/>
                    </a:cubicBezTo>
                    <a:cubicBezTo>
                      <a:pt x="35" y="110"/>
                      <a:pt x="34" y="110"/>
                      <a:pt x="33" y="109"/>
                    </a:cubicBezTo>
                    <a:close/>
                    <a:moveTo>
                      <a:pt x="382" y="102"/>
                    </a:moveTo>
                    <a:cubicBezTo>
                      <a:pt x="381" y="99"/>
                      <a:pt x="381" y="96"/>
                      <a:pt x="384" y="94"/>
                    </a:cubicBezTo>
                    <a:cubicBezTo>
                      <a:pt x="387" y="92"/>
                      <a:pt x="390" y="93"/>
                      <a:pt x="392" y="96"/>
                    </a:cubicBezTo>
                    <a:cubicBezTo>
                      <a:pt x="394" y="98"/>
                      <a:pt x="393" y="102"/>
                      <a:pt x="390" y="104"/>
                    </a:cubicBezTo>
                    <a:cubicBezTo>
                      <a:pt x="389" y="104"/>
                      <a:pt x="388" y="105"/>
                      <a:pt x="387" y="105"/>
                    </a:cubicBezTo>
                    <a:cubicBezTo>
                      <a:pt x="385" y="105"/>
                      <a:pt x="383" y="104"/>
                      <a:pt x="382" y="102"/>
                    </a:cubicBezTo>
                    <a:close/>
                    <a:moveTo>
                      <a:pt x="52" y="83"/>
                    </a:moveTo>
                    <a:cubicBezTo>
                      <a:pt x="49" y="80"/>
                      <a:pt x="49" y="77"/>
                      <a:pt x="51" y="74"/>
                    </a:cubicBezTo>
                    <a:cubicBezTo>
                      <a:pt x="53" y="72"/>
                      <a:pt x="57" y="72"/>
                      <a:pt x="59" y="74"/>
                    </a:cubicBezTo>
                    <a:cubicBezTo>
                      <a:pt x="62" y="76"/>
                      <a:pt x="62" y="79"/>
                      <a:pt x="60" y="82"/>
                    </a:cubicBezTo>
                    <a:cubicBezTo>
                      <a:pt x="59" y="83"/>
                      <a:pt x="57" y="84"/>
                      <a:pt x="55" y="84"/>
                    </a:cubicBezTo>
                    <a:cubicBezTo>
                      <a:pt x="54" y="84"/>
                      <a:pt x="53" y="83"/>
                      <a:pt x="52" y="83"/>
                    </a:cubicBezTo>
                    <a:close/>
                    <a:moveTo>
                      <a:pt x="363" y="77"/>
                    </a:moveTo>
                    <a:cubicBezTo>
                      <a:pt x="363" y="77"/>
                      <a:pt x="363" y="77"/>
                      <a:pt x="363" y="77"/>
                    </a:cubicBezTo>
                    <a:cubicBezTo>
                      <a:pt x="361" y="75"/>
                      <a:pt x="361" y="71"/>
                      <a:pt x="364" y="69"/>
                    </a:cubicBezTo>
                    <a:cubicBezTo>
                      <a:pt x="366" y="67"/>
                      <a:pt x="370" y="67"/>
                      <a:pt x="372" y="70"/>
                    </a:cubicBezTo>
                    <a:cubicBezTo>
                      <a:pt x="374" y="72"/>
                      <a:pt x="374" y="76"/>
                      <a:pt x="371" y="78"/>
                    </a:cubicBezTo>
                    <a:cubicBezTo>
                      <a:pt x="370" y="79"/>
                      <a:pt x="369" y="79"/>
                      <a:pt x="367" y="79"/>
                    </a:cubicBezTo>
                    <a:cubicBezTo>
                      <a:pt x="366" y="79"/>
                      <a:pt x="364" y="79"/>
                      <a:pt x="363" y="77"/>
                    </a:cubicBezTo>
                    <a:close/>
                    <a:moveTo>
                      <a:pt x="74" y="59"/>
                    </a:moveTo>
                    <a:cubicBezTo>
                      <a:pt x="72" y="57"/>
                      <a:pt x="72" y="53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7" y="49"/>
                      <a:pt x="80" y="49"/>
                      <a:pt x="83" y="52"/>
                    </a:cubicBezTo>
                    <a:cubicBezTo>
                      <a:pt x="85" y="54"/>
                      <a:pt x="84" y="58"/>
                      <a:pt x="82" y="60"/>
                    </a:cubicBezTo>
                    <a:cubicBezTo>
                      <a:pt x="81" y="61"/>
                      <a:pt x="79" y="61"/>
                      <a:pt x="78" y="61"/>
                    </a:cubicBezTo>
                    <a:cubicBezTo>
                      <a:pt x="76" y="61"/>
                      <a:pt x="75" y="61"/>
                      <a:pt x="74" y="59"/>
                    </a:cubicBezTo>
                    <a:close/>
                    <a:moveTo>
                      <a:pt x="340" y="56"/>
                    </a:moveTo>
                    <a:cubicBezTo>
                      <a:pt x="338" y="54"/>
                      <a:pt x="338" y="50"/>
                      <a:pt x="340" y="48"/>
                    </a:cubicBezTo>
                    <a:cubicBezTo>
                      <a:pt x="342" y="45"/>
                      <a:pt x="345" y="45"/>
                      <a:pt x="348" y="47"/>
                    </a:cubicBezTo>
                    <a:cubicBezTo>
                      <a:pt x="350" y="49"/>
                      <a:pt x="351" y="53"/>
                      <a:pt x="349" y="55"/>
                    </a:cubicBezTo>
                    <a:cubicBezTo>
                      <a:pt x="348" y="57"/>
                      <a:pt x="346" y="57"/>
                      <a:pt x="344" y="57"/>
                    </a:cubicBezTo>
                    <a:cubicBezTo>
                      <a:pt x="343" y="57"/>
                      <a:pt x="342" y="57"/>
                      <a:pt x="340" y="56"/>
                    </a:cubicBezTo>
                    <a:close/>
                    <a:moveTo>
                      <a:pt x="99" y="40"/>
                    </a:moveTo>
                    <a:cubicBezTo>
                      <a:pt x="97" y="37"/>
                      <a:pt x="98" y="33"/>
                      <a:pt x="101" y="32"/>
                    </a:cubicBezTo>
                    <a:cubicBezTo>
                      <a:pt x="104" y="30"/>
                      <a:pt x="107" y="31"/>
                      <a:pt x="109" y="33"/>
                    </a:cubicBezTo>
                    <a:cubicBezTo>
                      <a:pt x="111" y="36"/>
                      <a:pt x="110" y="40"/>
                      <a:pt x="107" y="42"/>
                    </a:cubicBezTo>
                    <a:cubicBezTo>
                      <a:pt x="106" y="42"/>
                      <a:pt x="105" y="42"/>
                      <a:pt x="104" y="42"/>
                    </a:cubicBezTo>
                    <a:cubicBezTo>
                      <a:pt x="102" y="42"/>
                      <a:pt x="100" y="41"/>
                      <a:pt x="99" y="40"/>
                    </a:cubicBezTo>
                    <a:close/>
                    <a:moveTo>
                      <a:pt x="315" y="38"/>
                    </a:moveTo>
                    <a:cubicBezTo>
                      <a:pt x="312" y="37"/>
                      <a:pt x="311" y="33"/>
                      <a:pt x="313" y="30"/>
                    </a:cubicBezTo>
                    <a:cubicBezTo>
                      <a:pt x="314" y="28"/>
                      <a:pt x="318" y="27"/>
                      <a:pt x="321" y="28"/>
                    </a:cubicBezTo>
                    <a:cubicBezTo>
                      <a:pt x="323" y="30"/>
                      <a:pt x="324" y="33"/>
                      <a:pt x="323" y="36"/>
                    </a:cubicBezTo>
                    <a:cubicBezTo>
                      <a:pt x="322" y="38"/>
                      <a:pt x="320" y="39"/>
                      <a:pt x="318" y="39"/>
                    </a:cubicBezTo>
                    <a:cubicBezTo>
                      <a:pt x="317" y="39"/>
                      <a:pt x="316" y="39"/>
                      <a:pt x="315" y="38"/>
                    </a:cubicBezTo>
                    <a:close/>
                    <a:moveTo>
                      <a:pt x="127" y="24"/>
                    </a:moveTo>
                    <a:cubicBezTo>
                      <a:pt x="126" y="21"/>
                      <a:pt x="127" y="18"/>
                      <a:pt x="130" y="16"/>
                    </a:cubicBezTo>
                    <a:cubicBezTo>
                      <a:pt x="133" y="15"/>
                      <a:pt x="136" y="17"/>
                      <a:pt x="138" y="20"/>
                    </a:cubicBezTo>
                    <a:cubicBezTo>
                      <a:pt x="139" y="23"/>
                      <a:pt x="138" y="26"/>
                      <a:pt x="135" y="27"/>
                    </a:cubicBezTo>
                    <a:cubicBezTo>
                      <a:pt x="134" y="28"/>
                      <a:pt x="133" y="28"/>
                      <a:pt x="132" y="28"/>
                    </a:cubicBezTo>
                    <a:cubicBezTo>
                      <a:pt x="130" y="28"/>
                      <a:pt x="128" y="26"/>
                      <a:pt x="127" y="24"/>
                    </a:cubicBezTo>
                    <a:close/>
                    <a:moveTo>
                      <a:pt x="287" y="25"/>
                    </a:moveTo>
                    <a:cubicBezTo>
                      <a:pt x="284" y="24"/>
                      <a:pt x="282" y="20"/>
                      <a:pt x="283" y="17"/>
                    </a:cubicBezTo>
                    <a:cubicBezTo>
                      <a:pt x="285" y="14"/>
                      <a:pt x="288" y="13"/>
                      <a:pt x="291" y="14"/>
                    </a:cubicBezTo>
                    <a:cubicBezTo>
                      <a:pt x="294" y="15"/>
                      <a:pt x="295" y="19"/>
                      <a:pt x="294" y="22"/>
                    </a:cubicBezTo>
                    <a:cubicBezTo>
                      <a:pt x="293" y="24"/>
                      <a:pt x="291" y="25"/>
                      <a:pt x="289" y="25"/>
                    </a:cubicBezTo>
                    <a:cubicBezTo>
                      <a:pt x="288" y="25"/>
                      <a:pt x="287" y="25"/>
                      <a:pt x="287" y="25"/>
                    </a:cubicBezTo>
                    <a:close/>
                    <a:moveTo>
                      <a:pt x="157" y="13"/>
                    </a:moveTo>
                    <a:cubicBezTo>
                      <a:pt x="156" y="10"/>
                      <a:pt x="158" y="7"/>
                      <a:pt x="161" y="6"/>
                    </a:cubicBezTo>
                    <a:cubicBezTo>
                      <a:pt x="164" y="5"/>
                      <a:pt x="168" y="7"/>
                      <a:pt x="168" y="10"/>
                    </a:cubicBezTo>
                    <a:cubicBezTo>
                      <a:pt x="169" y="13"/>
                      <a:pt x="167" y="17"/>
                      <a:pt x="164" y="17"/>
                    </a:cubicBezTo>
                    <a:cubicBezTo>
                      <a:pt x="164" y="17"/>
                      <a:pt x="163" y="17"/>
                      <a:pt x="163" y="17"/>
                    </a:cubicBezTo>
                    <a:cubicBezTo>
                      <a:pt x="160" y="17"/>
                      <a:pt x="158" y="16"/>
                      <a:pt x="157" y="13"/>
                    </a:cubicBezTo>
                    <a:close/>
                    <a:moveTo>
                      <a:pt x="257" y="16"/>
                    </a:moveTo>
                    <a:cubicBezTo>
                      <a:pt x="254" y="15"/>
                      <a:pt x="252" y="12"/>
                      <a:pt x="252" y="9"/>
                    </a:cubicBezTo>
                    <a:cubicBezTo>
                      <a:pt x="253" y="6"/>
                      <a:pt x="256" y="4"/>
                      <a:pt x="259" y="5"/>
                    </a:cubicBezTo>
                    <a:cubicBezTo>
                      <a:pt x="263" y="5"/>
                      <a:pt x="265" y="8"/>
                      <a:pt x="264" y="11"/>
                    </a:cubicBezTo>
                    <a:cubicBezTo>
                      <a:pt x="263" y="14"/>
                      <a:pt x="261" y="16"/>
                      <a:pt x="258" y="16"/>
                    </a:cubicBezTo>
                    <a:cubicBezTo>
                      <a:pt x="258" y="16"/>
                      <a:pt x="257" y="16"/>
                      <a:pt x="257" y="16"/>
                    </a:cubicBezTo>
                    <a:close/>
                    <a:moveTo>
                      <a:pt x="189" y="7"/>
                    </a:moveTo>
                    <a:cubicBezTo>
                      <a:pt x="188" y="4"/>
                      <a:pt x="191" y="1"/>
                      <a:pt x="194" y="0"/>
                    </a:cubicBezTo>
                    <a:cubicBezTo>
                      <a:pt x="197" y="0"/>
                      <a:pt x="200" y="3"/>
                      <a:pt x="200" y="6"/>
                    </a:cubicBezTo>
                    <a:cubicBezTo>
                      <a:pt x="200" y="9"/>
                      <a:pt x="198" y="12"/>
                      <a:pt x="195" y="12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91" y="12"/>
                      <a:pt x="189" y="10"/>
                      <a:pt x="189" y="7"/>
                    </a:cubicBezTo>
                    <a:close/>
                    <a:moveTo>
                      <a:pt x="226" y="12"/>
                    </a:moveTo>
                    <a:cubicBezTo>
                      <a:pt x="223" y="11"/>
                      <a:pt x="220" y="9"/>
                      <a:pt x="221" y="5"/>
                    </a:cubicBezTo>
                    <a:cubicBezTo>
                      <a:pt x="221" y="2"/>
                      <a:pt x="224" y="0"/>
                      <a:pt x="227" y="0"/>
                    </a:cubicBezTo>
                    <a:cubicBezTo>
                      <a:pt x="230" y="0"/>
                      <a:pt x="232" y="3"/>
                      <a:pt x="232" y="6"/>
                    </a:cubicBezTo>
                    <a:cubicBezTo>
                      <a:pt x="232" y="9"/>
                      <a:pt x="229" y="12"/>
                      <a:pt x="226" y="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5913438" y="4510088"/>
                <a:ext cx="625475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71" extrusionOk="0">
                    <a:moveTo>
                      <a:pt x="186" y="371"/>
                    </a:move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6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"/>
                    </a:moveTo>
                    <a:cubicBezTo>
                      <a:pt x="88" y="8"/>
                      <a:pt x="8" y="88"/>
                      <a:pt x="8" y="186"/>
                    </a:cubicBezTo>
                    <a:cubicBezTo>
                      <a:pt x="8" y="283"/>
                      <a:pt x="88" y="363"/>
                      <a:pt x="186" y="363"/>
                    </a:cubicBezTo>
                    <a:cubicBezTo>
                      <a:pt x="283" y="363"/>
                      <a:pt x="363" y="283"/>
                      <a:pt x="363" y="186"/>
                    </a:cubicBezTo>
                    <a:cubicBezTo>
                      <a:pt x="363" y="88"/>
                      <a:pt x="283" y="8"/>
                      <a:pt x="186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5978525" y="4573588"/>
                <a:ext cx="496888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48" y="295"/>
                    </a:moveTo>
                    <a:cubicBezTo>
                      <a:pt x="66" y="295"/>
                      <a:pt x="0" y="229"/>
                      <a:pt x="0" y="148"/>
                    </a:cubicBezTo>
                    <a:cubicBezTo>
                      <a:pt x="0" y="66"/>
                      <a:pt x="66" y="0"/>
                      <a:pt x="148" y="0"/>
                    </a:cubicBezTo>
                    <a:cubicBezTo>
                      <a:pt x="229" y="0"/>
                      <a:pt x="295" y="66"/>
                      <a:pt x="295" y="148"/>
                    </a:cubicBezTo>
                    <a:cubicBezTo>
                      <a:pt x="295" y="229"/>
                      <a:pt x="229" y="295"/>
                      <a:pt x="148" y="295"/>
                    </a:cubicBezTo>
                    <a:close/>
                    <a:moveTo>
                      <a:pt x="148" y="31"/>
                    </a:moveTo>
                    <a:cubicBezTo>
                      <a:pt x="83" y="31"/>
                      <a:pt x="31" y="83"/>
                      <a:pt x="31" y="148"/>
                    </a:cubicBezTo>
                    <a:cubicBezTo>
                      <a:pt x="31" y="212"/>
                      <a:pt x="83" y="264"/>
                      <a:pt x="148" y="264"/>
                    </a:cubicBezTo>
                    <a:cubicBezTo>
                      <a:pt x="212" y="264"/>
                      <a:pt x="264" y="212"/>
                      <a:pt x="264" y="148"/>
                    </a:cubicBezTo>
                    <a:cubicBezTo>
                      <a:pt x="264" y="83"/>
                      <a:pt x="212" y="31"/>
                      <a:pt x="148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>
            <a:spLocks noGrp="1"/>
          </p:cNvSpPr>
          <p:nvPr>
            <p:ph type="pic" idx="2"/>
          </p:nvPr>
        </p:nvSpPr>
        <p:spPr>
          <a:xfrm>
            <a:off x="4829575" y="539550"/>
            <a:ext cx="36012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1"/>
          </p:nvPr>
        </p:nvSpPr>
        <p:spPr>
          <a:xfrm>
            <a:off x="719994" y="3450799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720000" y="1696374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4"/>
          </p:nvPr>
        </p:nvSpPr>
        <p:spPr>
          <a:xfrm>
            <a:off x="720005" y="1322625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5"/>
          </p:nvPr>
        </p:nvSpPr>
        <p:spPr>
          <a:xfrm>
            <a:off x="719994" y="3077050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0" name="Google Shape;170;p5"/>
          <p:cNvGrpSpPr/>
          <p:nvPr/>
        </p:nvGrpSpPr>
        <p:grpSpPr>
          <a:xfrm>
            <a:off x="200264" y="118"/>
            <a:ext cx="8943739" cy="4997799"/>
            <a:chOff x="200264" y="118"/>
            <a:chExt cx="8943739" cy="4997799"/>
          </a:xfrm>
        </p:grpSpPr>
        <p:grpSp>
          <p:nvGrpSpPr>
            <p:cNvPr id="171" name="Google Shape;171;p5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172" name="Google Shape;172;p5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5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5"/>
          <p:cNvGrpSpPr/>
          <p:nvPr/>
        </p:nvGrpSpPr>
        <p:grpSpPr>
          <a:xfrm>
            <a:off x="-172819" y="170821"/>
            <a:ext cx="738953" cy="737378"/>
            <a:chOff x="1120775" y="368300"/>
            <a:chExt cx="744538" cy="742950"/>
          </a:xfrm>
        </p:grpSpPr>
        <p:sp>
          <p:nvSpPr>
            <p:cNvPr id="192" name="Google Shape;192;p5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6"/>
          <p:cNvGrpSpPr/>
          <p:nvPr/>
        </p:nvGrpSpPr>
        <p:grpSpPr>
          <a:xfrm>
            <a:off x="200264" y="118"/>
            <a:ext cx="8943739" cy="4873582"/>
            <a:chOff x="200264" y="118"/>
            <a:chExt cx="8943739" cy="4873582"/>
          </a:xfrm>
        </p:grpSpPr>
        <p:cxnSp>
          <p:nvCxnSpPr>
            <p:cNvPr id="252" name="Google Shape;252;p6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3" name="Google Shape;253;p6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6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263" name="Google Shape;263;p6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6"/>
          <p:cNvGrpSpPr/>
          <p:nvPr/>
        </p:nvGrpSpPr>
        <p:grpSpPr>
          <a:xfrm>
            <a:off x="-454818" y="4161475"/>
            <a:ext cx="884887" cy="884887"/>
            <a:chOff x="9247188" y="5834063"/>
            <a:chExt cx="1023938" cy="1023938"/>
          </a:xfrm>
        </p:grpSpPr>
        <p:sp>
          <p:nvSpPr>
            <p:cNvPr id="274" name="Google Shape;274;p6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7"/>
          <p:cNvGrpSpPr/>
          <p:nvPr/>
        </p:nvGrpSpPr>
        <p:grpSpPr>
          <a:xfrm>
            <a:off x="8430775" y="-184363"/>
            <a:ext cx="1449389" cy="1447800"/>
            <a:chOff x="5502275" y="4098925"/>
            <a:chExt cx="1449389" cy="1447800"/>
          </a:xfrm>
        </p:grpSpPr>
        <p:sp>
          <p:nvSpPr>
            <p:cNvPr id="283" name="Google Shape;283;p7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7"/>
          <p:cNvGrpSpPr/>
          <p:nvPr/>
        </p:nvGrpSpPr>
        <p:grpSpPr>
          <a:xfrm>
            <a:off x="715175" y="3353343"/>
            <a:ext cx="8428828" cy="1790153"/>
            <a:chOff x="715175" y="3353343"/>
            <a:chExt cx="8428828" cy="1790153"/>
          </a:xfrm>
        </p:grpSpPr>
        <p:grpSp>
          <p:nvGrpSpPr>
            <p:cNvPr id="292" name="Google Shape;292;p7"/>
            <p:cNvGrpSpPr/>
            <p:nvPr/>
          </p:nvGrpSpPr>
          <p:grpSpPr>
            <a:xfrm>
              <a:off x="7356018" y="3353343"/>
              <a:ext cx="1787985" cy="1790153"/>
              <a:chOff x="4087813" y="1714500"/>
              <a:chExt cx="1309688" cy="1311275"/>
            </a:xfrm>
          </p:grpSpPr>
          <p:sp>
            <p:nvSpPr>
              <p:cNvPr id="293" name="Google Shape;293;p7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1" name="Google Shape;301;p7"/>
            <p:cNvCxnSpPr/>
            <p:nvPr/>
          </p:nvCxnSpPr>
          <p:spPr>
            <a:xfrm>
              <a:off x="7151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7"/>
          <p:cNvSpPr txBox="1">
            <a:spLocks noGrp="1"/>
          </p:cNvSpPr>
          <p:nvPr>
            <p:ph type="title"/>
          </p:nvPr>
        </p:nvSpPr>
        <p:spPr>
          <a:xfrm>
            <a:off x="4135975" y="878850"/>
            <a:ext cx="37035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subTitle" idx="1"/>
          </p:nvPr>
        </p:nvSpPr>
        <p:spPr>
          <a:xfrm>
            <a:off x="4135975" y="19663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7" name="Google Shape;307;p8"/>
          <p:cNvGrpSpPr/>
          <p:nvPr/>
        </p:nvGrpSpPr>
        <p:grpSpPr>
          <a:xfrm flipH="1">
            <a:off x="6" y="118"/>
            <a:ext cx="8943739" cy="4997799"/>
            <a:chOff x="200264" y="118"/>
            <a:chExt cx="8943739" cy="4997799"/>
          </a:xfrm>
        </p:grpSpPr>
        <p:grpSp>
          <p:nvGrpSpPr>
            <p:cNvPr id="308" name="Google Shape;308;p8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8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8" name="Google Shape;328;p8"/>
          <p:cNvGrpSpPr/>
          <p:nvPr/>
        </p:nvGrpSpPr>
        <p:grpSpPr>
          <a:xfrm flipH="1">
            <a:off x="8577875" y="170821"/>
            <a:ext cx="738953" cy="737378"/>
            <a:chOff x="1120775" y="368300"/>
            <a:chExt cx="744538" cy="742950"/>
          </a:xfrm>
        </p:grpSpPr>
        <p:sp>
          <p:nvSpPr>
            <p:cNvPr id="329" name="Google Shape;329;p8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 flipH="1">
            <a:off x="-11473" y="-184400"/>
            <a:ext cx="1449389" cy="1447800"/>
            <a:chOff x="5502275" y="4098925"/>
            <a:chExt cx="1449389" cy="1447800"/>
          </a:xfrm>
        </p:grpSpPr>
        <p:sp>
          <p:nvSpPr>
            <p:cNvPr id="391" name="Google Shape;391;p9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9"/>
          <p:cNvGrpSpPr/>
          <p:nvPr/>
        </p:nvGrpSpPr>
        <p:grpSpPr>
          <a:xfrm flipH="1">
            <a:off x="713228" y="145611"/>
            <a:ext cx="8230511" cy="4728089"/>
            <a:chOff x="200264" y="145611"/>
            <a:chExt cx="8230511" cy="4728089"/>
          </a:xfrm>
        </p:grpSpPr>
        <p:grpSp>
          <p:nvGrpSpPr>
            <p:cNvPr id="400" name="Google Shape;400;p9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1" name="Google Shape;411;p9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1"/>
          </p:nvPr>
        </p:nvSpPr>
        <p:spPr>
          <a:xfrm>
            <a:off x="713225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2"/>
          </p:nvPr>
        </p:nvSpPr>
        <p:spPr>
          <a:xfrm>
            <a:off x="3451796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3"/>
          </p:nvPr>
        </p:nvSpPr>
        <p:spPr>
          <a:xfrm>
            <a:off x="6190374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4"/>
          </p:nvPr>
        </p:nvSpPr>
        <p:spPr>
          <a:xfrm>
            <a:off x="713225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5"/>
          </p:nvPr>
        </p:nvSpPr>
        <p:spPr>
          <a:xfrm>
            <a:off x="3451798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subTitle" idx="6"/>
          </p:nvPr>
        </p:nvSpPr>
        <p:spPr>
          <a:xfrm>
            <a:off x="6190372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09" name="Google Shape;609;p16"/>
          <p:cNvGrpSpPr/>
          <p:nvPr/>
        </p:nvGrpSpPr>
        <p:grpSpPr>
          <a:xfrm>
            <a:off x="7980606" y="4154888"/>
            <a:ext cx="900146" cy="898301"/>
            <a:chOff x="1120775" y="368300"/>
            <a:chExt cx="744538" cy="742950"/>
          </a:xfrm>
        </p:grpSpPr>
        <p:sp>
          <p:nvSpPr>
            <p:cNvPr id="610" name="Google Shape;610;p16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16"/>
          <p:cNvGrpSpPr/>
          <p:nvPr/>
        </p:nvGrpSpPr>
        <p:grpSpPr>
          <a:xfrm>
            <a:off x="-7" y="-7"/>
            <a:ext cx="8943737" cy="4873707"/>
            <a:chOff x="-7" y="-7"/>
            <a:chExt cx="8943737" cy="4873707"/>
          </a:xfrm>
        </p:grpSpPr>
        <p:cxnSp>
          <p:nvCxnSpPr>
            <p:cNvPr id="669" name="Google Shape;669;p16"/>
            <p:cNvCxnSpPr/>
            <p:nvPr/>
          </p:nvCxnSpPr>
          <p:spPr>
            <a:xfrm>
              <a:off x="7151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0" name="Google Shape;670;p16"/>
            <p:cNvGrpSpPr/>
            <p:nvPr/>
          </p:nvGrpSpPr>
          <p:grpSpPr>
            <a:xfrm rot="10800000">
              <a:off x="-7" y="-7"/>
              <a:ext cx="1787985" cy="1790153"/>
              <a:chOff x="4087813" y="1714500"/>
              <a:chExt cx="1309688" cy="1311275"/>
            </a:xfrm>
          </p:grpSpPr>
          <p:sp>
            <p:nvSpPr>
              <p:cNvPr id="671" name="Google Shape;671;p16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6"/>
            <p:cNvGrpSpPr/>
            <p:nvPr/>
          </p:nvGrpSpPr>
          <p:grpSpPr>
            <a:xfrm>
              <a:off x="7917802" y="145611"/>
              <a:ext cx="1025928" cy="248431"/>
              <a:chOff x="4287838" y="1025525"/>
              <a:chExt cx="708025" cy="171450"/>
            </a:xfrm>
          </p:grpSpPr>
          <p:sp>
            <p:nvSpPr>
              <p:cNvPr id="680" name="Google Shape;680;p16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2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failedmd16/ProjectGrigorya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"/>
          <p:cNvSpPr txBox="1">
            <a:spLocks noGrp="1"/>
          </p:cNvSpPr>
          <p:nvPr>
            <p:ph type="ctrTitle"/>
          </p:nvPr>
        </p:nvSpPr>
        <p:spPr>
          <a:xfrm>
            <a:off x="1409032" y="1849949"/>
            <a:ext cx="6325936" cy="1003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Индивидуальный проект по МДК.02.</a:t>
            </a:r>
            <a:r>
              <a:rPr lang="en-US" sz="3000" dirty="0"/>
              <a:t> </a:t>
            </a:r>
            <a:r>
              <a:rPr lang="ru-RU" sz="3000" dirty="0">
                <a:solidFill>
                  <a:schemeClr val="lt2"/>
                </a:solidFill>
              </a:rPr>
              <a:t>Автомастерская</a:t>
            </a:r>
          </a:p>
        </p:txBody>
      </p:sp>
      <p:sp>
        <p:nvSpPr>
          <p:cNvPr id="1126" name="Google Shape;1126;p28"/>
          <p:cNvSpPr txBox="1">
            <a:spLocks noGrp="1"/>
          </p:cNvSpPr>
          <p:nvPr>
            <p:ph type="subTitle" idx="1"/>
          </p:nvPr>
        </p:nvSpPr>
        <p:spPr>
          <a:xfrm>
            <a:off x="1561924" y="2851367"/>
            <a:ext cx="6020152" cy="1174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800" dirty="0"/>
              <a:t>Выполнил студент группы И-21 Григорян Эмиль Геворгович</a:t>
            </a:r>
          </a:p>
        </p:txBody>
      </p:sp>
      <p:grpSp>
        <p:nvGrpSpPr>
          <p:cNvPr id="1139" name="Google Shape;1139;p28"/>
          <p:cNvGrpSpPr/>
          <p:nvPr/>
        </p:nvGrpSpPr>
        <p:grpSpPr>
          <a:xfrm>
            <a:off x="7706075" y="3880100"/>
            <a:ext cx="1449389" cy="1447800"/>
            <a:chOff x="5502275" y="4098925"/>
            <a:chExt cx="1449389" cy="1447800"/>
          </a:xfrm>
        </p:grpSpPr>
        <p:sp>
          <p:nvSpPr>
            <p:cNvPr id="1140" name="Google Shape;1140;p28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28"/>
          <p:cNvGrpSpPr/>
          <p:nvPr/>
        </p:nvGrpSpPr>
        <p:grpSpPr>
          <a:xfrm>
            <a:off x="7917011" y="290262"/>
            <a:ext cx="1025928" cy="248431"/>
            <a:chOff x="4287838" y="1025525"/>
            <a:chExt cx="708025" cy="171450"/>
          </a:xfrm>
        </p:grpSpPr>
        <p:sp>
          <p:nvSpPr>
            <p:cNvPr id="1129" name="Google Shape;1129;p28"/>
            <p:cNvSpPr/>
            <p:nvPr/>
          </p:nvSpPr>
          <p:spPr>
            <a:xfrm>
              <a:off x="4914900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8" y="0"/>
                  </a:moveTo>
                  <a:lnTo>
                    <a:pt x="51" y="10"/>
                  </a:lnTo>
                  <a:lnTo>
                    <a:pt x="21" y="54"/>
                  </a:lnTo>
                  <a:lnTo>
                    <a:pt x="51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8466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47767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7069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46370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568825" y="1025525"/>
              <a:ext cx="77788" cy="171450"/>
            </a:xfrm>
            <a:custGeom>
              <a:avLst/>
              <a:gdLst/>
              <a:ahLst/>
              <a:cxnLst/>
              <a:rect l="l" t="t" r="r" b="b"/>
              <a:pathLst>
                <a:path w="49" h="108" extrusionOk="0">
                  <a:moveTo>
                    <a:pt x="37" y="0"/>
                  </a:moveTo>
                  <a:lnTo>
                    <a:pt x="49" y="10"/>
                  </a:lnTo>
                  <a:lnTo>
                    <a:pt x="19" y="54"/>
                  </a:lnTo>
                  <a:lnTo>
                    <a:pt x="49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49738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442753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8" y="0"/>
                  </a:moveTo>
                  <a:lnTo>
                    <a:pt x="50" y="10"/>
                  </a:lnTo>
                  <a:lnTo>
                    <a:pt x="20" y="54"/>
                  </a:lnTo>
                  <a:lnTo>
                    <a:pt x="50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359275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42878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BA3722-7A3D-4BF9-98B6-5D2000DC6FA4}"/>
              </a:ext>
            </a:extLst>
          </p:cNvPr>
          <p:cNvSpPr txBox="1"/>
          <p:nvPr/>
        </p:nvSpPr>
        <p:spPr>
          <a:xfrm>
            <a:off x="2335408" y="262354"/>
            <a:ext cx="4473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Государственное бюджетное профессиональное образовательное учреждение Краснодарского края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«Ейский полипрофильный колледж»</a:t>
            </a:r>
          </a:p>
          <a:p>
            <a:pPr algn="ctr"/>
            <a:r>
              <a:rPr lang="ru-RU" sz="1200" dirty="0">
                <a:solidFill>
                  <a:schemeClr val="dk1"/>
                </a:solidFill>
                <a:sym typeface="Actor"/>
              </a:rPr>
              <a:t>(ГБПОУ КК ЕПК)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681660" y="266992"/>
            <a:ext cx="4069542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08F684-9D0D-4E97-9A2C-CFA31A23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42137"/>
              </p:ext>
            </p:extLst>
          </p:nvPr>
        </p:nvGraphicFramePr>
        <p:xfrm>
          <a:off x="750513" y="1411358"/>
          <a:ext cx="7300183" cy="3325104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2366626">
                  <a:extLst>
                    <a:ext uri="{9D8B030D-6E8A-4147-A177-3AD203B41FA5}">
                      <a16:colId xmlns:a16="http://schemas.microsoft.com/office/drawing/2014/main" val="3658484616"/>
                    </a:ext>
                  </a:extLst>
                </a:gridCol>
                <a:gridCol w="2672888">
                  <a:extLst>
                    <a:ext uri="{9D8B030D-6E8A-4147-A177-3AD203B41FA5}">
                      <a16:colId xmlns:a16="http://schemas.microsoft.com/office/drawing/2014/main" val="3533978661"/>
                    </a:ext>
                  </a:extLst>
                </a:gridCol>
                <a:gridCol w="2260669">
                  <a:extLst>
                    <a:ext uri="{9D8B030D-6E8A-4147-A177-3AD203B41FA5}">
                      <a16:colId xmlns:a16="http://schemas.microsoft.com/office/drawing/2014/main" val="147438025"/>
                    </a:ext>
                  </a:extLst>
                </a:gridCol>
              </a:tblGrid>
              <a:tr h="622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Подразделение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Процесс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Возможность автоматизации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28546"/>
                  </a:ext>
                </a:extLst>
              </a:tr>
              <a:tr h="1089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Отдел сбора информации о клиентах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Сбор и хранение информации о всех клиентах автомастерской.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39508"/>
                  </a:ext>
                </a:extLst>
              </a:tr>
              <a:tr h="161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Отдел сбора информации о финансах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Сбор, хранение и применение информации о затратах и прибыли для повышения эффективности работы автомастерской 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Возможна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624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494D07-DD72-41F8-9A78-F6EBC79E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660" y="867406"/>
            <a:ext cx="4302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Характеристика объектов автоматизации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410810" y="33259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Планирование разработки в </a:t>
            </a:r>
            <a:r>
              <a:rPr lang="en-US" dirty="0"/>
              <a:t>MS Project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60B2C5-ED46-417A-8C0C-9CDF24D618C6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Этапы, сроки и предшественники</a:t>
            </a: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CE5F29E4-6B45-4452-B4D6-4DD606EB73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1399288"/>
            <a:ext cx="7525672" cy="34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410810" y="33259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Планирование разработки в </a:t>
            </a:r>
            <a:r>
              <a:rPr lang="en-US" dirty="0"/>
              <a:t>MS Project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479B28-C399-44F1-AD89-71410C6ADAE1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для реализации проекта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A08F3E7-0756-4C02-91ED-A4CAE4AE14DC}"/>
              </a:ext>
            </a:extLst>
          </p:cNvPr>
          <p:cNvPicPr/>
          <p:nvPr/>
        </p:nvPicPr>
        <p:blipFill rotWithShape="1">
          <a:blip r:embed="rId3"/>
          <a:srcRect b="55622"/>
          <a:stretch/>
        </p:blipFill>
        <p:spPr>
          <a:xfrm>
            <a:off x="148045" y="1413936"/>
            <a:ext cx="4939748" cy="164545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79DEEAB-8BCD-4FBC-A7F1-2677803875B6}"/>
              </a:ext>
            </a:extLst>
          </p:cNvPr>
          <p:cNvPicPr/>
          <p:nvPr/>
        </p:nvPicPr>
        <p:blipFill rotWithShape="1">
          <a:blip r:embed="rId3"/>
          <a:srcRect t="44630" b="1"/>
          <a:stretch/>
        </p:blipFill>
        <p:spPr>
          <a:xfrm>
            <a:off x="3877371" y="3060123"/>
            <a:ext cx="5068038" cy="20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410810" y="33259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Планирование разработки в </a:t>
            </a:r>
            <a:r>
              <a:rPr lang="en-US" dirty="0"/>
              <a:t>MS Project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2A6B8F-18AC-4EE5-B2AA-AC7EC283C6A6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Выравнивание ресурсов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7C8E3D2-409F-46DA-8DF8-F03BA17564A8}"/>
              </a:ext>
            </a:extLst>
          </p:cNvPr>
          <p:cNvPicPr/>
          <p:nvPr/>
        </p:nvPicPr>
        <p:blipFill rotWithShape="1">
          <a:blip r:embed="rId3"/>
          <a:srcRect b="44561"/>
          <a:stretch/>
        </p:blipFill>
        <p:spPr>
          <a:xfrm>
            <a:off x="66261" y="1304115"/>
            <a:ext cx="4380741" cy="24388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A656037-67BD-4518-B4D0-5670EC8270D3}"/>
              </a:ext>
            </a:extLst>
          </p:cNvPr>
          <p:cNvPicPr/>
          <p:nvPr/>
        </p:nvPicPr>
        <p:blipFill rotWithShape="1">
          <a:blip r:embed="rId3"/>
          <a:srcRect t="55992"/>
          <a:stretch/>
        </p:blipFill>
        <p:spPr>
          <a:xfrm>
            <a:off x="4447002" y="3094506"/>
            <a:ext cx="4696998" cy="20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410810" y="33259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Планирование разработки в </a:t>
            </a:r>
            <a:r>
              <a:rPr lang="en-US" dirty="0"/>
              <a:t>MS Project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0464D92-9614-490E-B3DF-B9B73485C61D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Выравнивание ресурсов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37A30BB-07C0-463F-9A21-88F45374E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5382" y="1346300"/>
            <a:ext cx="4939748" cy="379719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DCC982B-EB8E-4AA3-83C4-55D98AA9CD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1359664"/>
            <a:ext cx="4195383" cy="37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410810" y="332596"/>
            <a:ext cx="7353967" cy="55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Планирование разработки в </a:t>
            </a:r>
            <a:r>
              <a:rPr lang="en-US" dirty="0"/>
              <a:t>MS Project</a:t>
            </a:r>
            <a:endParaRPr dirty="0"/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0464D92-9614-490E-B3DF-B9B73485C61D}"/>
              </a:ext>
            </a:extLst>
          </p:cNvPr>
          <p:cNvSpPr txBox="1"/>
          <p:nvPr/>
        </p:nvSpPr>
        <p:spPr>
          <a:xfrm>
            <a:off x="1410810" y="949457"/>
            <a:ext cx="4939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E04C687-BB4D-46E3-B911-CACAA0440D3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9"/>
          <a:stretch/>
        </p:blipFill>
        <p:spPr bwMode="auto">
          <a:xfrm>
            <a:off x="0" y="1691972"/>
            <a:ext cx="9144000" cy="2502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370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16DCF-7AEF-400B-8065-F088274DF0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4" r="2775" b="81339"/>
          <a:stretch/>
        </p:blipFill>
        <p:spPr bwMode="auto">
          <a:xfrm>
            <a:off x="2015838" y="768322"/>
            <a:ext cx="5292735" cy="43751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872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440000" y="913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643F-70F2-4452-81B9-DAB89866987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9" t="19514" r="2775" b="61015"/>
          <a:stretch/>
        </p:blipFill>
        <p:spPr bwMode="auto">
          <a:xfrm>
            <a:off x="1459083" y="927654"/>
            <a:ext cx="5551315" cy="3838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090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4FCBC1-BA19-4C7B-B62A-18C6BD0BEDC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39157" b="30826"/>
          <a:stretch/>
        </p:blipFill>
        <p:spPr bwMode="auto">
          <a:xfrm>
            <a:off x="1696279" y="572700"/>
            <a:ext cx="5221356" cy="457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332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137461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EPC-</a:t>
            </a:r>
            <a:r>
              <a:rPr lang="ru-RU" dirty="0"/>
              <a:t>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943FE0-152C-46BE-AA99-65C5C246F99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1"/>
          <a:stretch/>
        </p:blipFill>
        <p:spPr bwMode="auto">
          <a:xfrm>
            <a:off x="1584313" y="776440"/>
            <a:ext cx="5975373" cy="4367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79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625869" y="528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предметной области</a:t>
            </a:r>
            <a:endParaRPr dirty="0"/>
          </a:p>
        </p:txBody>
      </p:sp>
      <p:sp>
        <p:nvSpPr>
          <p:cNvPr id="1154" name="Google Shape;1154;p29"/>
          <p:cNvSpPr txBox="1"/>
          <p:nvPr/>
        </p:nvSpPr>
        <p:spPr>
          <a:xfrm>
            <a:off x="625869" y="1334379"/>
            <a:ext cx="7146531" cy="260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700" dirty="0">
                <a:solidFill>
                  <a:schemeClr val="dk1"/>
                </a:solidFill>
              </a:rPr>
              <a:t>Автомастерская – это предприятие или мастерская, занимающаяся ремонтом, обслуживанием и тюнингом автомобилей. В автомастерских выполняют различные виды работ, такие как механический ремонт, кузовной ремонт, покраска, замена запчастей, а также другие технические процессы, связанные с автомобилями.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Диаграмма вариантов использования</a:t>
            </a:r>
            <a:endParaRPr sz="2300" dirty="0"/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7918800" y="4092025"/>
            <a:ext cx="1023938" cy="1023938"/>
            <a:chOff x="9247188" y="5834063"/>
            <a:chExt cx="1023938" cy="1023938"/>
          </a:xfrm>
        </p:grpSpPr>
        <p:sp>
          <p:nvSpPr>
            <p:cNvPr id="1328" name="Google Shape;1328;p33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772AF0-4A71-435F-B159-69B599D2B63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427" r="10788" b="2596"/>
          <a:stretch/>
        </p:blipFill>
        <p:spPr bwMode="auto">
          <a:xfrm>
            <a:off x="1557130" y="549965"/>
            <a:ext cx="5784573" cy="45935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2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824973" y="49271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Инфологическая модель</a:t>
            </a:r>
            <a:endParaRPr sz="2300" dirty="0"/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7918800" y="4092025"/>
            <a:ext cx="1023938" cy="1023938"/>
            <a:chOff x="9247188" y="5834063"/>
            <a:chExt cx="1023938" cy="1023938"/>
          </a:xfrm>
        </p:grpSpPr>
        <p:sp>
          <p:nvSpPr>
            <p:cNvPr id="1328" name="Google Shape;1328;p33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B3E4F5-98A8-4FE7-80AA-1ED05B74FC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3" y="621971"/>
            <a:ext cx="7333539" cy="4521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1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Нормализация</a:t>
            </a:r>
            <a:endParaRPr dirty="0"/>
          </a:p>
        </p:txBody>
      </p:sp>
      <p:sp>
        <p:nvSpPr>
          <p:cNvPr id="4" name="Google Shape;1324;p33">
            <a:extLst>
              <a:ext uri="{FF2B5EF4-FFF2-40B4-BE49-F238E27FC236}">
                <a16:creationId xmlns:a16="http://schemas.microsoft.com/office/drawing/2014/main" id="{43597574-E57B-4148-ABA9-5565F4D57A22}"/>
              </a:ext>
            </a:extLst>
          </p:cNvPr>
          <p:cNvSpPr txBox="1">
            <a:spLocks/>
          </p:cNvSpPr>
          <p:nvPr/>
        </p:nvSpPr>
        <p:spPr>
          <a:xfrm>
            <a:off x="713227" y="1023400"/>
            <a:ext cx="7928088" cy="362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 (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Код_администратора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Отчество, Номер_телефона)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 (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Код_услуги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Название, Стоимость, Срок_выполнения_заказа, Перечень_работ, Код_администратора, Код_автомобиля, Код_клиента, Код_автомеханика)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 (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Код_автомобиля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Модель, Год_выпуска, Техническое_состояние, Особенности_автомобиля, Код_клиента)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Автомеханик (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Код_автомеханика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Отчество, Номер_телефона)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 (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Код_клиента,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Фамилия, Имя, Отчество, Номер_телефона)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2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2BF9D2-8C09-4186-99F8-3030E872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88430"/>
              </p:ext>
            </p:extLst>
          </p:nvPr>
        </p:nvGraphicFramePr>
        <p:xfrm>
          <a:off x="713227" y="1227033"/>
          <a:ext cx="7049014" cy="3416298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612974">
                  <a:extLst>
                    <a:ext uri="{9D8B030D-6E8A-4147-A177-3AD203B41FA5}">
                      <a16:colId xmlns:a16="http://schemas.microsoft.com/office/drawing/2014/main" val="3232858837"/>
                    </a:ext>
                  </a:extLst>
                </a:gridCol>
                <a:gridCol w="821806">
                  <a:extLst>
                    <a:ext uri="{9D8B030D-6E8A-4147-A177-3AD203B41FA5}">
                      <a16:colId xmlns:a16="http://schemas.microsoft.com/office/drawing/2014/main" val="1154110540"/>
                    </a:ext>
                  </a:extLst>
                </a:gridCol>
                <a:gridCol w="587589">
                  <a:extLst>
                    <a:ext uri="{9D8B030D-6E8A-4147-A177-3AD203B41FA5}">
                      <a16:colId xmlns:a16="http://schemas.microsoft.com/office/drawing/2014/main" val="2168417272"/>
                    </a:ext>
                  </a:extLst>
                </a:gridCol>
                <a:gridCol w="1000874">
                  <a:extLst>
                    <a:ext uri="{9D8B030D-6E8A-4147-A177-3AD203B41FA5}">
                      <a16:colId xmlns:a16="http://schemas.microsoft.com/office/drawing/2014/main" val="4076962508"/>
                    </a:ext>
                  </a:extLst>
                </a:gridCol>
                <a:gridCol w="951171">
                  <a:extLst>
                    <a:ext uri="{9D8B030D-6E8A-4147-A177-3AD203B41FA5}">
                      <a16:colId xmlns:a16="http://schemas.microsoft.com/office/drawing/2014/main" val="3921094847"/>
                    </a:ext>
                  </a:extLst>
                </a:gridCol>
                <a:gridCol w="804784">
                  <a:extLst>
                    <a:ext uri="{9D8B030D-6E8A-4147-A177-3AD203B41FA5}">
                      <a16:colId xmlns:a16="http://schemas.microsoft.com/office/drawing/2014/main" val="1576850323"/>
                    </a:ext>
                  </a:extLst>
                </a:gridCol>
                <a:gridCol w="1269816">
                  <a:extLst>
                    <a:ext uri="{9D8B030D-6E8A-4147-A177-3AD203B41FA5}">
                      <a16:colId xmlns:a16="http://schemas.microsoft.com/office/drawing/2014/main" val="1915852781"/>
                    </a:ext>
                  </a:extLst>
                </a:gridCol>
              </a:tblGrid>
              <a:tr h="5038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Поле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Тип данных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Длина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Допустимое значение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Первичный ключ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Внешний ключ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Описание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2840417798"/>
                  </a:ext>
                </a:extLst>
              </a:tr>
              <a:tr h="5455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Код_администратора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Числовой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Целое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NOT NULL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+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Номер администратора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462437196"/>
                  </a:ext>
                </a:extLst>
              </a:tr>
              <a:tr h="5455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Фамилия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Короткий текст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50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Фамилия администратора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2795213344"/>
                  </a:ext>
                </a:extLst>
              </a:tr>
              <a:tr h="5455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Имя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Короткий текст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50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Имя администратора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2947845288"/>
                  </a:ext>
                </a:extLst>
              </a:tr>
              <a:tr h="5455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Отчество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Короткий текст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50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Отчество администратора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335950425"/>
                  </a:ext>
                </a:extLst>
              </a:tr>
              <a:tr h="7303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Номер_телефона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Короткий текст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12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Телефонный номер администратора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9" marR="64779" marT="0" marB="0"/>
                </a:tc>
                <a:extLst>
                  <a:ext uri="{0D108BD9-81ED-4DB2-BD59-A6C34878D82A}">
                    <a16:rowId xmlns:a16="http://schemas.microsoft.com/office/drawing/2014/main" val="2307102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376374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Услуги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40CC78-E3B6-4380-B677-CA611C88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68318"/>
              </p:ext>
            </p:extLst>
          </p:nvPr>
        </p:nvGraphicFramePr>
        <p:xfrm>
          <a:off x="713226" y="1171095"/>
          <a:ext cx="6893522" cy="3692451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732511">
                  <a:extLst>
                    <a:ext uri="{9D8B030D-6E8A-4147-A177-3AD203B41FA5}">
                      <a16:colId xmlns:a16="http://schemas.microsoft.com/office/drawing/2014/main" val="3144447020"/>
                    </a:ext>
                  </a:extLst>
                </a:gridCol>
                <a:gridCol w="810238">
                  <a:extLst>
                    <a:ext uri="{9D8B030D-6E8A-4147-A177-3AD203B41FA5}">
                      <a16:colId xmlns:a16="http://schemas.microsoft.com/office/drawing/2014/main" val="21025805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180732968"/>
                    </a:ext>
                  </a:extLst>
                </a:gridCol>
                <a:gridCol w="909893">
                  <a:extLst>
                    <a:ext uri="{9D8B030D-6E8A-4147-A177-3AD203B41FA5}">
                      <a16:colId xmlns:a16="http://schemas.microsoft.com/office/drawing/2014/main" val="3577320125"/>
                    </a:ext>
                  </a:extLst>
                </a:gridCol>
                <a:gridCol w="864708">
                  <a:extLst>
                    <a:ext uri="{9D8B030D-6E8A-4147-A177-3AD203B41FA5}">
                      <a16:colId xmlns:a16="http://schemas.microsoft.com/office/drawing/2014/main" val="88102539"/>
                    </a:ext>
                  </a:extLst>
                </a:gridCol>
                <a:gridCol w="731628">
                  <a:extLst>
                    <a:ext uri="{9D8B030D-6E8A-4147-A177-3AD203B41FA5}">
                      <a16:colId xmlns:a16="http://schemas.microsoft.com/office/drawing/2014/main" val="2501907090"/>
                    </a:ext>
                  </a:extLst>
                </a:gridCol>
                <a:gridCol w="1154387">
                  <a:extLst>
                    <a:ext uri="{9D8B030D-6E8A-4147-A177-3AD203B41FA5}">
                      <a16:colId xmlns:a16="http://schemas.microsoft.com/office/drawing/2014/main" val="4210254700"/>
                    </a:ext>
                  </a:extLst>
                </a:gridCol>
              </a:tblGrid>
              <a:tr h="3288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Поле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Тип данных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Длина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Допустимое значение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Первичный ключ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Внешний ключ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Описание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618131533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Код_услуги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Числовой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Целое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NOT NULL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+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Номер услуги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1293325898"/>
                  </a:ext>
                </a:extLst>
              </a:tr>
              <a:tr h="317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Название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Короткий текст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50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Название услуги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4131720675"/>
                  </a:ext>
                </a:extLst>
              </a:tr>
              <a:tr h="317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Стоимость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Денежный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Стоимость услуги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3669345750"/>
                  </a:ext>
                </a:extLst>
              </a:tr>
              <a:tr h="48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Дата_выполнения_заказа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Дата и время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Дата выполнения заказа клиента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289977404"/>
                  </a:ext>
                </a:extLst>
              </a:tr>
              <a:tr h="6437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Перечень_работ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Короткий текст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100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Перечень работ в рамках оказания услуги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1931248986"/>
                  </a:ext>
                </a:extLst>
              </a:tr>
              <a:tr h="48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Код_администратора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Числовой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Целое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NOT NULL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+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Номер администратора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364830409"/>
                  </a:ext>
                </a:extLst>
              </a:tr>
              <a:tr h="317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Код_автомобиля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Числовой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Целое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NOT NULL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+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Номер автомобиля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1990108439"/>
                  </a:ext>
                </a:extLst>
              </a:tr>
              <a:tr h="317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Код_клиента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Счетчик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Длинное целое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NOT NULL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+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Номер клиента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409045583"/>
                  </a:ext>
                </a:extLst>
              </a:tr>
              <a:tr h="317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Код_автомеханика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Числовой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Целое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NOT NULL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 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>
                          <a:effectLst/>
                        </a:rPr>
                        <a:t>+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 kern="100" dirty="0">
                          <a:effectLst/>
                        </a:rPr>
                        <a:t>Номер автомеханика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8" marR="52828" marT="0" marB="0"/>
                </a:tc>
                <a:extLst>
                  <a:ext uri="{0D108BD9-81ED-4DB2-BD59-A6C34878D82A}">
                    <a16:rowId xmlns:a16="http://schemas.microsoft.com/office/drawing/2014/main" val="17903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84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ctor"/>
              </a:rPr>
              <a:t>Автомеханики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8D668BB-0336-4DCB-BBD7-C46C71C5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83494"/>
              </p:ext>
            </p:extLst>
          </p:nvPr>
        </p:nvGraphicFramePr>
        <p:xfrm>
          <a:off x="713227" y="1390398"/>
          <a:ext cx="7403729" cy="2770787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60338">
                  <a:extLst>
                    <a:ext uri="{9D8B030D-6E8A-4147-A177-3AD203B41FA5}">
                      <a16:colId xmlns:a16="http://schemas.microsoft.com/office/drawing/2014/main" val="1675049521"/>
                    </a:ext>
                  </a:extLst>
                </a:gridCol>
                <a:gridCol w="964493">
                  <a:extLst>
                    <a:ext uri="{9D8B030D-6E8A-4147-A177-3AD203B41FA5}">
                      <a16:colId xmlns:a16="http://schemas.microsoft.com/office/drawing/2014/main" val="2025543635"/>
                    </a:ext>
                  </a:extLst>
                </a:gridCol>
                <a:gridCol w="692588">
                  <a:extLst>
                    <a:ext uri="{9D8B030D-6E8A-4147-A177-3AD203B41FA5}">
                      <a16:colId xmlns:a16="http://schemas.microsoft.com/office/drawing/2014/main" val="398917098"/>
                    </a:ext>
                  </a:extLst>
                </a:gridCol>
                <a:gridCol w="1089086">
                  <a:extLst>
                    <a:ext uri="{9D8B030D-6E8A-4147-A177-3AD203B41FA5}">
                      <a16:colId xmlns:a16="http://schemas.microsoft.com/office/drawing/2014/main" val="4291805229"/>
                    </a:ext>
                  </a:extLst>
                </a:gridCol>
                <a:gridCol w="1034851">
                  <a:extLst>
                    <a:ext uri="{9D8B030D-6E8A-4147-A177-3AD203B41FA5}">
                      <a16:colId xmlns:a16="http://schemas.microsoft.com/office/drawing/2014/main" val="3428942479"/>
                    </a:ext>
                  </a:extLst>
                </a:gridCol>
                <a:gridCol w="875813">
                  <a:extLst>
                    <a:ext uri="{9D8B030D-6E8A-4147-A177-3AD203B41FA5}">
                      <a16:colId xmlns:a16="http://schemas.microsoft.com/office/drawing/2014/main" val="3996297903"/>
                    </a:ext>
                  </a:extLst>
                </a:gridCol>
                <a:gridCol w="1186560">
                  <a:extLst>
                    <a:ext uri="{9D8B030D-6E8A-4147-A177-3AD203B41FA5}">
                      <a16:colId xmlns:a16="http://schemas.microsoft.com/office/drawing/2014/main" val="3134160156"/>
                    </a:ext>
                  </a:extLst>
                </a:gridCol>
              </a:tblGrid>
              <a:tr h="4776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Поле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398132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Код_автомеханика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Числовой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Целое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Номер автомеханика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24267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Фамилия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Фамилия автомеханика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909188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Фамилия автомеханика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479019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Отчество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Отчество автомеханика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458"/>
                  </a:ext>
                </a:extLst>
              </a:tr>
              <a:tr h="629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Номер_телефона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12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Телефонный номер автомеханика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4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6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Даталогическое</a:t>
            </a:r>
            <a:r>
              <a:rPr lang="ru-RU" dirty="0"/>
              <a:t> проектирование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F6BC-A7C4-468A-9BF2-B968FB8203BB}"/>
              </a:ext>
            </a:extLst>
          </p:cNvPr>
          <p:cNvSpPr txBox="1"/>
          <p:nvPr/>
        </p:nvSpPr>
        <p:spPr>
          <a:xfrm>
            <a:off x="713227" y="8139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Actor"/>
              </a:rPr>
              <a:t>Клиенты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AACDB1-BC76-4C0A-886E-791547FE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72168"/>
              </p:ext>
            </p:extLst>
          </p:nvPr>
        </p:nvGraphicFramePr>
        <p:xfrm>
          <a:off x="713228" y="1313215"/>
          <a:ext cx="7284460" cy="2915659"/>
        </p:xfrm>
        <a:graphic>
          <a:graphicData uri="http://schemas.openxmlformats.org/drawingml/2006/table">
            <a:tbl>
              <a:tblPr firstRow="1" firstCol="1" bandRow="1">
                <a:tableStyleId>{62696423-C426-41FD-BCE9-8EC15F8637D0}</a:tableStyleId>
              </a:tblPr>
              <a:tblGrid>
                <a:gridCol w="1555274">
                  <a:extLst>
                    <a:ext uri="{9D8B030D-6E8A-4147-A177-3AD203B41FA5}">
                      <a16:colId xmlns:a16="http://schemas.microsoft.com/office/drawing/2014/main" val="16749293"/>
                    </a:ext>
                  </a:extLst>
                </a:gridCol>
                <a:gridCol w="942592">
                  <a:extLst>
                    <a:ext uri="{9D8B030D-6E8A-4147-A177-3AD203B41FA5}">
                      <a16:colId xmlns:a16="http://schemas.microsoft.com/office/drawing/2014/main" val="172667054"/>
                    </a:ext>
                  </a:extLst>
                </a:gridCol>
                <a:gridCol w="799730">
                  <a:extLst>
                    <a:ext uri="{9D8B030D-6E8A-4147-A177-3AD203B41FA5}">
                      <a16:colId xmlns:a16="http://schemas.microsoft.com/office/drawing/2014/main" val="4229760622"/>
                    </a:ext>
                  </a:extLst>
                </a:gridCol>
                <a:gridCol w="1053787">
                  <a:extLst>
                    <a:ext uri="{9D8B030D-6E8A-4147-A177-3AD203B41FA5}">
                      <a16:colId xmlns:a16="http://schemas.microsoft.com/office/drawing/2014/main" val="12010208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86708221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1069442586"/>
                    </a:ext>
                  </a:extLst>
                </a:gridCol>
                <a:gridCol w="1083978">
                  <a:extLst>
                    <a:ext uri="{9D8B030D-6E8A-4147-A177-3AD203B41FA5}">
                      <a16:colId xmlns:a16="http://schemas.microsoft.com/office/drawing/2014/main" val="3693679982"/>
                    </a:ext>
                  </a:extLst>
                </a:gridCol>
              </a:tblGrid>
              <a:tr h="7041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Поле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Длина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Допустимое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Первичный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Внешний ключ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Описание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629971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Код_клиента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Счетчик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Длинное целое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NOT NULL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+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Номер клиента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285861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Фамилия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Фамилия клиента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4544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Имя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Имя клиента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059542"/>
                  </a:ext>
                </a:extLst>
              </a:tr>
              <a:tr h="3618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Отчество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Текстовый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50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Отчество клиента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25059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Номер_телефона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Короткий 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12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Телефонный номер клиента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70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77ECB-4AC8-4796-9313-BCB0F64160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017993"/>
            <a:ext cx="3747466" cy="16093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567E5E-EE76-48D2-90AE-1275E17C95ED}"/>
              </a:ext>
            </a:extLst>
          </p:cNvPr>
          <p:cNvPicPr/>
          <p:nvPr/>
        </p:nvPicPr>
        <p:blipFill rotWithShape="1">
          <a:blip r:embed="rId4"/>
          <a:srcRect b="2725"/>
          <a:stretch/>
        </p:blipFill>
        <p:spPr>
          <a:xfrm>
            <a:off x="771524" y="2659628"/>
            <a:ext cx="5006423" cy="2483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Автомеханики</a:t>
            </a:r>
          </a:p>
        </p:txBody>
      </p:sp>
    </p:spTree>
    <p:extLst>
      <p:ext uri="{BB962C8B-B14F-4D97-AF65-F5344CB8AC3E}">
        <p14:creationId xmlns:p14="http://schemas.microsoft.com/office/powerpoint/2010/main" val="2456629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69254-2E8F-4FC1-B6D7-3CA0AF2CF5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097528"/>
            <a:ext cx="35909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Автомобили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E4B8AD-1320-4897-9A72-1A19231953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4" y="2659628"/>
            <a:ext cx="7133398" cy="18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Администраторы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B61EB-45F4-4215-83AD-1D1F692232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017993"/>
            <a:ext cx="3552825" cy="1381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23C736-D0BE-450C-8271-2994DF11CB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3" y="2399118"/>
            <a:ext cx="5284719" cy="26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924365" y="486592"/>
            <a:ext cx="535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Задачи, выполняемые системой</a:t>
            </a:r>
            <a:endParaRPr sz="2300" dirty="0"/>
          </a:p>
        </p:txBody>
      </p:sp>
      <p:sp>
        <p:nvSpPr>
          <p:cNvPr id="1324" name="Google Shape;1324;p33"/>
          <p:cNvSpPr txBox="1">
            <a:spLocks noGrp="1"/>
          </p:cNvSpPr>
          <p:nvPr>
            <p:ph type="subTitle" idx="3"/>
          </p:nvPr>
        </p:nvSpPr>
        <p:spPr>
          <a:xfrm>
            <a:off x="924365" y="1059292"/>
            <a:ext cx="6886485" cy="3626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500" dirty="0">
                <a:latin typeface="Arial"/>
                <a:cs typeface="Arial"/>
                <a:sym typeface="Arial"/>
              </a:rPr>
              <a:t>1. Расчет финансов - бухгалтерия будет получать всю информацию с базы данных, чтобы составить отчеты по финансам, чтобы позже решить – необходимы ли изменения, например, нужно сменить поставщика.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500" dirty="0">
                <a:latin typeface="Arial"/>
                <a:cs typeface="Arial"/>
                <a:sym typeface="Arial"/>
              </a:rPr>
              <a:t>2. Сервисный центр, который будет оформлять заказы, занося всю информацию о заказах в базу данных, в том числе личную информацию о клиенте.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500" dirty="0">
                <a:latin typeface="Arial"/>
                <a:cs typeface="Arial"/>
                <a:sym typeface="Arial"/>
              </a:rPr>
              <a:t>3. Склад запчастей имеет связь бухгалтерией и сервисом, один из примеров был описан в первом пункте расчетов финансов. </a:t>
            </a:r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7918800" y="4092025"/>
            <a:ext cx="1023938" cy="1023938"/>
            <a:chOff x="9247188" y="5834063"/>
            <a:chExt cx="1023938" cy="1023938"/>
          </a:xfrm>
        </p:grpSpPr>
        <p:sp>
          <p:nvSpPr>
            <p:cNvPr id="1328" name="Google Shape;1328;p33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Клиенты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A9BB9-C4A4-4D95-BE0D-886977B469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8701" y="1008468"/>
            <a:ext cx="3514725" cy="1390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D319F0-96C1-4EE3-B1FE-73059FADD9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8701" y="2399118"/>
            <a:ext cx="5407056" cy="28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Услуги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B0C68F-6D48-4C08-AAA5-AECE641977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573368"/>
            <a:ext cx="3915624" cy="21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0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Услуги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647283-FA1A-4216-B533-6D5228351B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017993"/>
            <a:ext cx="6889118" cy="38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12D2E-DF88-4FD4-96A1-998D9623A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071002"/>
            <a:ext cx="6616564" cy="3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0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Автомеханики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F2B51-0D75-4F16-A99A-A5CE03C21D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353103"/>
            <a:ext cx="6943805" cy="26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Автомобили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2D68FA-743C-48AB-BEE8-4FD2384D20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373822"/>
            <a:ext cx="6715954" cy="27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Администраторы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40FFD6-9B15-4837-8046-C11AF41BC2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405669"/>
            <a:ext cx="6943805" cy="26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86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Клиенты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CA7A21-CA08-47E2-A409-591BB7B31D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432242"/>
            <a:ext cx="6943805" cy="27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Услуги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7D99F4-E60B-485A-A583-D464A0C37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212912"/>
            <a:ext cx="6808719" cy="33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9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Автомеханики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4AFA84-FF6C-40B0-A1DE-EC28A63FDB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212912"/>
            <a:ext cx="6855102" cy="34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699031" y="163323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персонала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534754F-EE72-4DC2-8D2E-535A0C2F450E}"/>
              </a:ext>
            </a:extLst>
          </p:cNvPr>
          <p:cNvGrpSpPr/>
          <p:nvPr/>
        </p:nvGrpSpPr>
        <p:grpSpPr>
          <a:xfrm>
            <a:off x="477633" y="954156"/>
            <a:ext cx="8146796" cy="3707356"/>
            <a:chOff x="0" y="0"/>
            <a:chExt cx="6937292" cy="5348798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16230FC-B0FE-42DE-AE54-97523D502E8D}"/>
                </a:ext>
              </a:extLst>
            </p:cNvPr>
            <p:cNvSpPr/>
            <p:nvPr/>
          </p:nvSpPr>
          <p:spPr>
            <a:xfrm>
              <a:off x="2949934" y="811033"/>
              <a:ext cx="2047461" cy="4671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Генеральный директор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1DB3BB5-72F2-4861-B2A3-98FB7AA50D91}"/>
                </a:ext>
              </a:extLst>
            </p:cNvPr>
            <p:cNvSpPr/>
            <p:nvPr/>
          </p:nvSpPr>
          <p:spPr>
            <a:xfrm>
              <a:off x="1009815" y="1773141"/>
              <a:ext cx="2047240" cy="466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Технический центр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450F4A9-3174-4FE3-8813-8329E7333A8C}"/>
                </a:ext>
              </a:extLst>
            </p:cNvPr>
            <p:cNvSpPr/>
            <p:nvPr/>
          </p:nvSpPr>
          <p:spPr>
            <a:xfrm>
              <a:off x="4890052" y="1773141"/>
              <a:ext cx="2047240" cy="466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Бухгалтерия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75D1157-0B1E-43B6-A6ED-19B30B88354A}"/>
                </a:ext>
              </a:extLst>
            </p:cNvPr>
            <p:cNvSpPr/>
            <p:nvPr/>
          </p:nvSpPr>
          <p:spPr>
            <a:xfrm>
              <a:off x="3617647" y="3784649"/>
              <a:ext cx="1391285" cy="8136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Автомеханики, слесари и др. техперсонал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43B33FE-5689-4BA4-B31F-2F589480C6A9}"/>
                </a:ext>
              </a:extLst>
            </p:cNvPr>
            <p:cNvSpPr/>
            <p:nvPr/>
          </p:nvSpPr>
          <p:spPr>
            <a:xfrm>
              <a:off x="4890052" y="2576223"/>
              <a:ext cx="2047240" cy="466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Бухгалтер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318C502-BBCE-4F9F-BA66-AC1AE2CB7B15}"/>
                </a:ext>
              </a:extLst>
            </p:cNvPr>
            <p:cNvSpPr/>
            <p:nvPr/>
          </p:nvSpPr>
          <p:spPr>
            <a:xfrm>
              <a:off x="1892308" y="3784651"/>
              <a:ext cx="1391285" cy="8136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Персонал приема заказа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F6C7FAF-F631-4349-BA6D-BF12962E7EB2}"/>
                </a:ext>
              </a:extLst>
            </p:cNvPr>
            <p:cNvSpPr/>
            <p:nvPr/>
          </p:nvSpPr>
          <p:spPr>
            <a:xfrm>
              <a:off x="7951" y="2655736"/>
              <a:ext cx="1391285" cy="665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Склад запчастей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B7F5865-0494-4C31-AA41-CCDC6F1B7505}"/>
                </a:ext>
              </a:extLst>
            </p:cNvPr>
            <p:cNvSpPr/>
            <p:nvPr/>
          </p:nvSpPr>
          <p:spPr>
            <a:xfrm>
              <a:off x="2949934" y="0"/>
              <a:ext cx="2047240" cy="466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Владелец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239A318-EE13-42D4-960B-1545AA157BFA}"/>
                </a:ext>
              </a:extLst>
            </p:cNvPr>
            <p:cNvSpPr/>
            <p:nvPr/>
          </p:nvSpPr>
          <p:spPr>
            <a:xfrm>
              <a:off x="7951" y="3657600"/>
              <a:ext cx="1391285" cy="665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Начальник склада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2407275-8242-432E-8814-E14AD8365CEF}"/>
                </a:ext>
              </a:extLst>
            </p:cNvPr>
            <p:cNvSpPr/>
            <p:nvPr/>
          </p:nvSpPr>
          <p:spPr>
            <a:xfrm>
              <a:off x="0" y="4683318"/>
              <a:ext cx="1391285" cy="665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Рабочие склада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0D9961E-707C-412E-B59F-966DC9211AD6}"/>
                </a:ext>
              </a:extLst>
            </p:cNvPr>
            <p:cNvSpPr/>
            <p:nvPr/>
          </p:nvSpPr>
          <p:spPr>
            <a:xfrm>
              <a:off x="2615979" y="2687541"/>
              <a:ext cx="1391285" cy="665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Сервис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A29F14E3-77A6-4EBB-B305-CA43A51E0F64}"/>
                </a:ext>
              </a:extLst>
            </p:cNvPr>
            <p:cNvCxnSpPr/>
            <p:nvPr/>
          </p:nvCxnSpPr>
          <p:spPr>
            <a:xfrm>
              <a:off x="3964388" y="477078"/>
              <a:ext cx="0" cy="32789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A6762A6-BDE4-4440-A1CF-342E128E92E2}"/>
                </a:ext>
              </a:extLst>
            </p:cNvPr>
            <p:cNvCxnSpPr/>
            <p:nvPr/>
          </p:nvCxnSpPr>
          <p:spPr>
            <a:xfrm>
              <a:off x="5880652" y="2234317"/>
              <a:ext cx="0" cy="32789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9E194472-E878-46DF-9689-05AE7A58224D}"/>
                </a:ext>
              </a:extLst>
            </p:cNvPr>
            <p:cNvCxnSpPr/>
            <p:nvPr/>
          </p:nvCxnSpPr>
          <p:spPr>
            <a:xfrm>
              <a:off x="2727297" y="2234317"/>
              <a:ext cx="374469" cy="45066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162ECDE2-BC3F-483A-9322-56AA3E29F64C}"/>
                </a:ext>
              </a:extLst>
            </p:cNvPr>
            <p:cNvCxnSpPr/>
            <p:nvPr/>
          </p:nvCxnSpPr>
          <p:spPr>
            <a:xfrm flipH="1">
              <a:off x="793474" y="2234317"/>
              <a:ext cx="348343" cy="43216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05791A7-6706-4078-A633-F9A58FB65751}"/>
                </a:ext>
              </a:extLst>
            </p:cNvPr>
            <p:cNvCxnSpPr/>
            <p:nvPr/>
          </p:nvCxnSpPr>
          <p:spPr>
            <a:xfrm flipH="1">
              <a:off x="2821056" y="1296063"/>
              <a:ext cx="366486" cy="46373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77725F7-C79C-4EDF-9770-F5ADD812AA1E}"/>
                </a:ext>
              </a:extLst>
            </p:cNvPr>
            <p:cNvCxnSpPr/>
            <p:nvPr/>
          </p:nvCxnSpPr>
          <p:spPr>
            <a:xfrm>
              <a:off x="4794636" y="1280160"/>
              <a:ext cx="450396" cy="47996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2932983-AA7A-4285-A3F5-0CDA630E5B78}"/>
                </a:ext>
              </a:extLst>
            </p:cNvPr>
            <p:cNvCxnSpPr/>
            <p:nvPr/>
          </p:nvCxnSpPr>
          <p:spPr>
            <a:xfrm>
              <a:off x="3768918" y="3355451"/>
              <a:ext cx="195943" cy="41801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15140960-AF8D-4B11-9A61-C684880D46C9}"/>
                </a:ext>
              </a:extLst>
            </p:cNvPr>
            <p:cNvCxnSpPr/>
            <p:nvPr/>
          </p:nvCxnSpPr>
          <p:spPr>
            <a:xfrm flipH="1">
              <a:off x="2725641" y="3355451"/>
              <a:ext cx="170906" cy="41846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BFEC281D-7FA1-436B-8A73-5D000BF53BEB}"/>
                </a:ext>
              </a:extLst>
            </p:cNvPr>
            <p:cNvCxnSpPr/>
            <p:nvPr/>
          </p:nvCxnSpPr>
          <p:spPr>
            <a:xfrm>
              <a:off x="672548" y="3339548"/>
              <a:ext cx="0" cy="32766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54B136A-C07B-4D26-9B13-310E7F06491B}"/>
                </a:ext>
              </a:extLst>
            </p:cNvPr>
            <p:cNvCxnSpPr/>
            <p:nvPr/>
          </p:nvCxnSpPr>
          <p:spPr>
            <a:xfrm>
              <a:off x="664596" y="4341412"/>
              <a:ext cx="0" cy="32766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994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Автомобили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C2CE9-04FC-4F56-80EF-A1D362D80801}"/>
              </a:ext>
            </a:extLst>
          </p:cNvPr>
          <p:cNvPicPr/>
          <p:nvPr/>
        </p:nvPicPr>
        <p:blipFill rotWithShape="1">
          <a:blip r:embed="rId3"/>
          <a:srcRect l="1483" r="4483"/>
          <a:stretch/>
        </p:blipFill>
        <p:spPr>
          <a:xfrm>
            <a:off x="771524" y="1009544"/>
            <a:ext cx="5973833" cy="40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0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Администраторы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A9DD6E-F27C-41CC-A530-9AF7B687C5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207114"/>
            <a:ext cx="6696076" cy="3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7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Клиенты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8B4CA-1A65-4286-A11B-10C5A6D40A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212912"/>
            <a:ext cx="6821972" cy="33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15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Услуги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E8C06-C76E-495E-9872-719C6B647C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114493"/>
            <a:ext cx="6477415" cy="38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24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4" y="640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Клиентах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8C7F89-B3C0-4192-AEAC-8A4809744A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1279819"/>
            <a:ext cx="2462419" cy="2382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0D4AB4-8650-46DB-88DD-1FE232DC4B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33943" y="1300031"/>
            <a:ext cx="5448300" cy="647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D2F6F8-9145-4B8C-9699-1FD8857633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33943" y="1967943"/>
            <a:ext cx="4219162" cy="26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6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 клиентах, услуга которых дороже 1000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809950-0289-4D17-95D9-788512E250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3365" y="1143738"/>
            <a:ext cx="4181475" cy="1857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B5CFBC-15A2-421A-9B82-961DB0987D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3" y="2820910"/>
            <a:ext cx="6225626" cy="7359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D19EB5-386A-4D8A-A52B-78EF7B810C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1523" y="3584712"/>
            <a:ext cx="6086478" cy="1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1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об автомобиле интересующего клиента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E6D223-E2EA-4516-9208-0A48E89CD9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1039727"/>
            <a:ext cx="4295775" cy="2057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5694D1-549B-4BDA-87BF-53B5C4CA8A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9909" y="2898486"/>
            <a:ext cx="6203743" cy="1030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04A58D-118A-43EC-8366-7178322449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76903" y="1610139"/>
            <a:ext cx="2741880" cy="12883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437919-AE37-41C5-8902-2A7ECC9347E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9909" y="3995530"/>
            <a:ext cx="6203743" cy="9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6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автомобилей по возрастанию года выпуска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F96B94-A6CA-4F17-A9BC-18B8AECD52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8672" y="1122281"/>
            <a:ext cx="1771650" cy="1743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338B16-92A9-448E-B80D-BB026973EF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18262" y="1612548"/>
            <a:ext cx="4591049" cy="9592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41F8F-90F5-4088-8332-9682AC26A8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21437" y="2724150"/>
            <a:ext cx="4591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стоимостью меньше 1500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E7413-E8E6-4126-998D-95125A79CE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726" y="1212912"/>
            <a:ext cx="1836048" cy="17025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0A174A-D2EE-4355-BA93-898C64309B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93774" y="1810548"/>
            <a:ext cx="4234069" cy="10202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3411EE-9817-4154-BBB2-CD09D54B5C4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70370" y="2915478"/>
            <a:ext cx="4152899" cy="20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5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Услуги, которые будут выполнены в мае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12E888-A3AE-4D1F-9C6F-19857E6718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2340" y="1317885"/>
            <a:ext cx="1771650" cy="1638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B44737-DC05-4361-9847-00462DEFE6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53990" y="2109049"/>
            <a:ext cx="5286375" cy="838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C9B34B-E32E-4288-8B07-A4E8DCE100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82340" y="2965772"/>
            <a:ext cx="4037150" cy="19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9999" y="286168"/>
            <a:ext cx="64825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Итоговый результат автоматизации</a:t>
            </a:r>
            <a:endParaRPr dirty="0"/>
          </a:p>
        </p:txBody>
      </p:sp>
      <p:sp>
        <p:nvSpPr>
          <p:cNvPr id="1341" name="Google Shape;1341;p34"/>
          <p:cNvSpPr txBox="1">
            <a:spLocks noGrp="1"/>
          </p:cNvSpPr>
          <p:nvPr>
            <p:ph type="subTitle" idx="1"/>
          </p:nvPr>
        </p:nvSpPr>
        <p:spPr>
          <a:xfrm>
            <a:off x="720000" y="1096176"/>
            <a:ext cx="7489722" cy="363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u-RU" sz="1700" dirty="0"/>
              <a:t>В результате автоматизации будет упрощена деятельность занесения, хранения, обработки, предоставлении информации о клиентах. Сам продукт будет представлять из себя базу данных.</a:t>
            </a:r>
          </a:p>
          <a:p>
            <a:pPr marL="0" indent="0" algn="just"/>
            <a:r>
              <a:rPr lang="ru-RU" sz="1700" dirty="0"/>
              <a:t>Любой клиент, обратившись в автомастерскую, должен предоставить личные данные: ФИО, номер телефона, основные паспортные данные, оказываемая услуга; все данные будут занесены по итогу в базу данных. Система позволит «убить двух зайцев», ведь кроме хранения информации о клиентах, будет храниться информация о самих услугах: цена за запчасть и по какой цене была оказана услуга клиенту. Это позволит произвести вычисления и определить, нет ли финансовой проблемы в этой области. Личные данные клиентов позволят своевременно сообщать самим клиентам всю информацию о заказе: сделан ли заказ, когда будет готово и т.д.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C7A2CCF-F45F-4CD1-8485-6A22074F2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00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69438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об автомобилях, дата выпуска которых &lt;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71523" y="1212912"/>
            <a:ext cx="45720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  <a:b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Автомобиль.Код_автомобиля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Модель, Год_выпуска</a:t>
            </a:r>
          </a:p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Автомобиль</a:t>
            </a:r>
          </a:p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Год_выпуска &lt; 2020;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7959A9-420B-48E8-AB3D-0E5EDD1701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2" y="2948442"/>
            <a:ext cx="5052807" cy="21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об оказываемой услуге клиенту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71523" y="1212912"/>
            <a:ext cx="7842390" cy="198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Услуга.Код_услуги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Услуга.Название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Услуга.Стоимость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Услуга.Перечень_работ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Клиент.Код_клиента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Клиент INNER JOIN Услуга ON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Клиент.Код_клиента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Услуга.Код_клиента</a:t>
            </a: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((Клиент.[Фамилия]) = [Введите фамилию клиента]);</a:t>
            </a:r>
          </a:p>
          <a:p>
            <a:pPr>
              <a:spcAft>
                <a:spcPts val="800"/>
              </a:spcAft>
            </a:pP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203E6D-C9C7-446D-AA9E-0F70CA4CC7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0105" y="2898499"/>
            <a:ext cx="2638425" cy="1162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D3AE9A-7F9A-4E99-A73E-557203E836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3" y="4060549"/>
            <a:ext cx="6775590" cy="10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об услуге по запросу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71523" y="1212912"/>
            <a:ext cx="784239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Услуга.Код_услуги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Название, Стоимость</a:t>
            </a: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Услуга</a:t>
            </a: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(((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Услуга.Название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)=[Введите название услуги])); </a:t>
            </a:r>
          </a:p>
          <a:p>
            <a:pPr>
              <a:spcAft>
                <a:spcPts val="800"/>
              </a:spcAft>
            </a:pP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2F1CF-409F-4DA0-B37F-B808B5BA24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24213" y="2642643"/>
            <a:ext cx="2638425" cy="1162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F7EE4F-7A4F-4674-AF3C-E7DCF228E6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2176" y="3837302"/>
            <a:ext cx="4371146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4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 в таблице 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71523" y="1269261"/>
            <a:ext cx="784239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</a:p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[Количество записей в таблице]</a:t>
            </a:r>
          </a:p>
          <a:p>
            <a:pPr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Клиент;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83777F-1C65-4AA6-AA3B-E264F8896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3" y="2563427"/>
            <a:ext cx="3127306" cy="17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71523" y="640212"/>
            <a:ext cx="7888773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информации об услуге по коду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71523" y="1441539"/>
            <a:ext cx="78423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Услуга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Код_услуги = [Введите код услуги];</a:t>
            </a:r>
          </a:p>
        </p:txBody>
      </p:sp>
    </p:spTree>
    <p:extLst>
      <p:ext uri="{BB962C8B-B14F-4D97-AF65-F5344CB8AC3E}">
        <p14:creationId xmlns:p14="http://schemas.microsoft.com/office/powerpoint/2010/main" val="3882197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Запросы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13165-15B5-4CC6-8DA9-45FCA660F07B}"/>
              </a:ext>
            </a:extLst>
          </p:cNvPr>
          <p:cNvSpPr txBox="1"/>
          <p:nvPr/>
        </p:nvSpPr>
        <p:spPr>
          <a:xfrm>
            <a:off x="717066" y="570139"/>
            <a:ext cx="78887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всех клиентов интересующего автомеханика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AE5-3131-432A-B900-38305E9EBB69}"/>
              </a:ext>
            </a:extLst>
          </p:cNvPr>
          <p:cNvSpPr txBox="1"/>
          <p:nvPr/>
        </p:nvSpPr>
        <p:spPr>
          <a:xfrm>
            <a:off x="717066" y="1028213"/>
            <a:ext cx="784239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запроса:</a:t>
            </a: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Автомеханик.Фамилия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[Фамилия автомеханика],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Автомеханик.Имя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[Имя автомеханика],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[Фамилия клиента],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Клиент.Имя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[Имя клиента],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Услуга.Название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Услуга.Стоимость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Услуга.Перечень_работ</a:t>
            </a: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(Автомеханик INNER JOIN Услуга ON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Автомеханик.Код_автомеханика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Услуга.Код_автомеханика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INNER JOIN Клиент ON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Клиент.Код_клиента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Услуга.Код_клиента</a:t>
            </a: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Автомеханик.Фамилия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[Введите фамилию автомеханика];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E81D67-628B-4165-B605-85E7173B84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4801" y="3528938"/>
            <a:ext cx="2717838" cy="12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0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Главная кнопочная форма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79D1F7-D0F4-4303-BFE7-6DE4252BB9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715263"/>
            <a:ext cx="4791075" cy="2181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770A84-5772-44C9-89ED-0065EACF9A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4" y="2762250"/>
            <a:ext cx="4057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2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71524" y="9328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данных. Главная кнопочная форма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1BEE7-BA13-4064-AF64-B8893C219B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5" y="706228"/>
            <a:ext cx="4960040" cy="23703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3D1414-DEC3-4A85-83CF-4D456FF1D3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524" y="3076575"/>
            <a:ext cx="3724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7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3567220" y="155589"/>
            <a:ext cx="13524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6005C-9911-4E21-A631-3EAB2256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44" y="1222978"/>
            <a:ext cx="5397363" cy="3961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C1DE9-014E-4F83-BE76-28479F072A90}"/>
              </a:ext>
            </a:extLst>
          </p:cNvPr>
          <p:cNvSpPr txBox="1"/>
          <p:nvPr/>
        </p:nvSpPr>
        <p:spPr>
          <a:xfrm>
            <a:off x="2286000" y="7905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https://github.com/failedmd16/ProjectGrigoryan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3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системы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43" name="Google Shape;1343;p34"/>
          <p:cNvSpPr txBox="1">
            <a:spLocks noGrp="1"/>
          </p:cNvSpPr>
          <p:nvPr>
            <p:ph type="subTitle" idx="3"/>
          </p:nvPr>
        </p:nvSpPr>
        <p:spPr>
          <a:xfrm>
            <a:off x="764872" y="861250"/>
            <a:ext cx="7100293" cy="362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1. Внесение данных – клиенты автомастерской будут иметь возможность заполнять личные данные, которые будут отправлены в базу данных.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2. Корректировка данных – персонал автомастерской сможет изменить уже имеющуюся информацию в базе данных.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3. Хранение – система будет иметь возможность хранить всю предоставляемую информацию.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/>
              <a:t>4. Запрос и предоставление – персонал автомастерской сможет запросить и узнать всю необходимую информацию о клиенте или о финансовых данных за определенный период.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606361" y="254553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Всё, что необходимо для внедрения ПП</a:t>
            </a:r>
            <a:r>
              <a:rPr lang="en-US" sz="2600" dirty="0"/>
              <a:t>:</a:t>
            </a:r>
            <a:endParaRPr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61C80-EBBA-4036-B21D-C1B5989A2440}"/>
              </a:ext>
            </a:extLst>
          </p:cNvPr>
          <p:cNvSpPr txBox="1"/>
          <p:nvPr/>
        </p:nvSpPr>
        <p:spPr>
          <a:xfrm>
            <a:off x="606360" y="926645"/>
            <a:ext cx="7616613" cy="341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Для внедрения программного продукта понадобятся: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- Персональная электронно-вычислительная машина (ПК) с предустановленной операционной системой </a:t>
            </a:r>
            <a:r>
              <a:rPr lang="en-US" sz="1600" dirty="0">
                <a:solidFill>
                  <a:schemeClr val="dk1"/>
                </a:solidFill>
                <a:latin typeface="Actor" panose="020B0604020202020204" charset="-52"/>
                <a:sym typeface="Actor"/>
              </a:rPr>
              <a:t>Windows</a:t>
            </a: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 11 </a:t>
            </a:r>
            <a:r>
              <a:rPr lang="en-US" sz="1600" dirty="0">
                <a:solidFill>
                  <a:schemeClr val="dk1"/>
                </a:solidFill>
                <a:latin typeface="Actor" panose="020B0604020202020204" charset="-52"/>
                <a:sym typeface="Actor"/>
              </a:rPr>
              <a:t>Pro</a:t>
            </a: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, архиватором (</a:t>
            </a:r>
            <a:r>
              <a:rPr lang="en-US" sz="1600" dirty="0">
                <a:solidFill>
                  <a:schemeClr val="dk1"/>
                </a:solidFill>
                <a:latin typeface="Actor" panose="020B0604020202020204" charset="-52"/>
                <a:sym typeface="Actor"/>
              </a:rPr>
              <a:t>WinRAR</a:t>
            </a: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, 7</a:t>
            </a:r>
            <a:r>
              <a:rPr lang="en-US" sz="1600" dirty="0">
                <a:solidFill>
                  <a:schemeClr val="dk1"/>
                </a:solidFill>
                <a:latin typeface="Actor" panose="020B0604020202020204" charset="-52"/>
                <a:sym typeface="Actor"/>
              </a:rPr>
              <a:t>zip</a:t>
            </a: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 и др.) и антивирусом.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- Организационная компьютерная периферия: мышь, клавиатура, монитор.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- Телефон для коммуникации.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ru-RU" sz="1600" dirty="0">
                <a:solidFill>
                  <a:schemeClr val="dk1"/>
                </a:solidFill>
                <a:latin typeface="+mn-lt"/>
                <a:sym typeface="Actor"/>
              </a:rPr>
              <a:t>Другое ПО и техника не понадобятся для внедрения и дальнейшей эксплуатации продукта на предприятии.</a:t>
            </a:r>
          </a:p>
        </p:txBody>
      </p:sp>
    </p:spTree>
    <p:extLst>
      <p:ext uri="{BB962C8B-B14F-4D97-AF65-F5344CB8AC3E}">
        <p14:creationId xmlns:p14="http://schemas.microsoft.com/office/powerpoint/2010/main" val="40466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1279088"/>
            <a:ext cx="7158564" cy="285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2.1. Назначение системы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algn="just" defTabSz="914400" eaLnBrk="0" fontAlgn="base" latinLnBrk="0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tabLst/>
            </a:pPr>
            <a:r>
              <a:rPr lang="en-US" altLang="ru-RU" sz="1600" dirty="0">
                <a:solidFill>
                  <a:schemeClr val="dk1"/>
                </a:solidFill>
                <a:latin typeface="Actor"/>
                <a:sym typeface="Actor"/>
              </a:rPr>
              <a:t>DBAG</a:t>
            </a:r>
            <a:r>
              <a:rPr lang="ru-RU" altLang="ru-RU" sz="1600" dirty="0">
                <a:solidFill>
                  <a:schemeClr val="dk1"/>
                </a:solidFill>
                <a:sym typeface="Actor"/>
              </a:rPr>
              <a:t> предназначена для повышения эффективности работы автомастерской “</a:t>
            </a:r>
            <a:r>
              <a:rPr lang="en-US" altLang="ru-RU" sz="1600" dirty="0">
                <a:solidFill>
                  <a:schemeClr val="dk1"/>
                </a:solidFill>
                <a:latin typeface="Actor"/>
                <a:sym typeface="Actor"/>
              </a:rPr>
              <a:t>Auto Gear</a:t>
            </a:r>
            <a:r>
              <a:rPr lang="ru-RU" altLang="ru-RU" sz="1600" dirty="0">
                <a:solidFill>
                  <a:schemeClr val="dk1"/>
                </a:solidFill>
                <a:sym typeface="Actor"/>
              </a:rPr>
              <a:t>”.</a:t>
            </a:r>
          </a:p>
          <a:p>
            <a:pPr lvl="0" algn="just" defTabSz="914400" eaLnBrk="0" fontAlgn="base" latinLnBrk="0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tabLst/>
            </a:pPr>
            <a:r>
              <a:rPr lang="ru-RU" altLang="ru-RU" sz="1600" dirty="0">
                <a:solidFill>
                  <a:schemeClr val="dk1"/>
                </a:solidFill>
                <a:sym typeface="Actor"/>
              </a:rPr>
              <a:t>В рамках проекта автоматизируется информационная деятельность в следующих процессах:</a:t>
            </a:r>
          </a:p>
          <a:p>
            <a:pPr lvl="0" algn="just" defTabSz="914400" eaLnBrk="0" fontAlgn="base" latinLnBrk="0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tabLst/>
            </a:pPr>
            <a:r>
              <a:rPr lang="ru-RU" altLang="ru-RU" sz="1600" dirty="0">
                <a:solidFill>
                  <a:schemeClr val="dk1"/>
                </a:solidFill>
                <a:sym typeface="Actor"/>
              </a:rPr>
              <a:t>1. Регистрация и хранение информации клиентов;</a:t>
            </a:r>
          </a:p>
          <a:p>
            <a:pPr lvl="0" algn="just" defTabSz="914400" eaLnBrk="0" fontAlgn="base" latinLnBrk="0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tabLst/>
            </a:pPr>
            <a:r>
              <a:rPr lang="ru-RU" altLang="ru-RU" sz="1600" dirty="0">
                <a:solidFill>
                  <a:schemeClr val="dk1"/>
                </a:solidFill>
                <a:sym typeface="Actor"/>
              </a:rPr>
              <a:t>2. Поставка новых деталей, учет затрат на них</a:t>
            </a:r>
            <a:r>
              <a:rPr lang="en-US" altLang="ru-RU" sz="1600" dirty="0">
                <a:solidFill>
                  <a:schemeClr val="dk1"/>
                </a:solidFill>
                <a:latin typeface="Actor"/>
                <a:sym typeface="Actor"/>
              </a:rPr>
              <a:t>.</a:t>
            </a:r>
            <a:endParaRPr lang="ru-RU" altLang="ru-RU" sz="1600" dirty="0">
              <a:solidFill>
                <a:schemeClr val="dk1"/>
              </a:solidFill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7685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13227" y="228916"/>
            <a:ext cx="6943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Техническое задание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9062-1173-4400-98C3-8EE32055ABCA}"/>
              </a:ext>
            </a:extLst>
          </p:cNvPr>
          <p:cNvSpPr txBox="1"/>
          <p:nvPr/>
        </p:nvSpPr>
        <p:spPr>
          <a:xfrm>
            <a:off x="713227" y="801616"/>
            <a:ext cx="7171816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2.2. Цели создания системы</a:t>
            </a:r>
            <a:endParaRPr lang="ru-RU" altLang="ru-RU" sz="1600" dirty="0">
              <a:solidFill>
                <a:schemeClr val="dk1"/>
              </a:solidFill>
            </a:endParaRP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altLang="ru-RU" sz="1600" dirty="0">
                <a:solidFill>
                  <a:schemeClr val="dk1"/>
                </a:solidFill>
                <a:latin typeface="Actor"/>
              </a:rPr>
              <a:t>DBAG</a:t>
            </a:r>
            <a:r>
              <a:rPr lang="ru-RU" altLang="ru-RU" sz="1600" dirty="0">
                <a:solidFill>
                  <a:schemeClr val="dk1"/>
                </a:solidFill>
              </a:rPr>
              <a:t> создается с целью:</a:t>
            </a: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altLang="ru-RU" sz="1600" dirty="0">
                <a:solidFill>
                  <a:schemeClr val="dk1"/>
                </a:solidFill>
              </a:rPr>
              <a:t>- учета данных клиентов;</a:t>
            </a: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altLang="ru-RU" sz="1600" dirty="0">
                <a:solidFill>
                  <a:schemeClr val="dk1"/>
                </a:solidFill>
              </a:rPr>
              <a:t>- расчета финансовой деятельности в рамках оказания услуг;</a:t>
            </a:r>
          </a:p>
          <a:p>
            <a:pPr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</a:pPr>
            <a:r>
              <a:rPr lang="en-US" altLang="ru-RU" sz="1600" dirty="0">
                <a:solidFill>
                  <a:schemeClr val="dk1"/>
                </a:solidFill>
              </a:rPr>
              <a:t>- </a:t>
            </a:r>
            <a:r>
              <a:rPr lang="ru-RU" altLang="ru-RU" sz="1600" dirty="0">
                <a:solidFill>
                  <a:schemeClr val="dk1"/>
                </a:solidFill>
              </a:rPr>
              <a:t>своевременное оповещение клиентов о состоянии заказа;</a:t>
            </a: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altLang="ru-RU" sz="1600" dirty="0">
                <a:solidFill>
                  <a:schemeClr val="dk1"/>
                </a:solidFill>
              </a:rPr>
              <a:t>В результате создания базы данных должны быть улучшены значения следующих показателей:</a:t>
            </a: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altLang="ru-RU" sz="1600" dirty="0">
                <a:solidFill>
                  <a:schemeClr val="dk1"/>
                </a:solidFill>
              </a:rPr>
              <a:t>- эффективность расчета финансов;</a:t>
            </a:r>
          </a:p>
          <a:p>
            <a:pPr marL="0" indent="0" algn="just" eaLnBrk="0" fontAlgn="base" hangingPunct="0">
              <a:lnSpc>
                <a:spcPct val="150000"/>
              </a:lnSpc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altLang="ru-RU" sz="1600" dirty="0">
                <a:solidFill>
                  <a:schemeClr val="dk1"/>
                </a:solidFill>
              </a:rPr>
              <a:t>- эффективность распределения личной информации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188899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 in Electric Motors Project Proposal by Slidesgo">
  <a:themeElements>
    <a:clrScheme name="Simple Light">
      <a:dk1>
        <a:srgbClr val="2B3F58"/>
      </a:dk1>
      <a:lt1>
        <a:srgbClr val="F2F2F2"/>
      </a:lt1>
      <a:dk2>
        <a:srgbClr val="324E73"/>
      </a:dk2>
      <a:lt2>
        <a:srgbClr val="746C69"/>
      </a:lt2>
      <a:accent1>
        <a:srgbClr val="A6A6A6"/>
      </a:accent1>
      <a:accent2>
        <a:srgbClr val="86DB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3F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1546</Words>
  <Application>Microsoft Office PowerPoint</Application>
  <PresentationFormat>Экран (16:9)</PresentationFormat>
  <Paragraphs>373</Paragraphs>
  <Slides>58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6" baseType="lpstr">
      <vt:lpstr>Arial</vt:lpstr>
      <vt:lpstr>Nunito Light</vt:lpstr>
      <vt:lpstr>Times New Roman</vt:lpstr>
      <vt:lpstr>Actor</vt:lpstr>
      <vt:lpstr>Impact</vt:lpstr>
      <vt:lpstr>Calibri</vt:lpstr>
      <vt:lpstr>Raleway</vt:lpstr>
      <vt:lpstr>Innovation in Electric Motors Project Proposal by Slidesgo</vt:lpstr>
      <vt:lpstr>Индивидуальный проект по МДК.02. Автомастерская</vt:lpstr>
      <vt:lpstr>Анализ предметной области</vt:lpstr>
      <vt:lpstr>Задачи, выполняемые системой</vt:lpstr>
      <vt:lpstr>Структура персонала</vt:lpstr>
      <vt:lpstr>Итоговый результат автоматизации</vt:lpstr>
      <vt:lpstr>Функции системы:</vt:lpstr>
      <vt:lpstr>Всё, что необходимо для внедрения ПП:</vt:lpstr>
      <vt:lpstr>Техническое задание</vt:lpstr>
      <vt:lpstr>Техническое задание</vt:lpstr>
      <vt:lpstr>Техническое задание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Планирование разработки в MS Project</vt:lpstr>
      <vt:lpstr>EPC-модель</vt:lpstr>
      <vt:lpstr>EPC-модель</vt:lpstr>
      <vt:lpstr>EPC-модель</vt:lpstr>
      <vt:lpstr>EPC-модель</vt:lpstr>
      <vt:lpstr>Диаграмма вариантов использования</vt:lpstr>
      <vt:lpstr>Инфологическая модель</vt:lpstr>
      <vt:lpstr>Нормализация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Запросы</vt:lpstr>
      <vt:lpstr>База данных. Главная кнопочная форма</vt:lpstr>
      <vt:lpstr>База данных. Главная кнопочная форма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ввода-вывода</dc:title>
  <cp:lastModifiedBy>failed emil</cp:lastModifiedBy>
  <cp:revision>33</cp:revision>
  <dcterms:modified xsi:type="dcterms:W3CDTF">2024-06-25T14:37:48Z</dcterms:modified>
</cp:coreProperties>
</file>