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B70C53B-8868-4112-8E61-FB1E13C2252B}">
          <p14:sldIdLst>
            <p14:sldId id="256"/>
          </p14:sldIdLst>
        </p14:section>
        <p14:section name="Untitled Section" id="{C90EB0AA-4AB0-4A0D-B9CB-A584472ACF1A}">
          <p14:sldIdLst>
            <p14:sldId id="257"/>
            <p14:sldId id="258"/>
            <p14:sldId id="259"/>
          </p14:sldIdLst>
        </p14:section>
        <p14:section name="Untitled Section" id="{4FFE4D10-9EFF-48D6-AC88-18B2663B90F3}">
          <p14:sldIdLst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rxammad@gmail.com" userId="293e6c950bf1798c" providerId="LiveId" clId="{0F40A037-F492-4FD3-B89E-E628FC843190}"/>
    <pc:docChg chg="custSel addSld modSld modSection">
      <pc:chgData name="starxammad@gmail.com" userId="293e6c950bf1798c" providerId="LiveId" clId="{0F40A037-F492-4FD3-B89E-E628FC843190}" dt="2025-09-19T14:43:46.575" v="1275" actId="1076"/>
      <pc:docMkLst>
        <pc:docMk/>
      </pc:docMkLst>
      <pc:sldChg chg="modSp mod">
        <pc:chgData name="starxammad@gmail.com" userId="293e6c950bf1798c" providerId="LiveId" clId="{0F40A037-F492-4FD3-B89E-E628FC843190}" dt="2025-09-19T14:37:17.679" v="1240" actId="2711"/>
        <pc:sldMkLst>
          <pc:docMk/>
          <pc:sldMk cId="2497619153" sldId="256"/>
        </pc:sldMkLst>
        <pc:spChg chg="mod">
          <ac:chgData name="starxammad@gmail.com" userId="293e6c950bf1798c" providerId="LiveId" clId="{0F40A037-F492-4FD3-B89E-E628FC843190}" dt="2025-09-19T14:36:08.425" v="1238" actId="14100"/>
          <ac:spMkLst>
            <pc:docMk/>
            <pc:sldMk cId="2497619153" sldId="256"/>
            <ac:spMk id="2" creationId="{1B16626E-72BB-2507-0B45-C4BD871BA410}"/>
          </ac:spMkLst>
        </pc:spChg>
        <pc:spChg chg="mod">
          <ac:chgData name="starxammad@gmail.com" userId="293e6c950bf1798c" providerId="LiveId" clId="{0F40A037-F492-4FD3-B89E-E628FC843190}" dt="2025-09-19T14:37:17.679" v="1240" actId="2711"/>
          <ac:spMkLst>
            <pc:docMk/>
            <pc:sldMk cId="2497619153" sldId="256"/>
            <ac:spMk id="3" creationId="{49CE6040-BDF9-7DD0-62C9-CDD223D1F131}"/>
          </ac:spMkLst>
        </pc:spChg>
      </pc:sldChg>
      <pc:sldChg chg="modSp mod">
        <pc:chgData name="starxammad@gmail.com" userId="293e6c950bf1798c" providerId="LiveId" clId="{0F40A037-F492-4FD3-B89E-E628FC843190}" dt="2025-09-19T14:41:37.396" v="1263" actId="20577"/>
        <pc:sldMkLst>
          <pc:docMk/>
          <pc:sldMk cId="1645981665" sldId="257"/>
        </pc:sldMkLst>
        <pc:spChg chg="mod">
          <ac:chgData name="starxammad@gmail.com" userId="293e6c950bf1798c" providerId="LiveId" clId="{0F40A037-F492-4FD3-B89E-E628FC843190}" dt="2025-09-19T14:16:47.020" v="886" actId="27636"/>
          <ac:spMkLst>
            <pc:docMk/>
            <pc:sldMk cId="1645981665" sldId="257"/>
            <ac:spMk id="4" creationId="{E77B86D3-D99E-F026-DD0C-71A0E4EFE83B}"/>
          </ac:spMkLst>
        </pc:spChg>
        <pc:spChg chg="mod">
          <ac:chgData name="starxammad@gmail.com" userId="293e6c950bf1798c" providerId="LiveId" clId="{0F40A037-F492-4FD3-B89E-E628FC843190}" dt="2025-09-19T14:41:37.396" v="1263" actId="20577"/>
          <ac:spMkLst>
            <pc:docMk/>
            <pc:sldMk cId="1645981665" sldId="257"/>
            <ac:spMk id="6" creationId="{4812F761-4B16-0402-5E38-7A285207FC60}"/>
          </ac:spMkLst>
        </pc:spChg>
        <pc:picChg chg="mod modCrop">
          <ac:chgData name="starxammad@gmail.com" userId="293e6c950bf1798c" providerId="LiveId" clId="{0F40A037-F492-4FD3-B89E-E628FC843190}" dt="2025-09-17T15:58:46.587" v="524" actId="14100"/>
          <ac:picMkLst>
            <pc:docMk/>
            <pc:sldMk cId="1645981665" sldId="257"/>
            <ac:picMk id="3" creationId="{DA335F61-A9B8-41B6-70FF-8D261353D9CE}"/>
          </ac:picMkLst>
        </pc:picChg>
      </pc:sldChg>
      <pc:sldChg chg="modSp mod">
        <pc:chgData name="starxammad@gmail.com" userId="293e6c950bf1798c" providerId="LiveId" clId="{0F40A037-F492-4FD3-B89E-E628FC843190}" dt="2025-09-19T14:16:21.276" v="881" actId="14100"/>
        <pc:sldMkLst>
          <pc:docMk/>
          <pc:sldMk cId="3796393946" sldId="258"/>
        </pc:sldMkLst>
        <pc:spChg chg="mod">
          <ac:chgData name="starxammad@gmail.com" userId="293e6c950bf1798c" providerId="LiveId" clId="{0F40A037-F492-4FD3-B89E-E628FC843190}" dt="2025-09-19T14:15:21.660" v="871" actId="14100"/>
          <ac:spMkLst>
            <pc:docMk/>
            <pc:sldMk cId="3796393946" sldId="258"/>
            <ac:spMk id="2" creationId="{000DF4A9-9532-4155-8E3F-C7822F01B28F}"/>
          </ac:spMkLst>
        </pc:spChg>
        <pc:spChg chg="mod">
          <ac:chgData name="starxammad@gmail.com" userId="293e6c950bf1798c" providerId="LiveId" clId="{0F40A037-F492-4FD3-B89E-E628FC843190}" dt="2025-09-19T14:16:21.276" v="881" actId="14100"/>
          <ac:spMkLst>
            <pc:docMk/>
            <pc:sldMk cId="3796393946" sldId="258"/>
            <ac:spMk id="4" creationId="{8907EB61-1A2D-D736-BF86-2D23671B3D42}"/>
          </ac:spMkLst>
        </pc:spChg>
        <pc:picChg chg="mod">
          <ac:chgData name="starxammad@gmail.com" userId="293e6c950bf1798c" providerId="LiveId" clId="{0F40A037-F492-4FD3-B89E-E628FC843190}" dt="2025-09-19T14:15:35.705" v="874" actId="14100"/>
          <ac:picMkLst>
            <pc:docMk/>
            <pc:sldMk cId="3796393946" sldId="258"/>
            <ac:picMk id="6" creationId="{484E1B1B-82E5-B53C-BCC5-D20D75F090D1}"/>
          </ac:picMkLst>
        </pc:picChg>
      </pc:sldChg>
      <pc:sldChg chg="addSp delSp modSp mod modClrScheme chgLayout">
        <pc:chgData name="starxammad@gmail.com" userId="293e6c950bf1798c" providerId="LiveId" clId="{0F40A037-F492-4FD3-B89E-E628FC843190}" dt="2025-09-19T14:43:46.575" v="1275" actId="1076"/>
        <pc:sldMkLst>
          <pc:docMk/>
          <pc:sldMk cId="3574523864" sldId="259"/>
        </pc:sldMkLst>
        <pc:spChg chg="mod ord">
          <ac:chgData name="starxammad@gmail.com" userId="293e6c950bf1798c" providerId="LiveId" clId="{0F40A037-F492-4FD3-B89E-E628FC843190}" dt="2025-09-19T14:43:35.896" v="1274" actId="1076"/>
          <ac:spMkLst>
            <pc:docMk/>
            <pc:sldMk cId="3574523864" sldId="259"/>
            <ac:spMk id="2" creationId="{CCA374EA-8016-E5E7-882D-452D046EEE78}"/>
          </ac:spMkLst>
        </pc:spChg>
        <pc:spChg chg="add del mod ord">
          <ac:chgData name="starxammad@gmail.com" userId="293e6c950bf1798c" providerId="LiveId" clId="{0F40A037-F492-4FD3-B89E-E628FC843190}" dt="2025-09-19T14:42:30.794" v="1267" actId="700"/>
          <ac:spMkLst>
            <pc:docMk/>
            <pc:sldMk cId="3574523864" sldId="259"/>
            <ac:spMk id="3" creationId="{D17419B7-D04A-4981-D471-EC1DDD3FBB5A}"/>
          </ac:spMkLst>
        </pc:spChg>
        <pc:spChg chg="mod ord">
          <ac:chgData name="starxammad@gmail.com" userId="293e6c950bf1798c" providerId="LiveId" clId="{0F40A037-F492-4FD3-B89E-E628FC843190}" dt="2025-09-19T14:43:46.575" v="1275" actId="1076"/>
          <ac:spMkLst>
            <pc:docMk/>
            <pc:sldMk cId="3574523864" sldId="259"/>
            <ac:spMk id="4" creationId="{9EFEFD01-7600-A420-510E-6425A4FFEE16}"/>
          </ac:spMkLst>
        </pc:spChg>
        <pc:spChg chg="add del mod ord">
          <ac:chgData name="starxammad@gmail.com" userId="293e6c950bf1798c" providerId="LiveId" clId="{0F40A037-F492-4FD3-B89E-E628FC843190}" dt="2025-09-19T14:42:30.794" v="1267" actId="700"/>
          <ac:spMkLst>
            <pc:docMk/>
            <pc:sldMk cId="3574523864" sldId="259"/>
            <ac:spMk id="5" creationId="{FB6B4D0D-07F7-73C7-76DE-9FE95EBDAA0D}"/>
          </ac:spMkLst>
        </pc:spChg>
        <pc:spChg chg="add del mod ord">
          <ac:chgData name="starxammad@gmail.com" userId="293e6c950bf1798c" providerId="LiveId" clId="{0F40A037-F492-4FD3-B89E-E628FC843190}" dt="2025-09-19T14:42:30.794" v="1267" actId="700"/>
          <ac:spMkLst>
            <pc:docMk/>
            <pc:sldMk cId="3574523864" sldId="259"/>
            <ac:spMk id="7" creationId="{F62A6353-D077-24F2-1D19-89F80788C4D9}"/>
          </ac:spMkLst>
        </pc:spChg>
        <pc:spChg chg="add mod ord">
          <ac:chgData name="starxammad@gmail.com" userId="293e6c950bf1798c" providerId="LiveId" clId="{0F40A037-F492-4FD3-B89E-E628FC843190}" dt="2025-09-19T14:42:21.176" v="1266" actId="700"/>
          <ac:spMkLst>
            <pc:docMk/>
            <pc:sldMk cId="3574523864" sldId="259"/>
            <ac:spMk id="8" creationId="{FF99530C-C74D-5AC2-21DF-685B5F00CB11}"/>
          </ac:spMkLst>
        </pc:spChg>
        <pc:spChg chg="add del mod ord">
          <ac:chgData name="starxammad@gmail.com" userId="293e6c950bf1798c" providerId="LiveId" clId="{0F40A037-F492-4FD3-B89E-E628FC843190}" dt="2025-09-19T14:42:30.794" v="1267" actId="700"/>
          <ac:spMkLst>
            <pc:docMk/>
            <pc:sldMk cId="3574523864" sldId="259"/>
            <ac:spMk id="9" creationId="{EA14D743-6C30-0AB7-EFEB-4B1187D3ADC6}"/>
          </ac:spMkLst>
        </pc:spChg>
        <pc:spChg chg="add mod ord">
          <ac:chgData name="starxammad@gmail.com" userId="293e6c950bf1798c" providerId="LiveId" clId="{0F40A037-F492-4FD3-B89E-E628FC843190}" dt="2025-09-19T14:42:21.176" v="1266" actId="700"/>
          <ac:spMkLst>
            <pc:docMk/>
            <pc:sldMk cId="3574523864" sldId="259"/>
            <ac:spMk id="10" creationId="{CA265115-9CEF-2D1F-8F49-DF35BDC6E5D6}"/>
          </ac:spMkLst>
        </pc:spChg>
        <pc:spChg chg="add del mod ord">
          <ac:chgData name="starxammad@gmail.com" userId="293e6c950bf1798c" providerId="LiveId" clId="{0F40A037-F492-4FD3-B89E-E628FC843190}" dt="2025-09-19T14:42:30.794" v="1267" actId="700"/>
          <ac:spMkLst>
            <pc:docMk/>
            <pc:sldMk cId="3574523864" sldId="259"/>
            <ac:spMk id="11" creationId="{62A69331-90A0-689B-ADB2-E37FCF489396}"/>
          </ac:spMkLst>
        </pc:spChg>
        <pc:spChg chg="add del mod ord">
          <ac:chgData name="starxammad@gmail.com" userId="293e6c950bf1798c" providerId="LiveId" clId="{0F40A037-F492-4FD3-B89E-E628FC843190}" dt="2025-09-19T14:42:40.693" v="1268" actId="700"/>
          <ac:spMkLst>
            <pc:docMk/>
            <pc:sldMk cId="3574523864" sldId="259"/>
            <ac:spMk id="12" creationId="{9C492C17-7C1A-9962-B5FE-3973F9CA5F10}"/>
          </ac:spMkLst>
        </pc:spChg>
        <pc:spChg chg="del">
          <ac:chgData name="starxammad@gmail.com" userId="293e6c950bf1798c" providerId="LiveId" clId="{0F40A037-F492-4FD3-B89E-E628FC843190}" dt="2025-09-19T14:42:40.693" v="1268" actId="700"/>
          <ac:spMkLst>
            <pc:docMk/>
            <pc:sldMk cId="3574523864" sldId="259"/>
            <ac:spMk id="13" creationId="{B343589C-2378-5C0F-FC5E-7538C8814993}"/>
          </ac:spMkLst>
        </pc:spChg>
        <pc:spChg chg="del">
          <ac:chgData name="starxammad@gmail.com" userId="293e6c950bf1798c" providerId="LiveId" clId="{0F40A037-F492-4FD3-B89E-E628FC843190}" dt="2025-09-19T14:42:40.693" v="1268" actId="700"/>
          <ac:spMkLst>
            <pc:docMk/>
            <pc:sldMk cId="3574523864" sldId="259"/>
            <ac:spMk id="14" creationId="{2F4A3957-E8A9-1A06-8857-716E0D74CBFC}"/>
          </ac:spMkLst>
        </pc:spChg>
        <pc:spChg chg="add del mod ord">
          <ac:chgData name="starxammad@gmail.com" userId="293e6c950bf1798c" providerId="LiveId" clId="{0F40A037-F492-4FD3-B89E-E628FC843190}" dt="2025-09-19T14:42:40.693" v="1268" actId="700"/>
          <ac:spMkLst>
            <pc:docMk/>
            <pc:sldMk cId="3574523864" sldId="259"/>
            <ac:spMk id="15" creationId="{E76F3C2C-73D4-A8F5-F02C-3DD1C13EDAC8}"/>
          </ac:spMkLst>
        </pc:spChg>
        <pc:spChg chg="add del mod ord">
          <ac:chgData name="starxammad@gmail.com" userId="293e6c950bf1798c" providerId="LiveId" clId="{0F40A037-F492-4FD3-B89E-E628FC843190}" dt="2025-09-19T14:42:40.693" v="1268" actId="700"/>
          <ac:spMkLst>
            <pc:docMk/>
            <pc:sldMk cId="3574523864" sldId="259"/>
            <ac:spMk id="16" creationId="{433A7570-B3FC-B21A-A177-727B5F9E99A9}"/>
          </ac:spMkLst>
        </pc:spChg>
        <pc:picChg chg="mod ord">
          <ac:chgData name="starxammad@gmail.com" userId="293e6c950bf1798c" providerId="LiveId" clId="{0F40A037-F492-4FD3-B89E-E628FC843190}" dt="2025-09-19T14:43:17.173" v="1273" actId="14100"/>
          <ac:picMkLst>
            <pc:docMk/>
            <pc:sldMk cId="3574523864" sldId="259"/>
            <ac:picMk id="6" creationId="{3C316863-7A52-23F9-F547-9456AC3DA644}"/>
          </ac:picMkLst>
        </pc:picChg>
      </pc:sldChg>
      <pc:sldChg chg="addSp delSp modSp mod">
        <pc:chgData name="starxammad@gmail.com" userId="293e6c950bf1798c" providerId="LiveId" clId="{0F40A037-F492-4FD3-B89E-E628FC843190}" dt="2025-09-19T14:24:59.339" v="919" actId="20577"/>
        <pc:sldMkLst>
          <pc:docMk/>
          <pc:sldMk cId="2267412106" sldId="260"/>
        </pc:sldMkLst>
        <pc:spChg chg="mod">
          <ac:chgData name="starxammad@gmail.com" userId="293e6c950bf1798c" providerId="LiveId" clId="{0F40A037-F492-4FD3-B89E-E628FC843190}" dt="2025-09-19T14:12:38.230" v="846" actId="403"/>
          <ac:spMkLst>
            <pc:docMk/>
            <pc:sldMk cId="2267412106" sldId="260"/>
            <ac:spMk id="2" creationId="{6A3627AB-BD31-0136-449A-C74E2BCA1373}"/>
          </ac:spMkLst>
        </pc:spChg>
        <pc:spChg chg="add mod">
          <ac:chgData name="starxammad@gmail.com" userId="293e6c950bf1798c" providerId="LiveId" clId="{0F40A037-F492-4FD3-B89E-E628FC843190}" dt="2025-09-19T14:24:59.339" v="919" actId="20577"/>
          <ac:spMkLst>
            <pc:docMk/>
            <pc:sldMk cId="2267412106" sldId="260"/>
            <ac:spMk id="4" creationId="{F2A53313-7C56-DFF2-341A-5CC4B50C34A8}"/>
          </ac:spMkLst>
        </pc:spChg>
        <pc:spChg chg="add mod">
          <ac:chgData name="starxammad@gmail.com" userId="293e6c950bf1798c" providerId="LiveId" clId="{0F40A037-F492-4FD3-B89E-E628FC843190}" dt="2025-09-19T14:12:17.721" v="843" actId="2711"/>
          <ac:spMkLst>
            <pc:docMk/>
            <pc:sldMk cId="2267412106" sldId="260"/>
            <ac:spMk id="5" creationId="{5AE520A2-9471-10F8-FD80-8B93C81633EC}"/>
          </ac:spMkLst>
        </pc:spChg>
        <pc:picChg chg="mod">
          <ac:chgData name="starxammad@gmail.com" userId="293e6c950bf1798c" providerId="LiveId" clId="{0F40A037-F492-4FD3-B89E-E628FC843190}" dt="2025-09-17T15:56:59.763" v="514"/>
          <ac:picMkLst>
            <pc:docMk/>
            <pc:sldMk cId="2267412106" sldId="260"/>
            <ac:picMk id="15" creationId="{3C764F61-29EB-5698-26F2-411193F4E4F1}"/>
          </ac:picMkLst>
        </pc:picChg>
        <pc:picChg chg="mod">
          <ac:chgData name="starxammad@gmail.com" userId="293e6c950bf1798c" providerId="LiveId" clId="{0F40A037-F492-4FD3-B89E-E628FC843190}" dt="2025-09-17T15:56:59.763" v="514"/>
          <ac:picMkLst>
            <pc:docMk/>
            <pc:sldMk cId="2267412106" sldId="260"/>
            <ac:picMk id="17" creationId="{AF2A3DA7-F0D0-BC09-27B8-CD31F17E8ADA}"/>
          </ac:picMkLst>
        </pc:picChg>
      </pc:sldChg>
      <pc:sldChg chg="modSp mod modTransition">
        <pc:chgData name="starxammad@gmail.com" userId="293e6c950bf1798c" providerId="LiveId" clId="{0F40A037-F492-4FD3-B89E-E628FC843190}" dt="2025-09-19T14:10:44.823" v="817" actId="2711"/>
        <pc:sldMkLst>
          <pc:docMk/>
          <pc:sldMk cId="4016963802" sldId="261"/>
        </pc:sldMkLst>
        <pc:spChg chg="mod">
          <ac:chgData name="starxammad@gmail.com" userId="293e6c950bf1798c" providerId="LiveId" clId="{0F40A037-F492-4FD3-B89E-E628FC843190}" dt="2025-09-19T14:09:29.905" v="815" actId="2711"/>
          <ac:spMkLst>
            <pc:docMk/>
            <pc:sldMk cId="4016963802" sldId="261"/>
            <ac:spMk id="2" creationId="{018429FA-AB22-53A5-8F14-417ADEBF7252}"/>
          </ac:spMkLst>
        </pc:spChg>
        <pc:spChg chg="mod">
          <ac:chgData name="starxammad@gmail.com" userId="293e6c950bf1798c" providerId="LiveId" clId="{0F40A037-F492-4FD3-B89E-E628FC843190}" dt="2025-09-19T14:09:53.145" v="816" actId="2711"/>
          <ac:spMkLst>
            <pc:docMk/>
            <pc:sldMk cId="4016963802" sldId="261"/>
            <ac:spMk id="20" creationId="{35149C95-6D74-4265-70DB-D27FB5E7C7F0}"/>
          </ac:spMkLst>
        </pc:spChg>
        <pc:spChg chg="mod">
          <ac:chgData name="starxammad@gmail.com" userId="293e6c950bf1798c" providerId="LiveId" clId="{0F40A037-F492-4FD3-B89E-E628FC843190}" dt="2025-09-19T14:10:44.823" v="817" actId="2711"/>
          <ac:spMkLst>
            <pc:docMk/>
            <pc:sldMk cId="4016963802" sldId="261"/>
            <ac:spMk id="21" creationId="{941ED1E6-87E9-44FA-4AB5-7A3B299B57B5}"/>
          </ac:spMkLst>
        </pc:spChg>
        <pc:picChg chg="mod">
          <ac:chgData name="starxammad@gmail.com" userId="293e6c950bf1798c" providerId="LiveId" clId="{0F40A037-F492-4FD3-B89E-E628FC843190}" dt="2025-09-17T15:56:59.763" v="514"/>
          <ac:picMkLst>
            <pc:docMk/>
            <pc:sldMk cId="4016963802" sldId="261"/>
            <ac:picMk id="17" creationId="{46BE4277-20D3-4BC9-CF0F-C3FC8E4171F8}"/>
          </ac:picMkLst>
        </pc:picChg>
        <pc:picChg chg="mod">
          <ac:chgData name="starxammad@gmail.com" userId="293e6c950bf1798c" providerId="LiveId" clId="{0F40A037-F492-4FD3-B89E-E628FC843190}" dt="2025-09-17T15:56:59.763" v="514"/>
          <ac:picMkLst>
            <pc:docMk/>
            <pc:sldMk cId="4016963802" sldId="261"/>
            <ac:picMk id="19" creationId="{EA678665-1D4A-9F54-C3A5-FF2BBE5216B6}"/>
          </ac:picMkLst>
        </pc:picChg>
      </pc:sldChg>
      <pc:sldChg chg="addSp delSp modSp new mod modTransition modClrScheme chgLayout">
        <pc:chgData name="starxammad@gmail.com" userId="293e6c950bf1798c" providerId="LiveId" clId="{0F40A037-F492-4FD3-B89E-E628FC843190}" dt="2025-09-19T14:41:07.507" v="1260"/>
        <pc:sldMkLst>
          <pc:docMk/>
          <pc:sldMk cId="3057935111" sldId="262"/>
        </pc:sldMkLst>
        <pc:spChg chg="del">
          <ac:chgData name="starxammad@gmail.com" userId="293e6c950bf1798c" providerId="LiveId" clId="{0F40A037-F492-4FD3-B89E-E628FC843190}" dt="2025-09-19T13:49:38.375" v="607" actId="700"/>
          <ac:spMkLst>
            <pc:docMk/>
            <pc:sldMk cId="3057935111" sldId="262"/>
            <ac:spMk id="2" creationId="{36710373-5299-DE3D-89BA-A9DCB59D866E}"/>
          </ac:spMkLst>
        </pc:spChg>
        <pc:spChg chg="del">
          <ac:chgData name="starxammad@gmail.com" userId="293e6c950bf1798c" providerId="LiveId" clId="{0F40A037-F492-4FD3-B89E-E628FC843190}" dt="2025-09-19T13:49:38.375" v="607" actId="700"/>
          <ac:spMkLst>
            <pc:docMk/>
            <pc:sldMk cId="3057935111" sldId="262"/>
            <ac:spMk id="3" creationId="{23B5DE4C-EBBF-61B4-0B15-CF112B2BA3EA}"/>
          </ac:spMkLst>
        </pc:spChg>
        <pc:spChg chg="del">
          <ac:chgData name="starxammad@gmail.com" userId="293e6c950bf1798c" providerId="LiveId" clId="{0F40A037-F492-4FD3-B89E-E628FC843190}" dt="2025-09-19T13:49:38.375" v="607" actId="700"/>
          <ac:spMkLst>
            <pc:docMk/>
            <pc:sldMk cId="3057935111" sldId="262"/>
            <ac:spMk id="4" creationId="{0AEF8105-6A2A-12CA-74F1-E6B7A869A08D}"/>
          </ac:spMkLst>
        </pc:spChg>
        <pc:spChg chg="del">
          <ac:chgData name="starxammad@gmail.com" userId="293e6c950bf1798c" providerId="LiveId" clId="{0F40A037-F492-4FD3-B89E-E628FC843190}" dt="2025-09-19T13:49:38.375" v="607" actId="700"/>
          <ac:spMkLst>
            <pc:docMk/>
            <pc:sldMk cId="3057935111" sldId="262"/>
            <ac:spMk id="5" creationId="{1C70A67D-B054-F4A2-8F5B-81FE4D7D8ECC}"/>
          </ac:spMkLst>
        </pc:spChg>
        <pc:spChg chg="del">
          <ac:chgData name="starxammad@gmail.com" userId="293e6c950bf1798c" providerId="LiveId" clId="{0F40A037-F492-4FD3-B89E-E628FC843190}" dt="2025-09-19T13:49:38.375" v="607" actId="700"/>
          <ac:spMkLst>
            <pc:docMk/>
            <pc:sldMk cId="3057935111" sldId="262"/>
            <ac:spMk id="6" creationId="{05DC66D5-4D34-B719-11D0-BC4C285823D4}"/>
          </ac:spMkLst>
        </pc:spChg>
        <pc:spChg chg="add mod">
          <ac:chgData name="starxammad@gmail.com" userId="293e6c950bf1798c" providerId="LiveId" clId="{0F40A037-F492-4FD3-B89E-E628FC843190}" dt="2025-09-19T14:11:41.095" v="841" actId="404"/>
          <ac:spMkLst>
            <pc:docMk/>
            <pc:sldMk cId="3057935111" sldId="262"/>
            <ac:spMk id="7" creationId="{EF8DF49C-9949-156D-2ADD-7EBA226E931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B255DC-D1A7-4B29-AB74-BB45470BFC08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9B38A-12A5-43CF-BC12-087C38078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0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9B38A-12A5-43CF-BC12-087C380780B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09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221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1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63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661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815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638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90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109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06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3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651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946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7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25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0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07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4FB53-F3FA-4C27-8219-667B1943BF2D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1D266-ED0A-4919-9F51-FC1B15810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0177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30" r:id="rId1"/>
    <p:sldLayoutId id="2147483931" r:id="rId2"/>
    <p:sldLayoutId id="2147483932" r:id="rId3"/>
    <p:sldLayoutId id="2147483933" r:id="rId4"/>
    <p:sldLayoutId id="2147483934" r:id="rId5"/>
    <p:sldLayoutId id="2147483935" r:id="rId6"/>
    <p:sldLayoutId id="2147483936" r:id="rId7"/>
    <p:sldLayoutId id="2147483937" r:id="rId8"/>
    <p:sldLayoutId id="2147483938" r:id="rId9"/>
    <p:sldLayoutId id="2147483939" r:id="rId10"/>
    <p:sldLayoutId id="2147483940" r:id="rId11"/>
    <p:sldLayoutId id="2147483941" r:id="rId12"/>
    <p:sldLayoutId id="2147483942" r:id="rId13"/>
    <p:sldLayoutId id="2147483943" r:id="rId14"/>
    <p:sldLayoutId id="2147483944" r:id="rId15"/>
    <p:sldLayoutId id="2147483945" r:id="rId16"/>
    <p:sldLayoutId id="214748394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6626E-72BB-2507-0B45-C4BD871BA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5010" y="724619"/>
            <a:ext cx="9066363" cy="2168093"/>
          </a:xfrm>
        </p:spPr>
        <p:txBody>
          <a:bodyPr>
            <a:normAutofit fontScale="90000"/>
          </a:bodyPr>
          <a:lstStyle/>
          <a:p>
            <a:r>
              <a:rPr lang="en-GB" sz="6600" b="1" dirty="0">
                <a:latin typeface="Rockwell Extra Bold" panose="02060903040505020403" pitchFamily="18" charset="0"/>
              </a:rPr>
              <a:t>WELCOME TO MY CIT FINAL PROJECT</a:t>
            </a:r>
            <a:endParaRPr lang="en-US" sz="6600" b="1" dirty="0">
              <a:latin typeface="Rockwell Extra Bold" panose="020609030405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E6040-BDF9-7DD0-62C9-CDD223D1F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4164" y="4735335"/>
            <a:ext cx="7766936" cy="1096899"/>
          </a:xfrm>
        </p:spPr>
        <p:txBody>
          <a:bodyPr>
            <a:normAutofit fontScale="62500" lnSpcReduction="20000"/>
          </a:bodyPr>
          <a:lstStyle/>
          <a:p>
            <a:r>
              <a:rPr lang="en-GB" sz="3200" dirty="0">
                <a:solidFill>
                  <a:schemeClr val="bg2">
                    <a:lumMod val="25000"/>
                    <a:lumOff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CONTENTS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RESUME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chemeClr val="bg2">
                    <a:lumMod val="25000"/>
                    <a:lumOff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SPREADSHEET</a:t>
            </a:r>
          </a:p>
        </p:txBody>
      </p:sp>
    </p:spTree>
    <p:extLst>
      <p:ext uri="{BB962C8B-B14F-4D97-AF65-F5344CB8AC3E}">
        <p14:creationId xmlns:p14="http://schemas.microsoft.com/office/powerpoint/2010/main" val="24976191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7B86D3-D99E-F026-DD0C-71A0E4EF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6" y="690112"/>
            <a:ext cx="3313529" cy="980536"/>
          </a:xfrm>
        </p:spPr>
        <p:txBody>
          <a:bodyPr>
            <a:normAutofit/>
          </a:bodyPr>
          <a:lstStyle/>
          <a:p>
            <a:r>
              <a:rPr lang="en-GB" sz="4800" dirty="0">
                <a:latin typeface="Rockwell Extra Bold" panose="02060903040505020403" pitchFamily="18" charset="0"/>
              </a:rPr>
              <a:t>RESUME</a:t>
            </a:r>
            <a:endParaRPr lang="en-US" sz="4800" dirty="0">
              <a:latin typeface="Rockwell Extra Bold" panose="02060903040505020403" pitchFamily="18" charset="0"/>
            </a:endParaRPr>
          </a:p>
        </p:txBody>
      </p:sp>
      <p:pic>
        <p:nvPicPr>
          <p:cNvPr id="3" name="Content Placeholder 2" descr="A close-up of a cv&#10;&#10;AI-generated content may be incorrect.">
            <a:extLst>
              <a:ext uri="{FF2B5EF4-FFF2-40B4-BE49-F238E27FC236}">
                <a16:creationId xmlns:a16="http://schemas.microsoft.com/office/drawing/2014/main" id="{DA335F61-A9B8-41B6-70FF-8D261353D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9" t="1830" r="17539" b="7509"/>
          <a:stretch>
            <a:fillRect/>
          </a:stretch>
        </p:blipFill>
        <p:spPr>
          <a:xfrm>
            <a:off x="6538822" y="690112"/>
            <a:ext cx="3390181" cy="485168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12F761-4B16-0402-5E38-7A285207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12808" y="2024331"/>
            <a:ext cx="3700731" cy="3129279"/>
          </a:xfrm>
        </p:spPr>
        <p:txBody>
          <a:bodyPr/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The following section provides an overview of my professional and Personal background, including  my Personal details,  my Career Object, Education, Work Experience and Key Skills.</a:t>
            </a:r>
          </a:p>
        </p:txBody>
      </p:sp>
    </p:spTree>
    <p:extLst>
      <p:ext uri="{BB962C8B-B14F-4D97-AF65-F5344CB8AC3E}">
        <p14:creationId xmlns:p14="http://schemas.microsoft.com/office/powerpoint/2010/main" val="16459816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F4A9-9532-4155-8E3F-C7822F01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0788" y="725674"/>
            <a:ext cx="4602041" cy="833887"/>
          </a:xfrm>
        </p:spPr>
        <p:txBody>
          <a:bodyPr>
            <a:normAutofit fontScale="90000"/>
          </a:bodyPr>
          <a:lstStyle/>
          <a:p>
            <a:r>
              <a:rPr lang="en-GB" sz="4400" dirty="0">
                <a:latin typeface="Rockwell Extra Bold" panose="02060903040505020403" pitchFamily="18" charset="0"/>
              </a:rPr>
              <a:t>SPREADSHEET</a:t>
            </a:r>
            <a:endParaRPr lang="en-US" sz="4400" dirty="0">
              <a:latin typeface="Rockwell Extra Bold" panose="020609030405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4E1B1B-82E5-B53C-BCC5-D20D75F09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48" y="1733910"/>
            <a:ext cx="5891213" cy="326078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7EB61-1A2D-D736-BF86-2D23671B3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0789" y="2169159"/>
            <a:ext cx="2793158" cy="3963167"/>
          </a:xfrm>
        </p:spPr>
        <p:txBody>
          <a:bodyPr>
            <a:normAutofit/>
          </a:bodyPr>
          <a:lstStyle/>
          <a:p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Here is my Spreadsheet, which consists of…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Students result marks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Formulas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Data </a:t>
            </a:r>
            <a:r>
              <a:rPr lang="en-GB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Valitation</a:t>
            </a:r>
            <a:endParaRPr lang="en-GB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Conditional Formatting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Charts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Pivot Table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939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374EA-8016-E5E7-882D-452D046EE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557" y="615062"/>
            <a:ext cx="9905998" cy="1478570"/>
          </a:xfrm>
        </p:spPr>
        <p:txBody>
          <a:bodyPr>
            <a:noAutofit/>
          </a:bodyPr>
          <a:lstStyle/>
          <a:p>
            <a:r>
              <a:rPr lang="en-GB" sz="4800" dirty="0">
                <a:latin typeface="Rockwell Extra Bold" panose="02060903040505020403" pitchFamily="18" charset="0"/>
              </a:rPr>
              <a:t>FORMULAS</a:t>
            </a:r>
            <a:endParaRPr lang="en-US" sz="4800" dirty="0">
              <a:latin typeface="Rockwell Extra Bold" panose="02060903040505020403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C316863-7A52-23F9-F547-9456AC3DA6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311337" y="1306711"/>
            <a:ext cx="3187010" cy="419694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EFD01-7600-A420-510E-6425A4FFEE16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253557" y="1961941"/>
            <a:ext cx="5934075" cy="3541712"/>
          </a:xfrm>
        </p:spPr>
        <p:txBody>
          <a:bodyPr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SUM</a:t>
            </a:r>
          </a:p>
          <a:p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=SUM(cell1+cell2)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AVERAGE</a:t>
            </a:r>
          </a:p>
          <a:p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=AVERAGE(whole raw)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MINIMUM</a:t>
            </a:r>
          </a:p>
          <a:p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=MINI(whole raw)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MAXIMUM</a:t>
            </a:r>
          </a:p>
          <a:p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=MAX(whole raw)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IF</a:t>
            </a:r>
          </a:p>
          <a:p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=IF(total marks&gt;=200,”pass”,”fail”)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VLOOKUP</a:t>
            </a:r>
          </a:p>
          <a:p>
            <a:r>
              <a:rPr lang="en-US" sz="1200" dirty="0">
                <a:latin typeface="Segoe UI Black" panose="020B0A02040204020203" pitchFamily="34" charset="0"/>
                <a:ea typeface="Segoe UI Black" panose="020B0A02040204020203" pitchFamily="34" charset="0"/>
              </a:rPr>
              <a:t>=VLOOKUP(name cell, whole table, raw, false)</a:t>
            </a:r>
          </a:p>
        </p:txBody>
      </p:sp>
    </p:spTree>
    <p:extLst>
      <p:ext uri="{BB962C8B-B14F-4D97-AF65-F5344CB8AC3E}">
        <p14:creationId xmlns:p14="http://schemas.microsoft.com/office/powerpoint/2010/main" val="3574523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627AB-BD31-0136-449A-C74E2BCA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>
                <a:latin typeface="Rockwell Extra Bold" panose="02060903040505020403" pitchFamily="18" charset="0"/>
              </a:rPr>
              <a:t>DATA VALITATION AND CONDITIONAL FORMATING</a:t>
            </a:r>
            <a:endParaRPr lang="en-US" sz="4000" dirty="0">
              <a:latin typeface="Rockwell Extra Bold" panose="02060903040505020403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53313-7C56-DFF2-341A-5CC4B50C3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0550" y="2337758"/>
            <a:ext cx="4825157" cy="842005"/>
          </a:xfrm>
        </p:spPr>
        <p:txBody>
          <a:bodyPr>
            <a:normAutofit/>
          </a:bodyPr>
          <a:lstStyle/>
          <a:p>
            <a:r>
              <a:rPr lang="en-GB" sz="1800" dirty="0">
                <a:latin typeface="Segoe UI Black" panose="020B0A02040204020203" pitchFamily="34" charset="0"/>
                <a:ea typeface="Segoe UI Black" panose="020B0A02040204020203" pitchFamily="34" charset="0"/>
                <a:cs typeface="RomanS" panose="02000400000000000000" pitchFamily="2" charset="0"/>
              </a:rPr>
              <a:t>Used conditional formatting for better data </a:t>
            </a:r>
            <a:r>
              <a:rPr lang="en-GB" sz="1800" dirty="0" err="1">
                <a:latin typeface="Segoe UI Black" panose="020B0A02040204020203" pitchFamily="34" charset="0"/>
                <a:ea typeface="Segoe UI Black" panose="020B0A02040204020203" pitchFamily="34" charset="0"/>
                <a:cs typeface="RomanS" panose="02000400000000000000" pitchFamily="2" charset="0"/>
              </a:rPr>
              <a:t>viSUALIZATION</a:t>
            </a:r>
            <a:r>
              <a:rPr lang="en-GB" sz="1800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en-US" sz="18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3C764F61-29EB-5698-26F2-411193F4E4F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3344295"/>
            <a:ext cx="4878387" cy="2176010"/>
          </a:xfrm>
        </p:spPr>
      </p:pic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5AE520A2-9471-10F8-FD80-8B93C8163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5141" y="2001329"/>
            <a:ext cx="5006310" cy="919642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Restricted input between 150 to 375. </a:t>
            </a:r>
          </a:p>
          <a:p>
            <a:r>
              <a:rPr lang="en-GB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Displayed error message when invalid number entered.</a:t>
            </a:r>
            <a:endParaRPr lang="en-US" sz="16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F2A3DA7-F0D0-BC09-27B8-CD31F17E8AD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82" y="3073400"/>
            <a:ext cx="3545249" cy="2717800"/>
          </a:xfrm>
        </p:spPr>
      </p:pic>
    </p:spTree>
    <p:extLst>
      <p:ext uri="{BB962C8B-B14F-4D97-AF65-F5344CB8AC3E}">
        <p14:creationId xmlns:p14="http://schemas.microsoft.com/office/powerpoint/2010/main" val="22674121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29FA-AB22-53A5-8F14-417ADEBF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dirty="0">
                <a:latin typeface="Rockwell Extra Bold" panose="02060903040505020403" pitchFamily="18" charset="0"/>
              </a:rPr>
              <a:t>CHARTS AND </a:t>
            </a:r>
            <a:r>
              <a:rPr lang="en-GB" sz="4400" dirty="0" err="1">
                <a:latin typeface="Rockwell Extra Bold" panose="02060903040505020403" pitchFamily="18" charset="0"/>
              </a:rPr>
              <a:t>PIVoT</a:t>
            </a:r>
            <a:r>
              <a:rPr lang="en-GB" sz="4400" dirty="0">
                <a:latin typeface="Rockwell Extra Bold" panose="02060903040505020403" pitchFamily="18" charset="0"/>
              </a:rPr>
              <a:t> TABLE</a:t>
            </a:r>
            <a:endParaRPr lang="en-US" sz="4400" dirty="0">
              <a:latin typeface="Rockwell Extra Bold" panose="02060903040505020403" pitchFamily="18" charset="0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5149C95-6D74-4265-70DB-D27FB5E7C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838" y="1843209"/>
            <a:ext cx="4917056" cy="1230191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Segoe UI Black" panose="020B0A02040204020203" pitchFamily="34" charset="0"/>
                <a:ea typeface="Segoe UI Black" panose="020B0A02040204020203" pitchFamily="34" charset="0"/>
              </a:rPr>
              <a:t>Chart highlights overall growth\decline trends over the selected period</a:t>
            </a:r>
            <a:r>
              <a:rPr lang="en-GB" dirty="0">
                <a:latin typeface="Segoe UI Black" panose="020B0A02040204020203" pitchFamily="34" charset="0"/>
                <a:ea typeface="Segoe UI Black" panose="020B0A02040204020203" pitchFamily="34" charset="0"/>
              </a:rPr>
              <a:t>.</a:t>
            </a:r>
            <a:endParaRPr lang="en-US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46BE4277-20D3-4BC9-CF0F-C3FC8E4171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174" y="3073400"/>
            <a:ext cx="2300864" cy="2717800"/>
          </a:xfr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941ED1E6-87E9-44FA-4AB5-7A3B299B57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329" y="1843208"/>
            <a:ext cx="4702082" cy="1230192"/>
          </a:xfrm>
        </p:spPr>
        <p:txBody>
          <a:bodyPr>
            <a:normAutofit/>
          </a:bodyPr>
          <a:lstStyle/>
          <a:p>
            <a:r>
              <a:rPr lang="en-GB" sz="2000" dirty="0">
                <a:latin typeface="Segoe UI Black" panose="020B0A02040204020203" pitchFamily="34" charset="0"/>
                <a:ea typeface="Segoe UI Black" panose="020B0A02040204020203" pitchFamily="34" charset="0"/>
              </a:rPr>
              <a:t>Created pivot tables to sort, filter, and summarize data. Enhanced data analysis and reporting.</a:t>
            </a:r>
            <a:endParaRPr lang="en-US" sz="2000" dirty="0"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EA678665-1D4A-9F54-C3A5-FF2BBE5216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506" y="3073400"/>
            <a:ext cx="2190600" cy="2717800"/>
          </a:xfrm>
        </p:spPr>
      </p:pic>
    </p:spTree>
    <p:extLst>
      <p:ext uri="{BB962C8B-B14F-4D97-AF65-F5344CB8AC3E}">
        <p14:creationId xmlns:p14="http://schemas.microsoft.com/office/powerpoint/2010/main" val="401696380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F8DF49C-9949-156D-2ADD-7EBA226E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8228" y="2292043"/>
            <a:ext cx="9905998" cy="1478570"/>
          </a:xfrm>
        </p:spPr>
        <p:txBody>
          <a:bodyPr>
            <a:noAutofit/>
          </a:bodyPr>
          <a:lstStyle/>
          <a:p>
            <a:r>
              <a:rPr lang="en-GB" sz="10400" dirty="0">
                <a:latin typeface="Rockwell Extra Bold" panose="02060903040505020403" pitchFamily="18" charset="0"/>
              </a:rPr>
              <a:t>thank you</a:t>
            </a:r>
            <a:endParaRPr lang="en-US" sz="10400" dirty="0">
              <a:latin typeface="Rockwell Extra Bold" panose="02060903040505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935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 thruBlk="1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261</TotalTime>
  <Words>183</Words>
  <Application>Microsoft Office PowerPoint</Application>
  <PresentationFormat>Widescreen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Arial</vt:lpstr>
      <vt:lpstr>Rockwell Extra Bold</vt:lpstr>
      <vt:lpstr>Segoe UI Black</vt:lpstr>
      <vt:lpstr>Tw Cen MT</vt:lpstr>
      <vt:lpstr>Wingdings</vt:lpstr>
      <vt:lpstr>Circuit</vt:lpstr>
      <vt:lpstr>WELCOME TO MY CIT FINAL PROJECT</vt:lpstr>
      <vt:lpstr>RESUME</vt:lpstr>
      <vt:lpstr>SPREADSHEET</vt:lpstr>
      <vt:lpstr>FORMULAS</vt:lpstr>
      <vt:lpstr>DATA VALITATION AND CONDITIONAL FORMATING</vt:lpstr>
      <vt:lpstr>CHARTS AND PIVoT TABLE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starxammad@gmail.com</dc:creator>
  <cp:lastModifiedBy>starxammad@gmail.com</cp:lastModifiedBy>
  <cp:revision>2</cp:revision>
  <dcterms:created xsi:type="dcterms:W3CDTF">2025-09-14T14:49:04Z</dcterms:created>
  <dcterms:modified xsi:type="dcterms:W3CDTF">2025-09-19T14:44:27Z</dcterms:modified>
</cp:coreProperties>
</file>