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dirty="0" err="1"/>
              <a:t>Tabel</a:t>
            </a:r>
            <a:r>
              <a:rPr lang="en-ID" dirty="0"/>
              <a:t> Hasil</a:t>
            </a:r>
            <a:r>
              <a:rPr lang="en-ID" baseline="0" dirty="0"/>
              <a:t> </a:t>
            </a:r>
            <a:r>
              <a:rPr lang="en-ID" baseline="0" dirty="0" err="1"/>
              <a:t>Verifikasi</a:t>
            </a:r>
            <a:r>
              <a:rPr lang="en-ID" baseline="0" dirty="0"/>
              <a:t> B03 – B12 </a:t>
            </a:r>
            <a:r>
              <a:rPr lang="en-ID" baseline="0" dirty="0" err="1"/>
              <a:t>Tahun</a:t>
            </a:r>
            <a:r>
              <a:rPr lang="en-ID" baseline="0" dirty="0"/>
              <a:t> 2018</a:t>
            </a:r>
            <a:endParaRPr lang="en-ID" dirty="0"/>
          </a:p>
        </c:rich>
      </c:tx>
      <c:layout>
        <c:manualLayout>
          <c:xMode val="edge"/>
          <c:yMode val="edge"/>
          <c:x val="0.3034242366045708"/>
          <c:y val="2.7898866608544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440970911693889E-2"/>
          <c:y val="0.14922232419749551"/>
          <c:w val="0.92833588859243832"/>
          <c:h val="0.6462756381973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 03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1-45A5-BC1A-4566B88A78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 06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1-45A5-BC1A-4566B88A78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 09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1-45A5-BC1A-4566B88A78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 12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51-45A5-BC1A-4566B88A786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311183"/>
        <c:axId val="139131023"/>
      </c:barChart>
      <c:catAx>
        <c:axId val="631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31023"/>
        <c:crosses val="autoZero"/>
        <c:auto val="1"/>
        <c:lblAlgn val="ctr"/>
        <c:lblOffset val="100"/>
        <c:noMultiLvlLbl val="0"/>
      </c:catAx>
      <c:valAx>
        <c:axId val="13913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31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0.7483</cdr:x>
      <cdr:y>0.40957</cdr:y>
    </cdr:from>
    <cdr:to>
      <cdr:x>0.75306</cdr:x>
      <cdr:y>0.42283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C7FE97-5722-4D21-A701-E11023FA0B5F}"/>
            </a:ext>
          </a:extLst>
        </cdr:cNvPr>
        <cdr:cNvSpPr txBox="1"/>
      </cdr:nvSpPr>
      <cdr:spPr>
        <a:xfrm xmlns:a="http://schemas.openxmlformats.org/drawingml/2006/main">
          <a:off x="7186998" y="141287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D" sz="1100" dirty="0"/>
            <a:t>B 12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D52C-3704-43C4-8CBE-5A29564D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Hasil </a:t>
            </a:r>
            <a:r>
              <a:rPr lang="en-ID" dirty="0" err="1"/>
              <a:t>verifikasi</a:t>
            </a:r>
            <a:r>
              <a:rPr lang="en-ID" dirty="0"/>
              <a:t> target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2018 </a:t>
            </a:r>
            <a:r>
              <a:rPr lang="en-ID" dirty="0" err="1"/>
              <a:t>Kanwil</a:t>
            </a:r>
            <a:r>
              <a:rPr lang="en-ID" dirty="0"/>
              <a:t> </a:t>
            </a:r>
            <a:r>
              <a:rPr lang="en-ID" dirty="0" err="1"/>
              <a:t>kemenkumham</a:t>
            </a:r>
            <a:r>
              <a:rPr lang="en-ID" dirty="0"/>
              <a:t> </a:t>
            </a:r>
            <a:r>
              <a:rPr lang="en-ID" dirty="0" err="1"/>
              <a:t>jatim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EEEEF8-309B-451F-BA62-CB5E95BAB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829907"/>
              </p:ext>
            </p:extLst>
          </p:nvPr>
        </p:nvGraphicFramePr>
        <p:xfrm>
          <a:off x="1162050" y="2016124"/>
          <a:ext cx="9893301" cy="366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7CDD05-A89B-4C95-81BA-6DB59CA41836}"/>
              </a:ext>
            </a:extLst>
          </p:cNvPr>
          <p:cNvSpPr txBox="1"/>
          <p:nvPr/>
        </p:nvSpPr>
        <p:spPr>
          <a:xfrm>
            <a:off x="8349515" y="3365025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B12</a:t>
            </a:r>
          </a:p>
          <a:p>
            <a:pPr algn="ctr"/>
            <a:r>
              <a:rPr lang="en-ID" dirty="0"/>
              <a:t> (100%)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E2BA8-5031-4472-BCC6-67DE049CCE01}"/>
              </a:ext>
            </a:extLst>
          </p:cNvPr>
          <p:cNvSpPr txBox="1"/>
          <p:nvPr/>
        </p:nvSpPr>
        <p:spPr>
          <a:xfrm>
            <a:off x="6729164" y="3688191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B09</a:t>
            </a:r>
          </a:p>
          <a:p>
            <a:pPr algn="ctr"/>
            <a:r>
              <a:rPr lang="en-ID" dirty="0"/>
              <a:t>(97,6%)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0074F-F642-47AF-94A4-A6FB70529672}"/>
              </a:ext>
            </a:extLst>
          </p:cNvPr>
          <p:cNvSpPr/>
          <p:nvPr/>
        </p:nvSpPr>
        <p:spPr>
          <a:xfrm>
            <a:off x="5148125" y="4154232"/>
            <a:ext cx="721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dirty="0"/>
              <a:t>B06</a:t>
            </a:r>
          </a:p>
          <a:p>
            <a:pPr algn="ctr"/>
            <a:r>
              <a:rPr lang="en-ID" dirty="0"/>
              <a:t>(94%)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47F66-19D3-40D4-8A5F-7FCC205F6609}"/>
              </a:ext>
            </a:extLst>
          </p:cNvPr>
          <p:cNvSpPr/>
          <p:nvPr/>
        </p:nvSpPr>
        <p:spPr>
          <a:xfrm>
            <a:off x="3458078" y="4011357"/>
            <a:ext cx="721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/>
              <a:t>B03</a:t>
            </a:r>
          </a:p>
          <a:p>
            <a:pPr algn="ctr"/>
            <a:r>
              <a:rPr lang="en-ID" dirty="0"/>
              <a:t>(96%)</a:t>
            </a:r>
          </a:p>
        </p:txBody>
      </p:sp>
    </p:spTree>
    <p:extLst>
      <p:ext uri="{BB962C8B-B14F-4D97-AF65-F5344CB8AC3E}">
        <p14:creationId xmlns:p14="http://schemas.microsoft.com/office/powerpoint/2010/main" val="2243443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Hasil verifikasi target kinerja Tahun 2018 Kanwil kemenkumham jatim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Faiq</dc:creator>
  <cp:lastModifiedBy>Faiq</cp:lastModifiedBy>
  <cp:revision>5</cp:revision>
  <dcterms:created xsi:type="dcterms:W3CDTF">2019-02-22T03:50:14Z</dcterms:created>
  <dcterms:modified xsi:type="dcterms:W3CDTF">2019-02-22T04:43:03Z</dcterms:modified>
</cp:coreProperties>
</file>