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на основе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Научно-исследовательская работа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для планирования доставки товаров.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программного обеспечения; </a:t>
            </a:r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en-US" dirty="0"/>
              <a:t>SCM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3313-3C72-42D7-BA6E-E2562439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Планирование</a:t>
            </a:r>
            <a:r>
              <a:rPr lang="ru-RU" dirty="0"/>
              <a:t>. Управление жизненным циклом товаров, объёмах производства и закупок.</a:t>
            </a:r>
          </a:p>
          <a:p>
            <a:r>
              <a:rPr lang="ru-RU" b="1" dirty="0"/>
              <a:t>Закупки</a:t>
            </a:r>
            <a:r>
              <a:rPr lang="ru-RU" dirty="0"/>
              <a:t>. Управление снабжением, выбор поставщиков.</a:t>
            </a:r>
          </a:p>
          <a:p>
            <a:r>
              <a:rPr lang="ru-RU" b="1" dirty="0"/>
              <a:t>Производство</a:t>
            </a:r>
            <a:r>
              <a:rPr lang="ru-RU" dirty="0"/>
              <a:t>. Производство, контроль технологических изменений, управление качеством.</a:t>
            </a:r>
          </a:p>
          <a:p>
            <a:r>
              <a:rPr lang="ru-RU" b="1" dirty="0"/>
              <a:t>Доставка</a:t>
            </a:r>
            <a:r>
              <a:rPr lang="ru-RU" dirty="0"/>
              <a:t>. Управление заказами, складом и транспортировкой.</a:t>
            </a:r>
          </a:p>
          <a:p>
            <a:r>
              <a:rPr lang="ru-RU" b="1" dirty="0"/>
              <a:t>Возврат</a:t>
            </a:r>
            <a:r>
              <a:rPr lang="ru-RU" dirty="0"/>
              <a:t>. Составление графиков возврата, уничтожения и переработки.</a:t>
            </a:r>
          </a:p>
          <a:p>
            <a:pPr marL="0" indent="0">
              <a:buNone/>
            </a:pPr>
            <a:r>
              <a:rPr lang="ru-RU" dirty="0"/>
              <a:t>Задачей выбрана разработка систем планирования наиболее оптимальных маршрутов доставок.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4CDE8-BEAF-4413-AA96-92DF9950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формализация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3A5B3D-CA31-4E4D-B1FB-34EC78C3E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Продукт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𝑉𝑜𝑙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объём тары.</a:t>
                </a:r>
                <a:endParaRPr lang="en-US" dirty="0"/>
              </a:p>
              <a:p>
                <a:r>
                  <a:rPr lang="ru-RU" dirty="0"/>
                  <a:t>Транспорт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𝐶𝑜𝑛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стоимость топлива,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ru-RU" dirty="0"/>
                  <a:t>вместимость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ru-RU" dirty="0"/>
                  <a:t>затраты топлива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(л/км).</a:t>
                </a:r>
                <a:endParaRPr lang="en-US" dirty="0"/>
              </a:p>
              <a:p>
                <a:r>
                  <a:rPr lang="ru-RU" dirty="0"/>
                  <a:t>Рейсы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ru-RU" dirty="0"/>
                  <a:t>совершаются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Заказы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Пункты маршрута</a:t>
                </a:r>
                <a:r>
                  <a:rPr lang="en-US" dirty="0"/>
                  <a:t> (</a:t>
                </a:r>
                <a:r>
                  <a:rPr lang="ru-RU" dirty="0"/>
                  <a:t>стоянка, склады, магазины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ru-RU" dirty="0"/>
                  <a:t> запас продукции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время и расстояние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количество товара, перевезённое </a:t>
                </a:r>
                <a:r>
                  <a:rPr lang="en-US" dirty="0"/>
                  <a:t>k-</a:t>
                </a:r>
                <a:r>
                  <a:rPr lang="ru-RU" dirty="0"/>
                  <a:t>м рейсом</a:t>
                </a:r>
                <a:r>
                  <a:rPr lang="en-US" dirty="0"/>
                  <a:t>.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3A5B3D-CA31-4E4D-B1FB-34EC78C3E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C93E51-D1FB-47CF-A7F2-2A4035F22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8025" y="1466850"/>
            <a:ext cx="42957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CDDFD-8AC7-483D-A0A4-E3A64B1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формализация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Вместимость транспорта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𝑽𝒐𝒍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 err="1"/>
                  <a:t>Однонаправленность</a:t>
                </a:r>
                <a:r>
                  <a:rPr lang="ru-RU" dirty="0"/>
                  <a:t> перемещений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𝒋𝒊𝒌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Удовлетворение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b>
                          <m:sup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𝒋𝒊𝒌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𝒊𝒋𝒌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Транспорт может въехать и выехать из пункта только одним путём </a:t>
                </a:r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Критерий оптимизации</a:t>
                </a:r>
                <a:r>
                  <a:rPr lang="en-US" dirty="0"/>
                  <a:t> – </a:t>
                </a:r>
                <a:r>
                  <a:rPr lang="ru-RU" dirty="0"/>
                  <a:t>минимизация стоимости рейсов.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  <m: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𝒊𝒋𝒌</m:t>
                              </m:r>
                            </m:sub>
                          </m:sSub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𝒎𝒊𝒏</m:t>
                      </m:r>
                    </m:oMath>
                  </m:oMathPara>
                </a14:m>
                <a:endParaRPr lang="ru-RU" sz="20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4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решению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решения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lvl="1"/>
            <a:r>
              <a:rPr lang="ru-RU" dirty="0"/>
              <a:t>…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основы 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8969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4F0E5-0DE0-4063-A15D-4D285676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Текущее состояние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BB97A-7F0E-4EB7-BD97-7F9C52EA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Изучена предметная область</a:t>
            </a:r>
          </a:p>
          <a:p>
            <a:r>
              <a:rPr lang="ru-RU" dirty="0"/>
              <a:t>Составлена модель</a:t>
            </a:r>
          </a:p>
          <a:p>
            <a:r>
              <a:rPr lang="ru-RU" dirty="0"/>
              <a:t>Выбран метод</a:t>
            </a:r>
          </a:p>
          <a:p>
            <a:endParaRPr lang="ru-RU" dirty="0"/>
          </a:p>
          <a:p>
            <a:r>
              <a:rPr lang="ru-RU" dirty="0"/>
              <a:t>Продолжение работы будет заключаться в описании выбранного метода и способов его модификации для нужд данной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01663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402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Оптимизация планирования грузоперевозок в транспортной системе на основе метода потенциалов</vt:lpstr>
      <vt:lpstr>Цель и задачи работы</vt:lpstr>
      <vt:lpstr>Актуальность проблемы</vt:lpstr>
      <vt:lpstr>Этапы SCM</vt:lpstr>
      <vt:lpstr>Математическая формализация</vt:lpstr>
      <vt:lpstr>Математическая формализация</vt:lpstr>
      <vt:lpstr>Подходы к решению</vt:lpstr>
      <vt:lpstr>Текущее состояние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57</cp:revision>
  <dcterms:created xsi:type="dcterms:W3CDTF">2021-12-09T09:21:19Z</dcterms:created>
  <dcterms:modified xsi:type="dcterms:W3CDTF">2021-12-11T23:13:56Z</dcterms:modified>
</cp:coreProperties>
</file>