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03C-5355-4424-862B-2C955D3F174E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</a:t>
            </a:r>
            <a:r>
              <a:rPr lang="ru-RU" sz="5400"/>
              <a:t>транспортной системе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  <a:p>
            <a:r>
              <a:rPr lang="ru-RU" dirty="0"/>
              <a:t>Задачей выбрана разработка метода планирования наиболее оптимальных маршрутов доставок по заданному критерию.</a:t>
            </a:r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3651"/>
              </p:ext>
            </p:extLst>
          </p:nvPr>
        </p:nvGraphicFramePr>
        <p:xfrm>
          <a:off x="838200" y="1690687"/>
          <a:ext cx="9819639" cy="4546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07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42352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199777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172438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8251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7B52-4B51-4D90-AC9E-4F5CD97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решения транспортной 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Симплекс-метод</a:t>
            </a:r>
          </a:p>
          <a:p>
            <a:pPr lvl="1"/>
            <a:r>
              <a:rPr lang="ru-RU" dirty="0"/>
              <a:t>Метод потенциалов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основы выбран метод потенциалов, так как</a:t>
            </a:r>
            <a:r>
              <a:rPr lang="en-US" dirty="0"/>
              <a:t> </a:t>
            </a:r>
            <a:r>
              <a:rPr lang="ru-RU" dirty="0"/>
              <a:t>он позволяет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Строить транзитные маршруты через пункты потребления</a:t>
            </a:r>
          </a:p>
          <a:p>
            <a:pPr lvl="1"/>
            <a:r>
              <a:rPr lang="ru-RU" dirty="0"/>
              <a:t>Учитывать ограничения на пропускную способность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1D08E4-3C2C-440C-AD24-EDEABB70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605" y="156210"/>
            <a:ext cx="4929715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8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данных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3DC82FD-6A4B-445D-BBC5-D1EC3BCFF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469852"/>
              </p:ext>
            </p:extLst>
          </p:nvPr>
        </p:nvGraphicFramePr>
        <p:xfrm>
          <a:off x="838200" y="1690687"/>
          <a:ext cx="10515600" cy="4496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</a:tblGrid>
              <a:tr h="680207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Вход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Выход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4827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Описание пунктов маршрута </a:t>
                      </a:r>
                    </a:p>
                    <a:p>
                      <a:pPr algn="ctr"/>
                      <a:r>
                        <a:rPr lang="ru-RU" sz="1900" dirty="0"/>
                        <a:t>(стоянка, склады и потребители)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Множество маршрутов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4827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Расстояние и время между пунктами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Описание маршрутов состоит из пунктов перемещения и перевозимого груза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7172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Описание автопарка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Описание также содержит </a:t>
                      </a:r>
                    </a:p>
                    <a:p>
                      <a:pPr algn="ctr"/>
                      <a:r>
                        <a:rPr lang="ru-RU" sz="1900" dirty="0"/>
                        <a:t>расчётное время прибытия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48274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Объём хранимой продукции и заказов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для планирования доставки товаров.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программного обеспечения; </a:t>
            </a:r>
          </a:p>
          <a:p>
            <a:pPr lvl="1"/>
            <a:r>
              <a:rPr lang="ru-RU" dirty="0"/>
              <a:t>выбрать метод оптимизации;</a:t>
            </a:r>
            <a:endParaRPr lang="en-US" dirty="0"/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в соответствии с выделенным функционалом.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253</Words>
  <Application>Microsoft Office PowerPoint</Application>
  <PresentationFormat>Широкоэкранный</PresentationFormat>
  <Paragraphs>59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Оптимизация планирования грузоперевозок в транспортной системе</vt:lpstr>
      <vt:lpstr>Актуальность проблемы</vt:lpstr>
      <vt:lpstr>Анализ существующих решений</vt:lpstr>
      <vt:lpstr>Выбор метода</vt:lpstr>
      <vt:lpstr>Формат данных</vt:lpstr>
      <vt:lpstr>Цель и задачи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70</cp:revision>
  <dcterms:created xsi:type="dcterms:W3CDTF">2021-12-09T09:21:19Z</dcterms:created>
  <dcterms:modified xsi:type="dcterms:W3CDTF">2022-04-03T08:56:37Z</dcterms:modified>
</cp:coreProperties>
</file>