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603C-5355-4424-862B-2C955D3F174E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Метод оптимизации планирования грузоперевозок в транспортной системе на основе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759"/>
            <a:ext cx="914400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ИУ7-72Б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</a:t>
            </a:r>
            <a:r>
              <a:rPr lang="ru-RU" dirty="0"/>
              <a:t>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6606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Научно-исследовательская работа на тему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для планирования доставки товаров.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функционал;</a:t>
            </a:r>
            <a:endParaRPr lang="en-US" dirty="0"/>
          </a:p>
          <a:p>
            <a:pPr lvl="1"/>
            <a:r>
              <a:rPr lang="ru-RU" dirty="0"/>
              <a:t>выбрать метод оптимизации;</a:t>
            </a:r>
            <a:endParaRPr lang="en-US" dirty="0"/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в соответствии с выделенным функционалом.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данный момент активно развиваются торговые розничные сети и с каждым годом занимают всё большую долю в общем объёме розничной торговли.</a:t>
            </a:r>
          </a:p>
          <a:p>
            <a:r>
              <a:rPr lang="ru-RU" dirty="0"/>
              <a:t>Деятельность любой фирмы, связанной с продажей товаров, зависит от эффективности выполнения задач логистики. В данном случае их можно объединить понятием управления цепочками поставок (</a:t>
            </a:r>
            <a:r>
              <a:rPr lang="en-US" dirty="0"/>
              <a:t>SCM - Supply Chain Management</a:t>
            </a:r>
            <a:r>
              <a:rPr lang="ru-RU" dirty="0"/>
              <a:t>).</a:t>
            </a:r>
          </a:p>
          <a:p>
            <a:r>
              <a:rPr lang="en-US" dirty="0"/>
              <a:t>SCM</a:t>
            </a:r>
            <a:r>
              <a:rPr lang="ru-RU" dirty="0"/>
              <a:t> - комплекс подходов, помогающий эффективной интеграции поставщиков, производителей, дистрибьюторов и продавцов.</a:t>
            </a:r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3313-3C72-42D7-BA6E-E2562439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Планирование</a:t>
            </a:r>
            <a:r>
              <a:rPr lang="ru-RU" dirty="0"/>
              <a:t>. Принимается решение об управлении жизненным циклом товаров, объёмах производства и закупок.</a:t>
            </a:r>
          </a:p>
          <a:p>
            <a:r>
              <a:rPr lang="ru-RU" b="1" dirty="0"/>
              <a:t>Закупки</a:t>
            </a:r>
            <a:r>
              <a:rPr lang="ru-RU" dirty="0"/>
              <a:t>. Происходит управление снабжением, оцениваются и выбираются поставщики.</a:t>
            </a:r>
          </a:p>
          <a:p>
            <a:r>
              <a:rPr lang="ru-RU" b="1" dirty="0"/>
              <a:t>Производство</a:t>
            </a:r>
            <a:r>
              <a:rPr lang="ru-RU" dirty="0"/>
              <a:t>. Включает в себя процесс производства, контроль технологических изменений, управление качеством и т.д..</a:t>
            </a:r>
          </a:p>
          <a:p>
            <a:r>
              <a:rPr lang="ru-RU" b="1" dirty="0"/>
              <a:t>Доставка</a:t>
            </a:r>
            <a:r>
              <a:rPr lang="ru-RU" dirty="0"/>
              <a:t>. Состоит из трёх основных процессов: управление заказами, управление складом и транспортировка.</a:t>
            </a:r>
          </a:p>
          <a:p>
            <a:r>
              <a:rPr lang="ru-RU" b="1" dirty="0"/>
              <a:t>Возврат</a:t>
            </a:r>
            <a:r>
              <a:rPr lang="ru-RU" dirty="0"/>
              <a:t>. На этом этапе определяются элементы возврата товара, составляются графики возврата и направления на уничтожение и переработку.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EC9C1-0C39-4CAB-AAC6-88DD2852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транспортировки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B7D1-AFF0-4D21-98B0-81BAC0F7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Среди перечисленных задач особое место занимает транспортная логистика. Предприятия малого бизнеса не могут позволить себе создание собственной цепи поставок, поэтому пользуются услугами сторонних фирм по доставке. </a:t>
            </a:r>
          </a:p>
          <a:p>
            <a:r>
              <a:rPr lang="ru-RU" dirty="0"/>
              <a:t>Целью деятельности транспортной логистики является организация перемещения груза между двумя местами по оптимальному маршруту. Обычно оптимизация проводится по общей стоимости перевозок.</a:t>
            </a:r>
          </a:p>
          <a:p>
            <a:r>
              <a:rPr lang="ru-RU" dirty="0"/>
              <a:t>Актуальной задачей является разработка систем автоматического планирования наиболее оптимальных маршрутов доставок.</a:t>
            </a:r>
          </a:p>
        </p:txBody>
      </p:sp>
    </p:spTree>
    <p:extLst>
      <p:ext uri="{BB962C8B-B14F-4D97-AF65-F5344CB8AC3E}">
        <p14:creationId xmlns:p14="http://schemas.microsoft.com/office/powerpoint/2010/main" val="267392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CEDA1-EB91-4818-9766-8B27F397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перевозками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80ED6-CBE7-45D0-A194-FBF3B5A0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описанной задачи выполняют системы управления перевозками (</a:t>
            </a:r>
            <a:r>
              <a:rPr lang="en-US" dirty="0"/>
              <a:t>TMS - Transportation management system</a:t>
            </a:r>
            <a:r>
              <a:rPr lang="ru-RU" dirty="0"/>
              <a:t>). </a:t>
            </a:r>
          </a:p>
          <a:p>
            <a:r>
              <a:rPr lang="ru-RU" dirty="0"/>
              <a:t>Общей чертой данных системы является решение большого спектра задач транспортировки</a:t>
            </a:r>
            <a:r>
              <a:rPr lang="en-US" dirty="0"/>
              <a:t>: </a:t>
            </a:r>
            <a:r>
              <a:rPr lang="ru-RU" dirty="0"/>
              <a:t>от документооборота заказов до оповещения водителей о маршрутах через мобильное приложение.</a:t>
            </a:r>
          </a:p>
          <a:p>
            <a:r>
              <a:rPr lang="ru-RU" dirty="0"/>
              <a:t>Актуальность предлагаемой разработки обусловлена высокими на данном рынке и отсутствием в некоторых программ </a:t>
            </a:r>
            <a:r>
              <a:rPr lang="ru-RU"/>
              <a:t>автоматического планирования.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03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CDDFD-8AC7-483D-A0A4-E3A64B12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формализация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3E4820-30C1-455B-8872-DA0931F912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Ограничения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Вместимость транспорта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𝑽𝒐𝒍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∈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</m:e>
                    </m:bar>
                    <m:r>
                      <a:rPr lang="en-US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∈</m:t>
                    </m:r>
                    <m:bar>
                      <m:barPr>
                        <m:pos m:val="top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ba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 err="1"/>
                  <a:t>Однонаправленность</a:t>
                </a:r>
                <a:r>
                  <a:rPr lang="ru-RU" dirty="0"/>
                  <a:t> перемещений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𝒊𝒋𝒌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⇒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𝒋𝒊𝒌</m:t>
                            </m:r>
                          </m:e>
                        </m:d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Удовлетворение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b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b>
                          <m:sup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sup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𝒋𝒊𝒌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𝒊𝒋𝒌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2000" b="1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Транспорт может въехать и выехать из пункта только одним путём </a:t>
                </a:r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∄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Критерий оптимизации</a:t>
                </a:r>
                <a:r>
                  <a:rPr lang="en-US" dirty="0"/>
                  <a:t> – </a:t>
                </a:r>
                <a:r>
                  <a:rPr lang="ru-RU" dirty="0"/>
                  <a:t>минимизация стоимости рейсов.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		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⋅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b>
                        <m:sup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𝒊𝒋𝒌</m:t>
                              </m:r>
                            </m:sub>
                          </m:sSub>
                        </m:e>
                      </m:nary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𝒎𝒊𝒏</m:t>
                      </m:r>
                    </m:oMath>
                  </m:oMathPara>
                </a14:m>
                <a:endParaRPr lang="ru-RU" sz="2000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3E4820-30C1-455B-8872-DA0931F91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4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179B-5AC0-4064-9585-EEDC5EB5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Метода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7B52-4B51-4D90-AC9E-4F5CD97A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решения задачи транспортной задачи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Симплекс-метод</a:t>
            </a:r>
          </a:p>
          <a:p>
            <a:pPr lvl="1"/>
            <a:r>
              <a:rPr lang="ru-RU" dirty="0"/>
              <a:t>Метод потенциалов</a:t>
            </a:r>
          </a:p>
          <a:p>
            <a:pPr lvl="1"/>
            <a:r>
              <a:rPr lang="ru-RU" dirty="0"/>
              <a:t>…</a:t>
            </a:r>
          </a:p>
          <a:p>
            <a:pPr lvl="1"/>
            <a:endParaRPr lang="ru-RU" dirty="0"/>
          </a:p>
          <a:p>
            <a:r>
              <a:rPr lang="ru-RU" dirty="0"/>
              <a:t>Выбран метод потенциалов, так как</a:t>
            </a:r>
            <a:r>
              <a:rPr lang="en-US" dirty="0"/>
              <a:t> </a:t>
            </a:r>
            <a:r>
              <a:rPr lang="ru-RU" dirty="0"/>
              <a:t>он позволяет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Строить транзитные маршруты через пункты потребления</a:t>
            </a:r>
          </a:p>
          <a:p>
            <a:pPr lvl="1"/>
            <a:r>
              <a:rPr lang="ru-RU" dirty="0"/>
              <a:t>Учитывать ограничения на пропускную 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896985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469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Метод оптимизации планирования грузоперевозок в транспортной системе на основе метода потенциалов</vt:lpstr>
      <vt:lpstr>Цель и задачи работы</vt:lpstr>
      <vt:lpstr>Введение в предметную область</vt:lpstr>
      <vt:lpstr>Задачи предметной области</vt:lpstr>
      <vt:lpstr>Задача транспортировки</vt:lpstr>
      <vt:lpstr>Системы управления перевозками</vt:lpstr>
      <vt:lpstr>Математическая формализация</vt:lpstr>
      <vt:lpstr>Метода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29</cp:revision>
  <dcterms:created xsi:type="dcterms:W3CDTF">2021-12-09T09:21:19Z</dcterms:created>
  <dcterms:modified xsi:type="dcterms:W3CDTF">2021-12-11T18:08:07Z</dcterms:modified>
</cp:coreProperties>
</file>