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5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164528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89190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11382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98651C-63A7-2177-4CDD-B1814E82A66D}"/>
              </a:ext>
            </a:extLst>
          </p:cNvPr>
          <p:cNvSpPr/>
          <p:nvPr/>
        </p:nvSpPr>
        <p:spPr>
          <a:xfrm>
            <a:off x="0" y="19501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Московский государственный технический университет имени Н.Э. Баумана </a:t>
            </a:r>
            <a:br>
              <a:rPr lang="ru-RU" sz="1600" dirty="0"/>
            </a:br>
            <a:r>
              <a:rPr lang="ru-RU" sz="1600" dirty="0"/>
              <a:t>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интервалов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" t="11355" r="617" b="35175"/>
          <a:stretch/>
        </p:blipFill>
        <p:spPr>
          <a:xfrm>
            <a:off x="2019300" y="3317875"/>
            <a:ext cx="8153400" cy="3403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061" y="452966"/>
            <a:ext cx="6224826" cy="11498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062" y="1929342"/>
            <a:ext cx="6224825" cy="11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11</a:t>
            </a:fld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ED088E-4CAA-3079-F4DA-D1DB840A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9414" r="20478" b="10966"/>
          <a:stretch/>
        </p:blipFill>
        <p:spPr>
          <a:xfrm>
            <a:off x="838200" y="1377298"/>
            <a:ext cx="6006887" cy="3402572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42" y="1357763"/>
            <a:ext cx="3953476" cy="361582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93E869-2B70-D388-5820-EEB5CEE95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5" b="10008"/>
          <a:stretch/>
        </p:blipFill>
        <p:spPr>
          <a:xfrm>
            <a:off x="838200" y="5167312"/>
            <a:ext cx="10033000" cy="1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и после оптимизации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12</a:t>
            </a:fld>
            <a:endParaRPr lang="ru-RU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AC8BA22C-DA02-E5F9-4D08-BE98F081B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47849"/>
            <a:ext cx="10515599" cy="4568825"/>
          </a:xfr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5D5E-F340-13C9-216E-567CBB0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ограничения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5C43D1-A85F-4BFB-6D2F-B1B5AD2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47850"/>
            <a:ext cx="10515600" cy="457998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85665-8A31-48D2-8272-03528A6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7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собственный метод для оптимизации доставки товаров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ru-RU" sz="3000" dirty="0"/>
              <a:t>Были 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600" dirty="0"/>
              <a:t>проанализирована предметная область, проведён сравнительный анализ с известными решениями, выявлены основные особенности;</a:t>
            </a:r>
          </a:p>
          <a:p>
            <a:pPr lvl="1"/>
            <a:r>
              <a:rPr lang="ru-RU" sz="2600" dirty="0"/>
              <a:t>установлены цели создания метода, его критерий оптимизации, допущения и ограничения;</a:t>
            </a:r>
          </a:p>
          <a:p>
            <a:pPr lvl="1"/>
            <a:r>
              <a:rPr lang="ru-RU" sz="2600" dirty="0"/>
              <a:t>описана математическая модель в рамках формализации задачи;</a:t>
            </a:r>
          </a:p>
          <a:p>
            <a:pPr lvl="1"/>
            <a:r>
              <a:rPr lang="ru-RU" sz="2600" dirty="0"/>
              <a:t>выделен, описан и реализован метод оптимизации грузоперевозок в транспортной системе;</a:t>
            </a:r>
          </a:p>
          <a:p>
            <a:pPr lvl="1"/>
            <a:r>
              <a:rPr lang="ru-RU" sz="2600" dirty="0"/>
              <a:t>проведено исследование алгоритма, работоспособности программы и её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выбрать базовый метод оптимизации и определить направления его модификации;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программы; </a:t>
            </a:r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и протестировать её;</a:t>
            </a:r>
          </a:p>
          <a:p>
            <a:pPr lvl="1"/>
            <a:r>
              <a:rPr lang="ru-RU" dirty="0"/>
              <a:t>провести экспериментальную проверку качества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комплекс подходов, помогающий эффективной интеграции поставщиков, производителей, дистрибьюторов и продавцов.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Анализ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6B1EB-D9AE-EC94-48D3-1459C1D2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291888" cy="4351338"/>
          </a:xfrm>
        </p:spPr>
        <p:txBody>
          <a:bodyPr/>
          <a:lstStyle/>
          <a:p>
            <a:r>
              <a:rPr lang="ru-RU" dirty="0"/>
              <a:t>Представление транспортной системы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u-RU" dirty="0"/>
              <a:t>неориентированный связанный взвешенный граф.</a:t>
            </a:r>
          </a:p>
          <a:p>
            <a:pPr lvl="1"/>
            <a:r>
              <a:rPr lang="ru-RU" dirty="0"/>
              <a:t>Вершины – пункты маршрута (стоянка, склады, потребители)</a:t>
            </a:r>
          </a:p>
          <a:p>
            <a:pPr lvl="1"/>
            <a:r>
              <a:rPr lang="ru-RU" dirty="0"/>
              <a:t>Рёбра – дороги, вес – расстояние (в км.)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поиск множества циклов, в котором выполняется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‌циклы начинающихся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цикл выполняет перевозку груза из склада потребителям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соблюдаются ограничения модели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функция оптимума минимальна.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975" y="797691"/>
            <a:ext cx="3910113" cy="1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Критерий оптимизации – минимальная длительность маршрутов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d – </a:t>
            </a:r>
            <a:r>
              <a:rPr lang="ru-RU" dirty="0"/>
              <a:t>расстояние между пунктами, </a:t>
            </a:r>
            <a:r>
              <a:rPr lang="en-US" dirty="0"/>
              <a:t>R – </a:t>
            </a:r>
            <a:r>
              <a:rPr lang="ru-RU" dirty="0"/>
              <a:t>маршрут, </a:t>
            </a:r>
            <a:r>
              <a:rPr lang="en-US" dirty="0"/>
              <a:t>RP – </a:t>
            </a:r>
            <a:r>
              <a:rPr lang="ru-RU" dirty="0"/>
              <a:t>пункты маршрута. </a:t>
            </a:r>
            <a:r>
              <a:rPr lang="en-US" dirty="0"/>
              <a:t>L – </a:t>
            </a:r>
            <a:r>
              <a:rPr lang="ru-RU" dirty="0"/>
              <a:t>функция оптимизации.</a:t>
            </a:r>
            <a:endParaRPr lang="en-US" dirty="0"/>
          </a:p>
          <a:p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Вместимость транспорта  </a:t>
            </a:r>
          </a:p>
          <a:p>
            <a:pPr lvl="1"/>
            <a:r>
              <a:rPr lang="ru-RU" dirty="0"/>
              <a:t>Обязательность выполнения заказов </a:t>
            </a:r>
          </a:p>
          <a:p>
            <a:pPr marL="457200" lvl="1" indent="0">
              <a:buNone/>
            </a:pPr>
            <a:r>
              <a:rPr lang="ru-RU" dirty="0"/>
              <a:t>	с учётом ограниченности складов </a:t>
            </a:r>
          </a:p>
          <a:p>
            <a:pPr lvl="1"/>
            <a:r>
              <a:rPr lang="ru-RU" dirty="0"/>
              <a:t>Невозможность обратных перевозок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D65A1-4E7A-E62D-F2DB-4024F7CB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545" y="4179791"/>
            <a:ext cx="1763290" cy="7078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7BB008-270C-98EB-B73F-A6F37DE4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545" y="4943640"/>
            <a:ext cx="2894765" cy="7078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FC6D14-7CA6-07B7-2B6A-D7F7E6333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6545" y="5532969"/>
            <a:ext cx="2509521" cy="7114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05888-3EBA-0925-0163-4D6A9C9D3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760" y="2425786"/>
            <a:ext cx="4505960" cy="1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85FDAE-B112-17DB-92A6-A186D091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" t="10814" r="634" b="22174"/>
          <a:stretch/>
        </p:blipFill>
        <p:spPr>
          <a:xfrm>
            <a:off x="997945" y="1351009"/>
            <a:ext cx="10196109" cy="534502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минимального элемента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8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43" y="3778332"/>
            <a:ext cx="5075957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0" t="11271" r="526" b="21429"/>
          <a:stretch/>
        </p:blipFill>
        <p:spPr>
          <a:xfrm>
            <a:off x="151862" y="1690688"/>
            <a:ext cx="7477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5" t="11514" r="468" b="24743"/>
          <a:stretch/>
        </p:blipFill>
        <p:spPr>
          <a:xfrm>
            <a:off x="160020" y="2453958"/>
            <a:ext cx="8209280" cy="40872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760" y="136525"/>
            <a:ext cx="4978400" cy="2538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580" y="2346325"/>
            <a:ext cx="4978400" cy="22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433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Анализ существующих программных решений</vt:lpstr>
      <vt:lpstr>Математическая постановка задачи</vt:lpstr>
      <vt:lpstr>Математическая постановка задачи</vt:lpstr>
      <vt:lpstr>Метод оптимизации плана</vt:lpstr>
      <vt:lpstr>Метод минимального элемента</vt:lpstr>
      <vt:lpstr>Метод потенциалов</vt:lpstr>
      <vt:lpstr>Метод интервалов</vt:lpstr>
      <vt:lpstr>Реализация программы</vt:lpstr>
      <vt:lpstr>Стоимость до и после оптимизации</vt:lpstr>
      <vt:lpstr>Временные ограничения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98</cp:revision>
  <dcterms:created xsi:type="dcterms:W3CDTF">2021-12-09T09:21:19Z</dcterms:created>
  <dcterms:modified xsi:type="dcterms:W3CDTF">2022-05-29T20:10:44Z</dcterms:modified>
</cp:coreProperties>
</file>