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5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8A447-AA69-83F9-ACC8-56A6F608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05478A-5E4A-A0CA-6AC8-92B6EC59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1CA1A-31BE-00D0-3D11-7D86A713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BBACE-7544-FEA3-D9BD-8227023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1FFA3-06C3-FCD2-BF27-B88D41F7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4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D6F5E-78D6-BC09-761E-B9FEAA8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C675C5-4E57-29CA-89C8-6F7A83BF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E8CA3-08AF-A790-8AAF-94A38ED3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F9BC3-0265-863B-DB45-13924EA8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F071B-F0E1-2747-094D-7B987230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3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7D9B65-055D-1A7B-0743-E3AE1362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ADE611-3DF8-9956-3E3C-49527BFA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F5E0F-196C-46ED-8095-327A608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9C84D-7721-9B60-62C7-B574104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CC16A-0103-65E5-154F-D17EE43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1D2CF-09FB-C4B0-F4BF-09613394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E6CBE-4B70-F50B-CE1C-A5EAEB37C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77F1C-74EA-B57C-C4FD-65A720EC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27113-A84B-33FD-6D49-E1879A2C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2AEB1-FCEB-DB17-338F-CD6F5DA4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0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0E72-D3D8-E154-D020-F5E3EE6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A545C2-C1FF-9583-5628-3B45D0867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08A398-C80F-956F-CCDD-E29460C3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CFE3-2FFE-09FC-350D-9A779D7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3AA63-BF1A-801E-3BC2-D4E5A7C4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2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2BA64-122E-066E-2172-33EC1AD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6861C-48FC-6EB3-1431-D5EC5159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2E8F58-18D6-D1DF-0A73-A2E51C22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4F6C4-83F0-1C47-2E6F-EA99C3E2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0F06BC-26B4-8429-1E83-A0C8D63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326908-B599-99F9-88DC-3137416E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0BCB5-324F-A066-27D8-AAF4B6F9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963FA-61EF-8564-B64D-4EE64E8C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A4BF6-2CD1-D880-DC86-4116A0F5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CE8547-9818-B628-A99A-96837B77D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24F420-CD27-B206-0568-2382FCA1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962BB0-FA9C-4576-70F4-418DE5B8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73C93D-46A1-42C8-B659-174F13F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658E31-7234-28F3-F5A3-36CF698A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783D5-85C1-CB8D-240E-C5D13854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0E7E6C-9627-D3F6-AAE8-B47593AE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B8F54C-F635-1A74-370E-673A475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0A5EA8-150F-EB2E-8652-994643BA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A521B0-1A94-D119-3702-BE6194D5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34D0D9-5F46-1C29-0085-8D8F8FB2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DC735-6E91-A46B-33F2-2C64CB6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1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23C97-AD13-3CD3-D1C9-567500AE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51E30-9E40-2FC0-30A3-C9F73650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CE1FA-6ED6-A046-548E-6B2A4F98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F02CF-CE17-08A2-445D-EE06B5C8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03D79-6114-85D6-5921-1CEC9C9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1ACABA-CE53-6811-1E08-975E8428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8855-6B95-616C-798B-D26358BA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9F7D99-42C2-6140-C113-BE718256E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82D4ED-BA73-4844-5FC8-7DFD1047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B751E-1E84-6C70-3A42-CE98348F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0285D6-F2D9-344C-2821-5C23FA9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BEDDF-3BEE-FBD7-2B6A-F6B395C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7A170-D9F2-0550-1EAF-55A9B91E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55363-7AAD-FFC0-3A7B-CFC947E0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E8D95-5C0B-5394-87CE-1A2FBA2C4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0D1F4-C395-0C93-4656-B321BC84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93392-D25D-D411-BEC3-AD986CCF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24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164528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89190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11382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98651C-63A7-2177-4CDD-B1814E82A66D}"/>
              </a:ext>
            </a:extLst>
          </p:cNvPr>
          <p:cNvSpPr/>
          <p:nvPr/>
        </p:nvSpPr>
        <p:spPr>
          <a:xfrm>
            <a:off x="0" y="19501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Московский государственный технический университет имени Н.Э. Баумана </a:t>
            </a:r>
            <a:br>
              <a:rPr lang="ru-RU" sz="1600" dirty="0"/>
            </a:br>
            <a:r>
              <a:rPr lang="ru-RU" sz="1600" dirty="0"/>
              <a:t>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интервалов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282259" y="1825625"/>
            <a:ext cx="5627481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061" y="452966"/>
            <a:ext cx="6224826" cy="11498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062" y="1929342"/>
            <a:ext cx="6224825" cy="11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программы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ED088E-4CAA-3079-F4DA-D1DB840A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10172" r="20478" b="10967"/>
          <a:stretch/>
        </p:blipFill>
        <p:spPr>
          <a:xfrm>
            <a:off x="838200" y="1409700"/>
            <a:ext cx="6006887" cy="337017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11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42" y="1357763"/>
            <a:ext cx="3953476" cy="361582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93E869-2B70-D388-5820-EEB5CEE95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5" b="10008"/>
          <a:stretch/>
        </p:blipFill>
        <p:spPr>
          <a:xfrm>
            <a:off x="838200" y="5167312"/>
            <a:ext cx="10033000" cy="1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и после оптимизации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12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5DD074-8E21-7E4C-6DB8-A396A004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00" y="1690688"/>
            <a:ext cx="922012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5D5E-F340-13C9-216E-567CBB0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ограничения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5C43D1-A85F-4BFB-6D2F-B1B5AD2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600" y="1825625"/>
            <a:ext cx="8942800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85665-8A31-48D2-8272-03528A6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7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собственный метод для оптимизации доставки товаров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ru-RU" sz="3000" dirty="0"/>
              <a:t>Были 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600" dirty="0"/>
              <a:t>проанализирована предметная область, проведён сравнительный анализ с известными решениями, выявлены основные особенности;</a:t>
            </a:r>
          </a:p>
          <a:p>
            <a:pPr lvl="1"/>
            <a:r>
              <a:rPr lang="ru-RU" sz="2600" dirty="0"/>
              <a:t>установлены цели создания метода, его критерий оптимизации, допущения и ограничения;</a:t>
            </a:r>
          </a:p>
          <a:p>
            <a:pPr lvl="1"/>
            <a:r>
              <a:rPr lang="ru-RU" sz="2600" dirty="0"/>
              <a:t>описана математическая модель в рамках формализации задачи;</a:t>
            </a:r>
          </a:p>
          <a:p>
            <a:pPr lvl="1"/>
            <a:r>
              <a:rPr lang="ru-RU" sz="2600" dirty="0"/>
              <a:t>выделен, описан и реализован метод оптимизации грузоперевозок в транспортной системе;</a:t>
            </a:r>
          </a:p>
          <a:p>
            <a:pPr lvl="1"/>
            <a:r>
              <a:rPr lang="ru-RU" sz="2600" dirty="0"/>
              <a:t>проведено исследование алгоритма, работоспособности программы и её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выбрать базовый метод оптимизации и определить направления его модификации;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программы; </a:t>
            </a:r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и протестировать её;</a:t>
            </a:r>
          </a:p>
          <a:p>
            <a:pPr lvl="1"/>
            <a:r>
              <a:rPr lang="ru-RU" dirty="0"/>
              <a:t>провести экспериментальную проверку качества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комплекс подходов, помогающий эффективной интеграции поставщиков, производителей, дистрибьюторов и продавцов.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Анализ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6B1EB-D9AE-EC94-48D3-1459C1D2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291888" cy="4351338"/>
          </a:xfrm>
        </p:spPr>
        <p:txBody>
          <a:bodyPr/>
          <a:lstStyle/>
          <a:p>
            <a:r>
              <a:rPr lang="ru-RU" dirty="0"/>
              <a:t>Представление транспортной системы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u-RU" dirty="0"/>
              <a:t>неориентированный связанный взвешенный граф.</a:t>
            </a:r>
          </a:p>
          <a:p>
            <a:pPr lvl="1"/>
            <a:r>
              <a:rPr lang="ru-RU" dirty="0"/>
              <a:t>Вершины – пункты маршрута (стоянка, склады, потребители)</a:t>
            </a:r>
          </a:p>
          <a:p>
            <a:pPr lvl="1"/>
            <a:r>
              <a:rPr lang="ru-RU" dirty="0"/>
              <a:t>Рёбра – дороги, вес – расстояние (в км.)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поиск множества циклов, в котором выполняется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‌циклы начинающихся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цикл выполняет перевозку груза из склада потребителям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соблюдаются ограничения модели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функция оптимума минимальна.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975" y="797691"/>
            <a:ext cx="3910113" cy="1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Критерий оптимизации – минимальная длительность маршрутов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d – </a:t>
            </a:r>
            <a:r>
              <a:rPr lang="ru-RU" dirty="0"/>
              <a:t>расстояние между пунктами, </a:t>
            </a:r>
            <a:r>
              <a:rPr lang="en-US" dirty="0"/>
              <a:t>R – </a:t>
            </a:r>
            <a:r>
              <a:rPr lang="ru-RU" dirty="0"/>
              <a:t>маршрут, </a:t>
            </a:r>
            <a:r>
              <a:rPr lang="en-US" dirty="0"/>
              <a:t>RP – </a:t>
            </a:r>
            <a:r>
              <a:rPr lang="ru-RU" dirty="0"/>
              <a:t>пункты маршрута. </a:t>
            </a:r>
            <a:r>
              <a:rPr lang="en-US" dirty="0"/>
              <a:t>L – </a:t>
            </a:r>
            <a:r>
              <a:rPr lang="ru-RU" dirty="0"/>
              <a:t>функция оптимизации.</a:t>
            </a:r>
            <a:endParaRPr lang="en-US" dirty="0"/>
          </a:p>
          <a:p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Вместимость транспорта  </a:t>
            </a:r>
          </a:p>
          <a:p>
            <a:pPr lvl="1"/>
            <a:r>
              <a:rPr lang="ru-RU" dirty="0"/>
              <a:t>Обязательность выполнения заказов </a:t>
            </a:r>
          </a:p>
          <a:p>
            <a:pPr marL="457200" lvl="1" indent="0">
              <a:buNone/>
            </a:pPr>
            <a:r>
              <a:rPr lang="ru-RU" dirty="0"/>
              <a:t>	с учётом ограниченности складов </a:t>
            </a:r>
          </a:p>
          <a:p>
            <a:pPr lvl="1"/>
            <a:r>
              <a:rPr lang="ru-RU" dirty="0"/>
              <a:t>Невозможность обратных перевозок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D65A1-4E7A-E62D-F2DB-4024F7CB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6545" y="4100813"/>
            <a:ext cx="1763290" cy="7078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7BB008-270C-98EB-B73F-A6F37DE4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545" y="4808703"/>
            <a:ext cx="2894765" cy="7078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FC6D14-7CA6-07B7-2B6A-D7F7E6333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6545" y="5516593"/>
            <a:ext cx="2509521" cy="7114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05888-3EBA-0925-0163-4D6A9C9D3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887" y="2214030"/>
            <a:ext cx="4505960" cy="1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85FDAE-B112-17DB-92A6-A186D091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282259" y="1825625"/>
            <a:ext cx="5627481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минимального элемента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8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43" y="3778332"/>
            <a:ext cx="5075957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0" t="11271" r="526" b="21429"/>
          <a:stretch/>
        </p:blipFill>
        <p:spPr>
          <a:xfrm>
            <a:off x="151862" y="1690688"/>
            <a:ext cx="7477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5" t="11514" r="468" b="24743"/>
          <a:stretch/>
        </p:blipFill>
        <p:spPr>
          <a:xfrm>
            <a:off x="160020" y="2453958"/>
            <a:ext cx="8209280" cy="40872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760" y="136525"/>
            <a:ext cx="4978400" cy="2538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580" y="2346325"/>
            <a:ext cx="4978400" cy="22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</TotalTime>
  <Words>433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Анализ существующих программных решений</vt:lpstr>
      <vt:lpstr>Математическая постановка задачи</vt:lpstr>
      <vt:lpstr>Математическая постановка задачи</vt:lpstr>
      <vt:lpstr>Метод оптимизации плана</vt:lpstr>
      <vt:lpstr>Метод минимального элемента</vt:lpstr>
      <vt:lpstr>Метод потенциалов</vt:lpstr>
      <vt:lpstr>Метод интервалов</vt:lpstr>
      <vt:lpstr>Реализация программы</vt:lpstr>
      <vt:lpstr>Стоимость до и после оптимизации</vt:lpstr>
      <vt:lpstr>Временные ограничения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99</cp:revision>
  <dcterms:created xsi:type="dcterms:W3CDTF">2021-12-09T09:21:19Z</dcterms:created>
  <dcterms:modified xsi:type="dcterms:W3CDTF">2022-05-29T20:47:55Z</dcterms:modified>
</cp:coreProperties>
</file>