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603C-5355-4424-862B-2C955D3F174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транспортной системе на основе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5759"/>
            <a:ext cx="914400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ИУ7-72Б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</a:t>
            </a:r>
            <a:r>
              <a:rPr lang="ru-RU" dirty="0"/>
              <a:t>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66069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Научно-исследовательская работа на тему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для планирования доставки товаров.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 программного обеспечения; </a:t>
            </a:r>
          </a:p>
          <a:p>
            <a:pPr lvl="1"/>
            <a:r>
              <a:rPr lang="ru-RU" dirty="0"/>
              <a:t>выбрать метод оптимизации;</a:t>
            </a:r>
            <a:endParaRPr lang="en-US" dirty="0"/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в соответствии с выделенным функционалом.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- комплекс подходов, помогающий эффективной интеграции поставщиков, производителей, дистрибьюторов и продавцов.</a:t>
            </a:r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</a:t>
            </a:r>
            <a:r>
              <a:rPr lang="en-US" dirty="0"/>
              <a:t>SCM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3313-3C72-42D7-BA6E-E2562439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Планирование</a:t>
            </a:r>
            <a:r>
              <a:rPr lang="ru-RU" dirty="0"/>
              <a:t>. Управление жизненным циклом товаров, объёмах производства и закупок.</a:t>
            </a:r>
          </a:p>
          <a:p>
            <a:r>
              <a:rPr lang="ru-RU" b="1" dirty="0"/>
              <a:t>Закупки</a:t>
            </a:r>
            <a:r>
              <a:rPr lang="ru-RU" dirty="0"/>
              <a:t>. Управление снабжением, выбор поставщиков.</a:t>
            </a:r>
          </a:p>
          <a:p>
            <a:r>
              <a:rPr lang="ru-RU" b="1" dirty="0"/>
              <a:t>Производство</a:t>
            </a:r>
            <a:r>
              <a:rPr lang="ru-RU" dirty="0"/>
              <a:t>. Производство, контроль технологических изменений, управление качеством.</a:t>
            </a:r>
          </a:p>
          <a:p>
            <a:r>
              <a:rPr lang="ru-RU" b="1" dirty="0"/>
              <a:t>Доставка</a:t>
            </a:r>
            <a:r>
              <a:rPr lang="ru-RU" dirty="0"/>
              <a:t>. Управление заказами, складом и транспортировкой.</a:t>
            </a:r>
          </a:p>
          <a:p>
            <a:r>
              <a:rPr lang="ru-RU" b="1" dirty="0"/>
              <a:t>Возврат</a:t>
            </a:r>
            <a:r>
              <a:rPr lang="ru-RU" dirty="0"/>
              <a:t>. Составление графиков возврата, уничтожения и переработки.</a:t>
            </a:r>
          </a:p>
          <a:p>
            <a:pPr marL="0" indent="0">
              <a:buNone/>
            </a:pPr>
            <a:r>
              <a:rPr lang="ru-RU" dirty="0"/>
              <a:t>Задачей выбрана разработка систем планирования наиболее оптимальных маршрутов доставок.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4CDE8-BEAF-4413-AA96-92DF9950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формализация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3A5B3D-CA31-4E4D-B1FB-34EC78C3E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Продукт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𝑉𝑜𝑙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объём тары.</a:t>
                </a:r>
                <a:endParaRPr lang="en-US" dirty="0"/>
              </a:p>
              <a:p>
                <a:r>
                  <a:rPr lang="ru-RU" dirty="0"/>
                  <a:t>Транспорт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𝐶𝑜𝑛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топлива,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ru-RU" dirty="0"/>
                  <a:t>вместимость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ru-RU" dirty="0"/>
                  <a:t>затраты топлива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(л/км).</a:t>
                </a:r>
                <a:endParaRPr lang="en-US" dirty="0"/>
              </a:p>
              <a:p>
                <a:r>
                  <a:rPr lang="ru-RU" dirty="0"/>
                  <a:t>Рейсы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ru-RU" dirty="0"/>
                  <a:t>совершаются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Заказы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Пункты маршрута</a:t>
                </a:r>
                <a:r>
                  <a:rPr lang="en-US" dirty="0"/>
                  <a:t> (</a:t>
                </a:r>
                <a:r>
                  <a:rPr lang="ru-RU" dirty="0"/>
                  <a:t>стоянка, склады, магазины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ru-RU" dirty="0"/>
                  <a:t> запас продукции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время и расстояние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- количество товара, перевезённое </a:t>
                </a:r>
                <a:r>
                  <a:rPr lang="en-US" dirty="0"/>
                  <a:t>k-</a:t>
                </a:r>
                <a:r>
                  <a:rPr lang="ru-RU" dirty="0"/>
                  <a:t>м рейсом</a:t>
                </a:r>
                <a:r>
                  <a:rPr lang="en-US" dirty="0"/>
                  <a:t>.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3A5B3D-CA31-4E4D-B1FB-34EC78C3E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C93E51-D1FB-47CF-A7F2-2A4035F22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8025" y="1466850"/>
            <a:ext cx="42957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0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CDDFD-8AC7-483D-A0A4-E3A64B12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формализация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3E4820-30C1-455B-8872-DA0931F912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Ограничения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Вместимость транспорта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𝒊𝒋𝒌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𝑽𝒐𝒍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≤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∈</m:t>
                    </m:r>
                    <m:bar>
                      <m:barPr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</m:e>
                    </m:bar>
                    <m:r>
                      <a:rPr lang="en-US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∈</m:t>
                    </m:r>
                    <m:bar>
                      <m:barPr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ba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 err="1"/>
                  <a:t>Однонаправленность</a:t>
                </a:r>
                <a:r>
                  <a:rPr lang="ru-RU" dirty="0"/>
                  <a:t> перемещений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𝒊𝒋𝒌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⇒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𝒋𝒊𝒌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Удовлетворение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b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b>
                          <m:sup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𝒋𝒊𝒌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𝒊𝒋𝒌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0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Транспорт может въехать и выехать из пункта только одним путём </a:t>
                </a:r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∄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Критерий оптимизации</a:t>
                </a:r>
                <a:r>
                  <a:rPr lang="en-US" dirty="0"/>
                  <a:t> – </a:t>
                </a:r>
                <a:r>
                  <a:rPr lang="ru-RU" dirty="0"/>
                  <a:t>минимизация стоимости рейсов.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⋅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b>
                        <m:sup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𝒊𝒋𝒌</m:t>
                              </m:r>
                            </m:sub>
                          </m:sSub>
                        </m:e>
                      </m:nary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𝒎𝒊𝒏</m:t>
                      </m:r>
                    </m:oMath>
                  </m:oMathPara>
                </a14:m>
                <a:endParaRPr lang="ru-RU" sz="2000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3E4820-30C1-455B-8872-DA0931F91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04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1179B-5AC0-4064-9585-EEDC5EB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решению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7B52-4B51-4D90-AC9E-4F5CD97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решения транспортной 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Симплекс-метод</a:t>
            </a:r>
          </a:p>
          <a:p>
            <a:pPr lvl="1"/>
            <a:r>
              <a:rPr lang="ru-RU" dirty="0"/>
              <a:t>Метод потенциалов</a:t>
            </a:r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качестве основы выбран метод потенциалов, так как</a:t>
            </a:r>
            <a:r>
              <a:rPr lang="en-US" dirty="0"/>
              <a:t> </a:t>
            </a:r>
            <a:r>
              <a:rPr lang="ru-RU" dirty="0"/>
              <a:t>он позволяет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Строить транзитные маршруты через пункты потребления</a:t>
            </a:r>
          </a:p>
          <a:p>
            <a:pPr lvl="1"/>
            <a:r>
              <a:rPr lang="ru-RU" dirty="0"/>
              <a:t>Учитывать ограничения на пропускную 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89698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D56BC-0DA5-4C39-A7EF-55602EF0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метода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2BFA06-B510-4B43-8CB3-2B2931A11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Строится опорный маршрут, неоптимальный, но удовлетворяющий ограничениям.</a:t>
                </a:r>
              </a:p>
              <a:p>
                <a:endParaRPr lang="ru-RU" dirty="0"/>
              </a:p>
              <a:p>
                <a:r>
                  <a:rPr lang="ru-RU" dirty="0"/>
                  <a:t>Для каждого пункта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вычисляется значение потенциала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𝑃𝑜𝑡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Производится поиск путей, перевозка по которым уменьшает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𝑃𝑜𝑡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ru-RU" dirty="0"/>
                  <a:t>Если такой найден, происходит перестроение маршрутов и повторение поиска.</a:t>
                </a:r>
              </a:p>
              <a:p>
                <a:r>
                  <a:rPr lang="ru-RU" dirty="0"/>
                  <a:t>Если путей оптимизации не осталось, то решение найдено.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2BFA06-B510-4B43-8CB3-2B2931A11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4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4F0E5-0DE0-4063-A15D-4D285676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BB97A-7F0E-4EB7-BD97-7F9C52EA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Результатом проделанной научно-исследовательской задачи стало выполнение поставленных задач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Изучена предметная область</a:t>
            </a:r>
            <a:r>
              <a:rPr lang="en-US" dirty="0"/>
              <a:t>, </a:t>
            </a:r>
            <a:r>
              <a:rPr lang="ru-RU" dirty="0"/>
              <a:t>проанализированы аналоги</a:t>
            </a:r>
          </a:p>
          <a:p>
            <a:r>
              <a:rPr lang="ru-RU" dirty="0"/>
              <a:t>Описана и формализована модель системы</a:t>
            </a:r>
          </a:p>
          <a:p>
            <a:r>
              <a:rPr lang="ru-RU" dirty="0"/>
              <a:t>Определены ограничения и критерий оптимизации</a:t>
            </a:r>
          </a:p>
          <a:p>
            <a:r>
              <a:rPr lang="ru-RU" dirty="0"/>
              <a:t>Описан метода оптимизации и его модификации </a:t>
            </a:r>
            <a:r>
              <a:rPr lang="ru-RU"/>
              <a:t>для данной </a:t>
            </a:r>
            <a:r>
              <a:rPr lang="ru-RU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101663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464</Words>
  <Application>Microsoft Office PowerPoint</Application>
  <PresentationFormat>Широкоэкранный</PresentationFormat>
  <Paragraphs>60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Оптимизация планирования грузоперевозок в транспортной системе на основе метода потенциалов</vt:lpstr>
      <vt:lpstr>Цель и задачи работы</vt:lpstr>
      <vt:lpstr>Актуальность проблемы</vt:lpstr>
      <vt:lpstr>Этапы SCM</vt:lpstr>
      <vt:lpstr>Математическая формализация</vt:lpstr>
      <vt:lpstr>Математическая формализация</vt:lpstr>
      <vt:lpstr>Подходы к решению</vt:lpstr>
      <vt:lpstr>Описание метода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59</cp:revision>
  <dcterms:created xsi:type="dcterms:W3CDTF">2021-12-09T09:21:19Z</dcterms:created>
  <dcterms:modified xsi:type="dcterms:W3CDTF">2021-12-22T21:42:53Z</dcterms:modified>
</cp:coreProperties>
</file>