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базы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6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40" y="972691"/>
            <a:ext cx="7914640" cy="5966589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35"/>
            <a:ext cx="10515600" cy="1325563"/>
          </a:xfrm>
        </p:spPr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26804"/>
              </p:ext>
            </p:extLst>
          </p:nvPr>
        </p:nvGraphicFramePr>
        <p:xfrm>
          <a:off x="838200" y="1348105"/>
          <a:ext cx="10515600" cy="5394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дежурств и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дежурств и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  <a:p>
                      <a:r>
                        <a:rPr lang="ru-RU" sz="2600" dirty="0"/>
                        <a:t>сотрудник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 пользователь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59589"/>
              </p:ext>
            </p:extLst>
          </p:nvPr>
        </p:nvGraphicFramePr>
        <p:xfrm>
          <a:off x="690881" y="1055604"/>
          <a:ext cx="10922000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9831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99478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92420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</a:t>
                      </a:r>
                      <a:r>
                        <a:rPr lang="ru-RU" sz="2400"/>
                        <a:t>компонентов программы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фреймворков и </a:t>
                      </a:r>
                      <a:r>
                        <a:rPr lang="en-US" sz="2400" dirty="0"/>
                        <a:t>ORM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3537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45305"/>
              </p:ext>
            </p:extLst>
          </p:nvPr>
        </p:nvGraphicFramePr>
        <p:xfrm>
          <a:off x="535806" y="1148687"/>
          <a:ext cx="10817994" cy="38060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520955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87072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032358">
                <a:tc>
                  <a:txBody>
                    <a:bodyPr/>
                    <a:lstStyle/>
                    <a:p>
                      <a:r>
                        <a:rPr lang="en-US" sz="2200" dirty="0"/>
                        <a:t>MySQL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Широкий базовый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Проблемы с надёжностью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 полная поддержка </a:t>
                      </a:r>
                      <a:r>
                        <a:rPr lang="en-US" sz="2200" dirty="0"/>
                        <a:t>SQL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004849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Открытость ПО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Сложности поиска хостинга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задание курсовой работы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 dirty="0"/>
              <a:t>-приложение для создания графического интерфейса для работы с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346</Words>
  <Application>Microsoft Office PowerPoint</Application>
  <PresentationFormat>Широкоэкранный</PresentationFormat>
  <Paragraphs>80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35</cp:revision>
  <dcterms:created xsi:type="dcterms:W3CDTF">2021-06-06T13:00:05Z</dcterms:created>
  <dcterms:modified xsi:type="dcterms:W3CDTF">2021-06-09T23:04:57Z</dcterms:modified>
</cp:coreProperties>
</file>