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C68D766-6539-4BE8-9B6E-875385B47FF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44D03-2444-47AB-8BBE-80A880603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127AB6-3C81-485C-92CA-1F799C569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0FBC1-D302-453B-A987-B0FC5AE0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9878D-FDB8-4963-A48A-A50A44AB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470B4-74AB-4C2F-BF46-5566FC7B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E39EE-9824-4BB3-B4B1-F3956F3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43C6E8-7950-4627-9D28-999556508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48D26-20C3-4399-83C7-37232A4D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79DD5-337F-46B1-AC15-F2463C15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BD858-9948-4E82-9C33-4261E861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E40C90-BED3-40CA-B1E4-5C0C3C7D2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45DA0-A4F8-4DCD-9F85-4B508097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0F4F2-FC55-4FA9-9172-66A51223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25B5DF-DD38-4E0F-999D-B068CF9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3FEE5-07C5-464F-8D5A-7B944FCD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0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1016B-F427-4EF1-B39C-01FD1264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4E621-9C41-48BF-AB44-76212FD8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B68C4-F01D-4559-B44E-5E0E1AC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4222-87A5-4B5C-A24A-CCB4D6B6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D5011-6B0E-40F3-858B-8528165C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9FD51-1F5C-47FE-98FB-569FBBA2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FB9E2-DD91-44C0-B4DD-DCA69244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50A96-9F9A-4F8B-9F2D-A360B1C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EC314-A52C-48B7-AFD2-C960F288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C4ED4-2D8C-46B0-A569-E71BC0E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22DD1-1C69-4DDC-BEBC-DD3F0C7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EF615-766C-47EB-AA87-93F4BD01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3E4AF-EA74-4304-B751-5CAED828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DE6137-A98F-4C71-BE36-735A38A1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6C4C16-B1FF-41F9-AA7C-EA13F4BD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54FDDC-DC0B-42F5-9F27-36F90289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3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147F7-D858-4F04-8605-08D70623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B1EFB-7449-4A46-B1A9-7B472B31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1BCAC-D345-48BA-8C79-AD1D9A60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9AAC2D-4A06-4486-B3BF-E610C4774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9420A0-2025-42B3-88B7-4C99F6C4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96286E-C859-4D3B-AB87-2B1F231E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69E23B-DAD7-4AF6-8FE3-90474C97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3990E3-3BCD-45D7-8583-E279F055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7874B-AB3B-4697-A76C-748A8219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9B951B-113F-43C3-9166-51030476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30EFD9-AC02-41B1-B1C9-B366CA5C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C9F630-FC34-4D51-9B35-991D905F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6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15D59A-28C0-4FFF-9A02-E5DC1F7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40CE8C-08F1-456E-8C3A-FB94CC45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87A43-24BA-41D8-944B-38DADA7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3E145-FFE3-4CAC-B128-841FB83B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033B2-5743-4317-A3CB-059701AB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AC454E-225F-4082-9305-777F01DFE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D1F23-F643-43E8-80EB-67EFEC0B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BD4EBF-1F82-446A-BED1-A1A6046F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342E0-4328-4A06-976D-D0FFCEB1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4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D26CE-CB45-4844-BCDD-DCA570B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B947C1-2B6F-4166-BA19-62B712D93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DF8F15-57EF-4DED-A07F-EA7F9AF8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B1BBA-FCEE-4A90-9115-1D12FD56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6DA40D-556D-4067-8F29-F937487A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3418C0-AD0C-4D36-B243-323B5317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2847E-57CD-42F0-9725-4AF19AA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2669C-B4D4-4D04-AAD9-953F46E3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A7472-B0D3-4000-99B2-C727DFD7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C402CC-FF31-412D-9B0E-00540067B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D9CA4-FB51-45C0-AD3B-14F5EA99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6CA62-BD51-4B5D-9290-767E0ADF7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2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База данных для транспортной системы завода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59BCF1-41DE-44D3-A418-D6C704955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838"/>
            <a:ext cx="9144000" cy="1655762"/>
          </a:xfrm>
        </p:spPr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ИУ7-62Б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 </a:t>
            </a:r>
            <a:r>
              <a:rPr lang="ru-RU" dirty="0"/>
              <a:t>Исаев Андрей Львович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1C2EDE2-A36A-4A66-AB51-2D0B7115BF1D}"/>
              </a:ext>
            </a:extLst>
          </p:cNvPr>
          <p:cNvSpPr txBox="1">
            <a:spLocks/>
          </p:cNvSpPr>
          <p:nvPr/>
        </p:nvSpPr>
        <p:spPr>
          <a:xfrm>
            <a:off x="1524000" y="20621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 на тему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1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3B1E5-49C1-42D7-9196-646453B8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F0276-4C48-454B-9EFA-2C2CBA1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38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работы является создание разработка база данных для транспортной системы завода и </a:t>
            </a:r>
            <a:r>
              <a:rPr lang="en-US" dirty="0"/>
              <a:t>web-</a:t>
            </a:r>
            <a:r>
              <a:rPr lang="ru-RU" dirty="0"/>
              <a:t>приложения доступа к базе данных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 курсовой работы</a:t>
            </a:r>
            <a:r>
              <a:rPr lang="en-US" dirty="0"/>
              <a:t>:</a:t>
            </a:r>
          </a:p>
          <a:p>
            <a:r>
              <a:rPr lang="ru-RU" dirty="0"/>
              <a:t>Формализовать задание, определить необходимый функционал;</a:t>
            </a:r>
          </a:p>
          <a:p>
            <a:r>
              <a:rPr lang="ru-RU" dirty="0"/>
              <a:t>Для хранения и структурирования информации спроектировать базу данных;</a:t>
            </a:r>
          </a:p>
          <a:p>
            <a:r>
              <a:rPr lang="ru-RU" dirty="0"/>
              <a:t>Проанализировать существующие СУБД и обосновать выбор одной из них;</a:t>
            </a:r>
          </a:p>
          <a:p>
            <a:r>
              <a:rPr lang="ru-RU" dirty="0"/>
              <a:t>Реализовать базу данных и интерфейс доступа к ней</a:t>
            </a:r>
            <a:r>
              <a:rPr lang="en-US" dirty="0"/>
              <a:t>;</a:t>
            </a:r>
          </a:p>
          <a:p>
            <a:r>
              <a:rPr lang="ru-RU" dirty="0"/>
              <a:t>Обосновать выбор </a:t>
            </a:r>
            <a:r>
              <a:rPr lang="ru-RU" dirty="0" err="1"/>
              <a:t>web</a:t>
            </a:r>
            <a:r>
              <a:rPr lang="ru-RU" dirty="0"/>
              <a:t>-фреймворка и с его помощью реализовать </a:t>
            </a:r>
            <a:r>
              <a:rPr lang="ru-RU" dirty="0" err="1"/>
              <a:t>web</a:t>
            </a:r>
            <a:r>
              <a:rPr lang="ru-RU" dirty="0"/>
              <a:t>-приложение.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5543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7E9DE-BA7D-47DC-BEFC-7F11452D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5"/>
            <a:ext cx="10515600" cy="1325563"/>
          </a:xfrm>
        </p:spPr>
        <p:txBody>
          <a:bodyPr/>
          <a:lstStyle/>
          <a:p>
            <a:r>
              <a:rPr lang="ru-RU" dirty="0"/>
              <a:t>Схема предметной области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BD15CE9-274D-4883-A072-ABED904C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1916" y="1220247"/>
            <a:ext cx="7527725" cy="5637753"/>
          </a:xfrm>
        </p:spPr>
      </p:pic>
    </p:spTree>
    <p:extLst>
      <p:ext uri="{BB962C8B-B14F-4D97-AF65-F5344CB8AC3E}">
        <p14:creationId xmlns:p14="http://schemas.microsoft.com/office/powerpoint/2010/main" val="31887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9D74A-8B1F-471A-894A-6EC31365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ролей и функционала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E0296A-AE0C-48D5-A3D5-F4D762CA3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93641"/>
              </p:ext>
            </p:extLst>
          </p:nvPr>
        </p:nvGraphicFramePr>
        <p:xfrm>
          <a:off x="838200" y="1825625"/>
          <a:ext cx="10515600" cy="4602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4785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7320815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Должность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Функционал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Администратор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Назначение дежурств и заказов, рассмотрение заявок на регистрацию, создание новых сущностей: машин, КПП, заказов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Водитель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Выбор заказа, выполнение заказа, 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Охранник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Создание записей о проезде, 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Неподтверждённый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86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Неавторизованный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Регистрация, авторизация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75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C83E7-8774-4A86-9050-050CCD01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A48A93-A2A4-47A5-ABF8-1A493E746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396" y="1690688"/>
            <a:ext cx="10593404" cy="5032375"/>
          </a:xfrm>
        </p:spPr>
      </p:pic>
    </p:spTree>
    <p:extLst>
      <p:ext uri="{BB962C8B-B14F-4D97-AF65-F5344CB8AC3E}">
        <p14:creationId xmlns:p14="http://schemas.microsoft.com/office/powerpoint/2010/main" val="38449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0393B-8880-492B-A642-DFAB9420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Выбор средств программной реализации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CE9758-DEB5-4BEF-80F9-DDAB2EB47C27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Архитектура приложения</a:t>
            </a:r>
            <a:r>
              <a:rPr lang="en-US" dirty="0"/>
              <a:t>: MVC.</a:t>
            </a:r>
            <a:endParaRPr lang="ru-RU" dirty="0"/>
          </a:p>
          <a:p>
            <a:r>
              <a:rPr lang="ru-RU" dirty="0"/>
              <a:t>Языка программирования</a:t>
            </a:r>
            <a:r>
              <a:rPr lang="en-US" dirty="0"/>
              <a:t>: Python 3</a:t>
            </a:r>
          </a:p>
          <a:p>
            <a:r>
              <a:rPr lang="en-US" dirty="0"/>
              <a:t>Web-</a:t>
            </a:r>
            <a:r>
              <a:rPr lang="ru-RU" dirty="0"/>
              <a:t>фреймворк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D7CA8B1-D404-4FD5-A5F9-81DFA6B2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1C4BDB7C-C8D2-4DB9-9AF8-5C4B67467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448794"/>
              </p:ext>
            </p:extLst>
          </p:nvPr>
        </p:nvGraphicFramePr>
        <p:xfrm>
          <a:off x="838201" y="1055604"/>
          <a:ext cx="10515599" cy="573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83028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5703771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Программное средство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Решение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Причины выбора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Паттерн архитектуры приложения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MVC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Самое часто используемое решение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Независимость компонентов приложения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Язык программирования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Python 3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Наличие опыта работы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Популярен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Большое количество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фреймворк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Django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Используется MVC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Масштабируемость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Готовые решения для общих задач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Поддержка </a:t>
                      </a:r>
                      <a:r>
                        <a:rPr lang="ru-RU" sz="2400" dirty="0" err="1"/>
                        <a:t>шаблонизации</a:t>
                      </a:r>
                      <a:r>
                        <a:rPr lang="ru-RU" sz="2400" dirty="0"/>
                        <a:t> </a:t>
                      </a:r>
                      <a:r>
                        <a:rPr lang="ru-RU" sz="2400" dirty="0" err="1"/>
                        <a:t>html</a:t>
                      </a:r>
                      <a:r>
                        <a:rPr lang="ru-RU" sz="2400" dirty="0"/>
                        <a:t> страниц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1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4B381-8307-4F16-BC11-649F36CF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2"/>
            <a:ext cx="10515600" cy="1325563"/>
          </a:xfrm>
        </p:spPr>
        <p:txBody>
          <a:bodyPr/>
          <a:lstStyle/>
          <a:p>
            <a:r>
              <a:rPr lang="ru-RU" dirty="0"/>
              <a:t>Выбор СУБД и </a:t>
            </a:r>
            <a:r>
              <a:rPr lang="en-US" dirty="0"/>
              <a:t>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41433-0E7A-45FB-A463-536E72FF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06" y="5709312"/>
            <a:ext cx="10817994" cy="1062695"/>
          </a:xfrm>
        </p:spPr>
        <p:txBody>
          <a:bodyPr>
            <a:normAutofit/>
          </a:bodyPr>
          <a:lstStyle/>
          <a:p>
            <a:r>
              <a:rPr lang="ru-RU" sz="2200" dirty="0" err="1"/>
              <a:t>PostgreSQL</a:t>
            </a:r>
            <a:r>
              <a:rPr lang="ru-RU" sz="2200" dirty="0"/>
              <a:t> наилучшим образом удовлетворяет требования курсовой работы.</a:t>
            </a:r>
          </a:p>
          <a:p>
            <a:r>
              <a:rPr lang="ru-RU" sz="2200" dirty="0"/>
              <a:t>В качестве ORM был выбран </a:t>
            </a:r>
            <a:r>
              <a:rPr lang="ru-RU" sz="2200" dirty="0" err="1"/>
              <a:t>peewee</a:t>
            </a:r>
            <a:r>
              <a:rPr lang="ru-RU" sz="2200" dirty="0"/>
              <a:t>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CDE8179-8F58-448B-B88E-4D979F88B7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106080"/>
              </p:ext>
            </p:extLst>
          </p:nvPr>
        </p:nvGraphicFramePr>
        <p:xfrm>
          <a:off x="535806" y="1148687"/>
          <a:ext cx="10817994" cy="429014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1488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4350619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4985887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490572">
                <a:tc>
                  <a:txBody>
                    <a:bodyPr/>
                    <a:lstStyle/>
                    <a:p>
                      <a:r>
                        <a:rPr lang="ru-RU" sz="3200" dirty="0"/>
                        <a:t>СУБД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Преимущества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Недостатки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929504">
                <a:tc>
                  <a:txBody>
                    <a:bodyPr/>
                    <a:lstStyle/>
                    <a:p>
                      <a:r>
                        <a:rPr lang="en-US" sz="2200" dirty="0"/>
                        <a:t>Oracle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Надёжность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Современный функционал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Высокая стоимость продукта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Значительные системные требования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1213519">
                <a:tc>
                  <a:txBody>
                    <a:bodyPr/>
                    <a:lstStyle/>
                    <a:p>
                      <a:r>
                        <a:rPr lang="en-US" sz="2200" dirty="0"/>
                        <a:t>Microsoft 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Простота в использовании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Надёжность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Отслеживание производительности 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Высокая стоимость для юр. лиц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Большая ресурсоёмкость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1181183">
                <a:tc>
                  <a:txBody>
                    <a:bodyPr/>
                    <a:lstStyle/>
                    <a:p>
                      <a:r>
                        <a:rPr lang="en-US" sz="2200" dirty="0"/>
                        <a:t>PostgreSQL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Масштабируемость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en-US" sz="2200" dirty="0"/>
                        <a:t>Web-</a:t>
                      </a:r>
                      <a:r>
                        <a:rPr lang="ru-RU" sz="2200" dirty="0"/>
                        <a:t>интерфейс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Поддержка </a:t>
                      </a:r>
                      <a:r>
                        <a:rPr lang="en-US" sz="2200" dirty="0"/>
                        <a:t>json</a:t>
                      </a:r>
                      <a:r>
                        <a:rPr lang="ru-RU" sz="2200" dirty="0"/>
                        <a:t>-формата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Недостаток подробности документации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Низкая скорость пакетных операций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CBF2F-B52C-4547-9B0D-514F7B88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8584C-F0AC-4804-8A23-F5B1E989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Достигнута поставленная </a:t>
            </a:r>
            <a:r>
              <a:rPr lang="ru-RU" b="1" dirty="0"/>
              <a:t>цель</a:t>
            </a:r>
            <a:r>
              <a:rPr lang="en-US" dirty="0"/>
              <a:t>: </a:t>
            </a:r>
            <a:r>
              <a:rPr lang="ru-RU" dirty="0"/>
              <a:t>разработано </a:t>
            </a:r>
            <a:r>
              <a:rPr lang="ru-RU" dirty="0" err="1"/>
              <a:t>web</a:t>
            </a:r>
            <a:r>
              <a:rPr lang="ru-RU" dirty="0"/>
              <a:t>-приложение и база данных для</a:t>
            </a:r>
            <a:r>
              <a:rPr lang="en-US" dirty="0"/>
              <a:t> </a:t>
            </a:r>
            <a:r>
              <a:rPr lang="ru-RU" dirty="0"/>
              <a:t>транспортной системы завода. </a:t>
            </a:r>
          </a:p>
          <a:p>
            <a:r>
              <a:rPr lang="ru-RU" dirty="0"/>
              <a:t>Выполнены все </a:t>
            </a:r>
            <a:r>
              <a:rPr lang="ru-RU" b="1" dirty="0"/>
              <a:t>задачи</a:t>
            </a:r>
            <a:r>
              <a:rPr lang="ru-RU" dirty="0"/>
              <a:t> работы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формализовано </a:t>
            </a:r>
            <a:r>
              <a:rPr lang="ru-RU"/>
              <a:t>задание курсовой работы</a:t>
            </a:r>
            <a:r>
              <a:rPr lang="en-US"/>
              <a:t>;</a:t>
            </a:r>
            <a:endParaRPr lang="ru-RU" dirty="0"/>
          </a:p>
          <a:p>
            <a:pPr lvl="1"/>
            <a:r>
              <a:rPr lang="ru-RU" dirty="0"/>
              <a:t>определён и реализован необходимый функционал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проектирована и реализована база данных</a:t>
            </a:r>
            <a:r>
              <a:rPr lang="en-US" dirty="0"/>
              <a:t> (</a:t>
            </a:r>
            <a:r>
              <a:rPr lang="ru-RU" dirty="0"/>
              <a:t>с исп. выбранной СУБД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Спроектировано и реализовано </a:t>
            </a:r>
            <a:r>
              <a:rPr lang="ru-RU" dirty="0" err="1"/>
              <a:t>web</a:t>
            </a:r>
            <a:r>
              <a:rPr lang="ru-RU" dirty="0"/>
              <a:t>-приложения для создания графического интерфейса для работы с данными.</a:t>
            </a:r>
          </a:p>
          <a:p>
            <a:r>
              <a:rPr lang="ru-RU" dirty="0"/>
              <a:t>Реализованное приложение позволяет потенциальным сотрудникам завода удобно просматривать и изменять компоненты транспортной системы, в соответствии со своими обязанностями.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1472296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">
      <a:dk1>
        <a:srgbClr val="0B0C10"/>
      </a:dk1>
      <a:lt1>
        <a:srgbClr val="DFDFDF"/>
      </a:lt1>
      <a:dk2>
        <a:srgbClr val="0B0C10"/>
      </a:dk2>
      <a:lt2>
        <a:srgbClr val="E7E6E6"/>
      </a:lt2>
      <a:accent1>
        <a:srgbClr val="45A29E"/>
      </a:accent1>
      <a:accent2>
        <a:srgbClr val="66FCF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361</Words>
  <Application>Microsoft Office PowerPoint</Application>
  <PresentationFormat>Широкоэкранный</PresentationFormat>
  <Paragraphs>81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База данных для транспортной системы завода</vt:lpstr>
      <vt:lpstr>Цель и задачи работы</vt:lpstr>
      <vt:lpstr>Схема предметной области</vt:lpstr>
      <vt:lpstr>Формализация ролей и функционала</vt:lpstr>
      <vt:lpstr>Диаграмма вариантов использования</vt:lpstr>
      <vt:lpstr>Выбор средств программной реализации</vt:lpstr>
      <vt:lpstr>Выбор СУБД и ORM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Всеволод Иванов</dc:creator>
  <cp:lastModifiedBy>Всеволод Иванов</cp:lastModifiedBy>
  <cp:revision>21</cp:revision>
  <dcterms:created xsi:type="dcterms:W3CDTF">2021-06-06T13:00:05Z</dcterms:created>
  <dcterms:modified xsi:type="dcterms:W3CDTF">2021-06-06T16:05:09Z</dcterms:modified>
</cp:coreProperties>
</file>