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C277-102C-4531-BEC6-E0E478E3D21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2259-558C-41C2-B6A3-343E22CADA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2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C277-102C-4531-BEC6-E0E478E3D21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2259-558C-41C2-B6A3-343E22CADA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3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C277-102C-4531-BEC6-E0E478E3D21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2259-558C-41C2-B6A3-343E22CADA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C277-102C-4531-BEC6-E0E478E3D21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2259-558C-41C2-B6A3-343E22CADA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9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C277-102C-4531-BEC6-E0E478E3D21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2259-558C-41C2-B6A3-343E22CADA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C277-102C-4531-BEC6-E0E478E3D21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2259-558C-41C2-B6A3-343E22CADA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8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C277-102C-4531-BEC6-E0E478E3D21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2259-558C-41C2-B6A3-343E22CADA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2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C277-102C-4531-BEC6-E0E478E3D21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2259-558C-41C2-B6A3-343E22CADA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4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C277-102C-4531-BEC6-E0E478E3D21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2259-558C-41C2-B6A3-343E22CADA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5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C277-102C-4531-BEC6-E0E478E3D21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2259-558C-41C2-B6A3-343E22CADA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7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C277-102C-4531-BEC6-E0E478E3D21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2259-558C-41C2-B6A3-343E22CADA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2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CC277-102C-4531-BEC6-E0E478E3D21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F2259-558C-41C2-B6A3-343E22CADA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0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8275"/>
          <a:stretch/>
        </p:blipFill>
        <p:spPr>
          <a:xfrm>
            <a:off x="0" y="1647730"/>
            <a:ext cx="5004550" cy="521026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842" y="1566249"/>
            <a:ext cx="5062704" cy="529175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37" y="173681"/>
            <a:ext cx="6211167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96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68" y="787651"/>
            <a:ext cx="5409086" cy="564967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041" y="787651"/>
            <a:ext cx="5521661" cy="564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9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82" y="596623"/>
            <a:ext cx="5638044" cy="589553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876" y="549427"/>
            <a:ext cx="5773093" cy="598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5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11" y="733330"/>
            <a:ext cx="5691778" cy="586128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677" y="556704"/>
            <a:ext cx="5911358" cy="597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5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47" y="742383"/>
            <a:ext cx="5537089" cy="575405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076" y="669956"/>
            <a:ext cx="5567924" cy="574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9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57" y="606582"/>
            <a:ext cx="5627209" cy="577598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533" y="674306"/>
            <a:ext cx="5754612" cy="588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89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08" y="721650"/>
            <a:ext cx="5577506" cy="576715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982" y="578769"/>
            <a:ext cx="5890788" cy="605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68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Neethling, Dirk Johan Dr. HOCHTIEF</dc:creator>
  <cp:lastModifiedBy>Neethling, Dirk Johan Dr. HOCHTIEF</cp:lastModifiedBy>
  <cp:revision>48</cp:revision>
  <dcterms:created xsi:type="dcterms:W3CDTF">2024-06-29T18:48:04Z</dcterms:created>
  <dcterms:modified xsi:type="dcterms:W3CDTF">2024-11-26T14:21:55Z</dcterms:modified>
</cp:coreProperties>
</file>