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1653-ED82-40B4-9805-FFF7ECA60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AB730-6FF9-4E4D-BF3C-B80CB56EC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3379-A6B0-44DC-B157-4D173347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B8392-AF4F-4E1D-8600-F3B19CDD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A8B70-0690-4C76-87FF-37720DC2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607B-124D-4F72-A657-B184D027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0E7B7-F1D2-4C65-9E83-B3E801F24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520E-CEF6-49DE-A17F-9E2C0541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F834-6BB6-4949-A3A7-C71812B6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CC88-D69C-41A5-84FB-DD08C20A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390BA-680A-4492-8AC7-8EADD3177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EDD9E-9456-4A94-B815-2722E27B3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1794-F161-490D-81D5-C35A7249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BADD5-0DBB-4A49-A23D-1DEDC878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D2B3-858B-4F2B-977B-C1ACFE1C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2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15CD-A407-46E2-99B4-0814D2C9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CE12-4B3A-4CCB-8817-E46307EE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D1EF6-534B-4EF0-8F2D-EC48D661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B0B4-B2CF-48F5-AF2E-85FAB967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AAE9-FFC7-485E-87AE-E77FED68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7A1A-059B-4D6D-A7C9-57D98B83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E0EC-17E4-427B-A51E-CAF7B3888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952E-20FD-41E6-BCD8-7CED819B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062F-7904-4335-BC67-33CE26A8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CEF02-AB63-4F18-AF9C-858B646C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F70E-B524-4D70-BF4C-8B5F74AC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A367-2E25-4FA2-AF89-18CE441AB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8318B-5265-4D42-A2BD-BCAEC9A03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C9345-33C3-4B52-9704-605835A2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4471F-C099-462F-A961-D34DF9B8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A1878-9091-4E18-B8F2-7016DBEE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01FC-4219-437B-9073-E538658D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5EE3-D496-4F77-A2F7-1B4981B8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6832-12CB-4147-9CA1-A64CE29D8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D6AB3-B7C4-4016-B2F6-E7D27D7BA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725CD-B4AB-4746-B6D9-859EF7C9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5D48D-4F68-456D-B5FB-129C427F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DB7A-B102-4D60-860E-BDEEB037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A7619-843E-4773-9184-B5E63366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EBBE-BA02-4A5A-9965-2FA8ED86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FECAD-1861-46F8-BD72-ED29133E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AEC0D-D2FB-40E7-8899-D3FEA6FD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B0D38-19C7-4AA7-A9CA-A842DB8A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B78E7-9B63-4956-9D17-63F143D7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7BB3D-817E-405D-AD94-459C644C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1E57D-4648-47A6-B2FC-EA8A5551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AE0B-D018-46FE-8F97-CBD8F07E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B563-6C44-4E9E-8356-48CEDCE6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95021-D194-4302-ACB1-11CBD0579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6858-DB11-48FB-83F4-AC7CC125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4AC2B-F6D2-4A44-A1A6-DB4E4A2A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B2BAD-93A7-4C7C-B34C-575BD61F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D2C7-78F7-4019-A278-20B8E42D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8D46E-0498-4E4D-AF29-5D8F68715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A8348-B97A-4E85-93A3-0B68FA45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FA4FC-3ED1-4160-BF7E-A595EBEE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6BD0-9F95-46F6-AB64-00C39C7A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A0F17-BE62-4EA5-998C-3232C9E6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7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3E410-E2F5-4173-B412-19A4291E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7AD41-7685-4BEF-93D8-2B699ED7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5AFE-60A5-4C26-B49A-E99214456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DD4F-0A7E-44CA-B52B-C484519E71F7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BA016-FBDB-412B-815F-D9F8168C0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1CEE-C529-4339-8B33-BE6C48336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911F6-4795-411C-AF0C-CBBE5F064BAD}"/>
              </a:ext>
            </a:extLst>
          </p:cNvPr>
          <p:cNvSpPr txBox="1"/>
          <p:nvPr/>
        </p:nvSpPr>
        <p:spPr>
          <a:xfrm>
            <a:off x="1868928" y="375433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r1s2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DBF26-2611-4887-9EAE-31AA34679643}"/>
              </a:ext>
            </a:extLst>
          </p:cNvPr>
          <p:cNvSpPr txBox="1"/>
          <p:nvPr/>
        </p:nvSpPr>
        <p:spPr>
          <a:xfrm>
            <a:off x="546412" y="1210240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r2s1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5BB7-B3FD-4A95-BB51-2B5D1D3F7BDE}"/>
              </a:ext>
            </a:extLst>
          </p:cNvPr>
          <p:cNvSpPr txBox="1"/>
          <p:nvPr/>
        </p:nvSpPr>
        <p:spPr>
          <a:xfrm>
            <a:off x="2035743" y="1210240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r2s2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18027-5CD8-4B4B-9960-E2A5D82E0C0E}"/>
              </a:ext>
            </a:extLst>
          </p:cNvPr>
          <p:cNvSpPr txBox="1"/>
          <p:nvPr/>
        </p:nvSpPr>
        <p:spPr>
          <a:xfrm>
            <a:off x="3338318" y="1244431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r2s3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CA033-80BB-4254-942A-BB802B3BE428}"/>
              </a:ext>
            </a:extLst>
          </p:cNvPr>
          <p:cNvSpPr txBox="1"/>
          <p:nvPr/>
        </p:nvSpPr>
        <p:spPr>
          <a:xfrm>
            <a:off x="4595307" y="1223784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r2s4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A8C32-3C6D-4208-B575-C52F4CE44D37}"/>
              </a:ext>
            </a:extLst>
          </p:cNvPr>
          <p:cNvSpPr txBox="1"/>
          <p:nvPr/>
        </p:nvSpPr>
        <p:spPr>
          <a:xfrm>
            <a:off x="1232211" y="2127854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r3s1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36A1C-A5F1-431F-A4C6-41B7CACCACB4}"/>
              </a:ext>
            </a:extLst>
          </p:cNvPr>
          <p:cNvSpPr txBox="1"/>
          <p:nvPr/>
        </p:nvSpPr>
        <p:spPr>
          <a:xfrm>
            <a:off x="2797743" y="2177285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r3s2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24E38-0FA7-4F69-848C-ED8E40BE3AFD}"/>
              </a:ext>
            </a:extLst>
          </p:cNvPr>
          <p:cNvSpPr txBox="1"/>
          <p:nvPr/>
        </p:nvSpPr>
        <p:spPr>
          <a:xfrm>
            <a:off x="4005511" y="2121822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r3s3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723C8-DD4A-491F-82F3-1F0C4D870C29}"/>
              </a:ext>
            </a:extLst>
          </p:cNvPr>
          <p:cNvSpPr txBox="1"/>
          <p:nvPr/>
        </p:nvSpPr>
        <p:spPr>
          <a:xfrm>
            <a:off x="471549" y="3049716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r4s1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DBF4F-A87C-4D93-8D11-B4342E539AF1}"/>
              </a:ext>
            </a:extLst>
          </p:cNvPr>
          <p:cNvSpPr txBox="1"/>
          <p:nvPr/>
        </p:nvSpPr>
        <p:spPr>
          <a:xfrm>
            <a:off x="1916051" y="3011616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r4s2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8B14B-E996-473E-8786-9B3CF332332D}"/>
              </a:ext>
            </a:extLst>
          </p:cNvPr>
          <p:cNvSpPr txBox="1"/>
          <p:nvPr/>
        </p:nvSpPr>
        <p:spPr>
          <a:xfrm>
            <a:off x="4595306" y="3048047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r4s4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337B4-6065-4F0E-A7E1-4288D9E9B929}"/>
              </a:ext>
            </a:extLst>
          </p:cNvPr>
          <p:cNvSpPr txBox="1"/>
          <p:nvPr/>
        </p:nvSpPr>
        <p:spPr>
          <a:xfrm>
            <a:off x="3263009" y="3049716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r4s3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665318-0AA4-438C-90A0-AF3F18103952}"/>
              </a:ext>
            </a:extLst>
          </p:cNvPr>
          <p:cNvSpPr txBox="1"/>
          <p:nvPr/>
        </p:nvSpPr>
        <p:spPr>
          <a:xfrm>
            <a:off x="1175062" y="4008644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r5s1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11A6D2-6562-4C2B-9877-73C63FE6218F}"/>
              </a:ext>
            </a:extLst>
          </p:cNvPr>
          <p:cNvSpPr txBox="1"/>
          <p:nvPr/>
        </p:nvSpPr>
        <p:spPr>
          <a:xfrm>
            <a:off x="2618161" y="3968084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r5s2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A76377-2263-4162-97F7-55C600811630}"/>
              </a:ext>
            </a:extLst>
          </p:cNvPr>
          <p:cNvSpPr txBox="1"/>
          <p:nvPr/>
        </p:nvSpPr>
        <p:spPr>
          <a:xfrm>
            <a:off x="4002148" y="3938775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r5s3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084C85-9801-43AD-885A-723520C985C3}"/>
              </a:ext>
            </a:extLst>
          </p:cNvPr>
          <p:cNvSpPr/>
          <p:nvPr/>
        </p:nvSpPr>
        <p:spPr>
          <a:xfrm>
            <a:off x="304800" y="146050"/>
            <a:ext cx="5486400" cy="453726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Prechelt, Lutz</dc:creator>
  <cp:lastModifiedBy>Prechelt, Lutz</cp:lastModifiedBy>
  <cp:revision>3</cp:revision>
  <dcterms:created xsi:type="dcterms:W3CDTF">2021-01-02T12:08:20Z</dcterms:created>
  <dcterms:modified xsi:type="dcterms:W3CDTF">2021-01-06T12:58:11Z</dcterms:modified>
</cp:coreProperties>
</file>