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7" r:id="rId7"/>
    <p:sldId id="260" r:id="rId8"/>
    <p:sldId id="273" r:id="rId9"/>
    <p:sldId id="261" r:id="rId10"/>
    <p:sldId id="262" r:id="rId11"/>
    <p:sldId id="274" r:id="rId12"/>
    <p:sldId id="281" r:id="rId13"/>
    <p:sldId id="264" r:id="rId14"/>
    <p:sldId id="276" r:id="rId15"/>
    <p:sldId id="275" r:id="rId16"/>
    <p:sldId id="279" r:id="rId17"/>
    <p:sldId id="280" r:id="rId18"/>
    <p:sldId id="28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48" autoAdjust="0"/>
  </p:normalViewPr>
  <p:slideViewPr>
    <p:cSldViewPr snapToGrid="0">
      <p:cViewPr varScale="1">
        <p:scale>
          <a:sx n="92" d="100"/>
          <a:sy n="92" d="100"/>
        </p:scale>
        <p:origin x="2052" y="7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F85F-3041-4A13-8BAA-E5BDE32C0C88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7588-5DE5-4B62-953B-742D2484B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59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Manuel</a:t>
            </a:r>
            <a:r>
              <a:rPr lang="de-DE" baseline="0" dirty="0" smtClean="0"/>
              <a:t> Burghardt schon geschrieben.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5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6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3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0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4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5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1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87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9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Customizable waveform audio visualization built on top of Web Audio API and HTML5 Canvas.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2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B44E-3C71-41CF-8162-F585FEE94D92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0113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1185"/>
            <a:ext cx="3494088" cy="149681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92241" y="1276742"/>
            <a:ext cx="5586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Transkriptions-Werkzeug </a:t>
            </a:r>
          </a:p>
          <a:p>
            <a:r>
              <a:rPr lang="de-DE" sz="4000" b="1" dirty="0" err="1" smtClean="0"/>
              <a:t>Hoerburger</a:t>
            </a:r>
            <a:r>
              <a:rPr lang="de-DE" sz="4000" b="1" dirty="0" smtClean="0"/>
              <a:t>-Aufnahmen</a:t>
            </a:r>
            <a:endParaRPr lang="de-DE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250611" y="8609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Firat, </a:t>
            </a:r>
            <a:r>
              <a:rPr lang="de-DE" dirty="0" err="1" smtClean="0">
                <a:solidFill>
                  <a:schemeClr val="bg1"/>
                </a:solidFill>
              </a:rPr>
              <a:t>Kocur</a:t>
            </a:r>
            <a:r>
              <a:rPr lang="de-DE" dirty="0" smtClean="0">
                <a:solidFill>
                  <a:schemeClr val="bg1"/>
                </a:solidFill>
              </a:rPr>
              <a:t>, Schmidl, </a:t>
            </a:r>
            <a:r>
              <a:rPr lang="de-DE" dirty="0" err="1" smtClean="0">
                <a:solidFill>
                  <a:schemeClr val="bg1"/>
                </a:solidFill>
              </a:rPr>
              <a:t>Covaci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752" y="86094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Lehrstuhl für Medieninformatik - Praxisseminar SS 2015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28427" y="3428326"/>
            <a:ext cx="408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Antrittspräsentation</a:t>
            </a:r>
            <a:endParaRPr lang="de-DE" sz="3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840925" y="6448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16.06.2015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87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BBC‘s</a:t>
            </a:r>
            <a:r>
              <a:rPr lang="de-DE" sz="3600" b="1" dirty="0" smtClean="0"/>
              <a:t> Peaks.js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79" y="1206165"/>
            <a:ext cx="6057898" cy="5515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72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Technologien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 smtClean="0"/>
          </a:p>
        </p:txBody>
      </p:sp>
      <p:pic>
        <p:nvPicPr>
          <p:cNvPr id="8" name="Grafik 7" descr="SchnittstellenDiagram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18290" y="1987314"/>
            <a:ext cx="5717627" cy="423480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2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Meta-Daten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35312"/>
          <a:stretch/>
        </p:blipFill>
        <p:spPr>
          <a:xfrm>
            <a:off x="597932" y="1998206"/>
            <a:ext cx="7917418" cy="42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2225" y="643478"/>
            <a:ext cx="298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Erstes </a:t>
            </a:r>
            <a:r>
              <a:rPr lang="de-DE" sz="3600" b="1" dirty="0" err="1" smtClean="0"/>
              <a:t>Mockup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2" y="1361018"/>
            <a:ext cx="6052703" cy="536045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9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Offene Stellen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Art </a:t>
            </a:r>
            <a:r>
              <a:rPr lang="de-DE" sz="2800" dirty="0" smtClean="0"/>
              <a:t>und Weise des </a:t>
            </a:r>
            <a:r>
              <a:rPr lang="de-DE" sz="2800" dirty="0" smtClean="0"/>
              <a:t>Speicherns</a:t>
            </a:r>
            <a:endParaRPr lang="de-DE" sz="2800" dirty="0" smtClean="0"/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Login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SSL Verschlüsselung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Datenbank-Struktur  (</a:t>
            </a:r>
            <a:r>
              <a:rPr lang="de-DE" sz="2800" dirty="0" err="1" smtClean="0"/>
              <a:t>mySQL</a:t>
            </a:r>
            <a:r>
              <a:rPr lang="de-DE" sz="2800" dirty="0" smtClean="0"/>
              <a:t>, </a:t>
            </a:r>
            <a:r>
              <a:rPr lang="de-DE" sz="2800" dirty="0" err="1" smtClean="0"/>
              <a:t>PostgreSQL</a:t>
            </a:r>
            <a:r>
              <a:rPr lang="de-DE" sz="2800" dirty="0" smtClean="0"/>
              <a:t>)</a:t>
            </a:r>
            <a:endParaRPr lang="de-DE" sz="2800" dirty="0" smtClean="0"/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440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schon passiert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04477" y="2126763"/>
            <a:ext cx="8335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Vorarbeit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Treffen mit dem Stakeholder und Betreuer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Einarbeitung in das Thema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Recherchearbeiten (Peaks, Audiosurfer)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SRS geschrieben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Server beantragt und erste Versuche darauf gemacht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MS Projekt angelegt</a:t>
            </a:r>
          </a:p>
          <a:p>
            <a:r>
              <a:rPr lang="de-DE" sz="2800" b="1" dirty="0" smtClean="0"/>
              <a:t>Implementierung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Einbindung „</a:t>
            </a:r>
            <a:r>
              <a:rPr lang="de-DE" sz="2800" dirty="0" err="1" smtClean="0"/>
              <a:t>Audiowaveform</a:t>
            </a:r>
            <a:r>
              <a:rPr lang="de-DE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338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1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Aktueller Stand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614501" y="3427756"/>
            <a:ext cx="24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435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noch zu tun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17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10191" y="2596484"/>
            <a:ext cx="8335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Datenbank Anbindung und Strukturierung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 Anbindung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UI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womöglich einige der optionalen Features einbauen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Usability </a:t>
            </a:r>
            <a:r>
              <a:rPr lang="de-DE" sz="2800" dirty="0" smtClean="0"/>
              <a:t>Test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174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Zeitplan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58983" y="2897994"/>
            <a:ext cx="8626032" cy="31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/>
          <p:nvPr/>
        </p:nvCxnSpPr>
        <p:spPr>
          <a:xfrm>
            <a:off x="258983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-19993" y="387932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Projektstart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429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01.05.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313704" y="4788249"/>
            <a:ext cx="251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Datenbank-, Meta-Daten</a:t>
            </a:r>
          </a:p>
          <a:p>
            <a:pPr algn="ctr"/>
            <a:r>
              <a:rPr lang="de-DE" dirty="0" smtClean="0"/>
              <a:t>Anbindung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375841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01.09.</a:t>
            </a:r>
          </a:p>
        </p:txBody>
      </p:sp>
      <p:cxnSp>
        <p:nvCxnSpPr>
          <p:cNvPr id="27" name="Gerader Verbinder 26"/>
          <p:cNvCxnSpPr/>
          <p:nvPr/>
        </p:nvCxnSpPr>
        <p:spPr>
          <a:xfrm>
            <a:off x="8885015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750854" y="3879176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Projektende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187919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01.07.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449963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16.06.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2836008" y="2649492"/>
            <a:ext cx="0" cy="1414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571998" y="2649492"/>
            <a:ext cx="0" cy="2005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795712" y="4063842"/>
            <a:ext cx="20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Antrittspräsentation</a:t>
            </a:r>
          </a:p>
        </p:txBody>
      </p:sp>
      <p:cxnSp>
        <p:nvCxnSpPr>
          <p:cNvPr id="41" name="Gerader Verbinder 40"/>
          <p:cNvCxnSpPr>
            <a:endCxn id="43" idx="0"/>
          </p:cNvCxnSpPr>
          <p:nvPr/>
        </p:nvCxnSpPr>
        <p:spPr>
          <a:xfrm>
            <a:off x="5975363" y="2649491"/>
            <a:ext cx="0" cy="3120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969062" y="5770334"/>
            <a:ext cx="20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test-bare Version</a:t>
            </a:r>
          </a:p>
        </p:txBody>
      </p:sp>
      <p:cxnSp>
        <p:nvCxnSpPr>
          <p:cNvPr id="44" name="Gerader Verbinder 43"/>
          <p:cNvCxnSpPr/>
          <p:nvPr/>
        </p:nvCxnSpPr>
        <p:spPr>
          <a:xfrm>
            <a:off x="7441018" y="2638917"/>
            <a:ext cx="0" cy="242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770777" y="5064346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 Optimierung</a:t>
            </a:r>
          </a:p>
          <a:p>
            <a:r>
              <a:rPr lang="de-DE" dirty="0" smtClean="0"/>
              <a:t>Usability Studie</a:t>
            </a:r>
          </a:p>
        </p:txBody>
      </p:sp>
      <p:sp>
        <p:nvSpPr>
          <p:cNvPr id="49" name="Rechteck 48"/>
          <p:cNvSpPr/>
          <p:nvPr/>
        </p:nvSpPr>
        <p:spPr>
          <a:xfrm>
            <a:off x="258983" y="2897993"/>
            <a:ext cx="2575058" cy="336169"/>
          </a:xfrm>
          <a:prstGeom prst="rect">
            <a:avLst/>
          </a:pr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845603" y="2894922"/>
            <a:ext cx="6039411" cy="336169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5591283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15.07.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056938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15.08.</a:t>
            </a:r>
          </a:p>
        </p:txBody>
      </p:sp>
    </p:spTree>
    <p:extLst>
      <p:ext uri="{BB962C8B-B14F-4D97-AF65-F5344CB8AC3E}">
        <p14:creationId xmlns:p14="http://schemas.microsoft.com/office/powerpoint/2010/main" val="2482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Inhalt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015488" y="2698752"/>
            <a:ext cx="592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Einführung </a:t>
            </a:r>
            <a:r>
              <a:rPr lang="de-DE" sz="3200" dirty="0" smtClean="0"/>
              <a:t>zum Thema/Projekt</a:t>
            </a:r>
            <a:endParaRPr lang="de-DE" sz="3200" dirty="0" smtClean="0"/>
          </a:p>
          <a:p>
            <a:pPr marL="514350" indent="-514350">
              <a:buAutoNum type="arabicPeriod"/>
            </a:pPr>
            <a:r>
              <a:rPr lang="de-DE" sz="3200" dirty="0" smtClean="0"/>
              <a:t>Vorhaben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Geschehens/Geplantes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57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Felix </a:t>
            </a:r>
            <a:r>
              <a:rPr lang="de-DE" sz="3600" b="1" dirty="0" err="1" smtClean="0"/>
              <a:t>Hoerburger</a:t>
            </a:r>
            <a:r>
              <a:rPr lang="de-DE" sz="3600" b="1" dirty="0" smtClean="0"/>
              <a:t> (</a:t>
            </a:r>
            <a:r>
              <a:rPr lang="de-DE" sz="3600" b="1" dirty="0"/>
              <a:t>1916-1997)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Komponist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Musikethnologe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Hat an der Uni Regensburg gelehrt und geforscht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Unternahm viele Forschungsreisen</a:t>
            </a:r>
          </a:p>
          <a:p>
            <a:r>
              <a:rPr lang="de-DE" sz="2800" dirty="0" smtClean="0"/>
              <a:t> 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</a:t>
            </a:r>
            <a:r>
              <a:rPr lang="de-DE" sz="2800" dirty="0" smtClean="0"/>
              <a:t> </a:t>
            </a:r>
            <a:r>
              <a:rPr lang="de-DE" sz="2800" b="1" dirty="0" smtClean="0"/>
              <a:t>Sammlung aus Ton- und Schriftdokumente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http://www.renesenn.de/schnubiculemus/bilder/felix-hoerbu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288136"/>
            <a:ext cx="1564217" cy="234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8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Schallarchiv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Digitalisiert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circa 45 Minuten lange Audio-Stücke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*.WAV Kodierung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82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Stakeholder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Gerald </a:t>
            </a:r>
            <a:r>
              <a:rPr lang="de-DE" sz="2800" dirty="0" err="1" smtClean="0"/>
              <a:t>Schupfner</a:t>
            </a:r>
            <a:r>
              <a:rPr lang="de-DE" sz="2800" dirty="0" smtClean="0"/>
              <a:t> – Universitätsbibliothek</a:t>
            </a:r>
          </a:p>
          <a:p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Sehr gute Kommunikation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Schon 3 mal getroffen</a:t>
            </a:r>
          </a:p>
          <a:p>
            <a:pPr marL="914400" lvl="1" indent="-457200">
              <a:buFontTx/>
              <a:buChar char="-"/>
            </a:pPr>
            <a:r>
              <a:rPr lang="de-DE" sz="2800" dirty="0" err="1" smtClean="0"/>
              <a:t>Oftes</a:t>
            </a:r>
            <a:r>
              <a:rPr lang="de-DE" sz="2800" dirty="0" smtClean="0"/>
              <a:t> </a:t>
            </a:r>
            <a:r>
              <a:rPr lang="de-DE" sz="2800" dirty="0" smtClean="0"/>
              <a:t>E-Mail Kontakt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Zielgruppen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794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-    </a:t>
            </a:r>
            <a:r>
              <a:rPr lang="de-DE" sz="2800" dirty="0" smtClean="0"/>
              <a:t>Universitätsbibliothek - Mitarbeiter 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Interessierte Laien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Studentische Hilfskräfte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Wissenschaftliche Mitarbeiter der </a:t>
            </a:r>
            <a:r>
              <a:rPr lang="de-DE" sz="2800" dirty="0" smtClean="0"/>
              <a:t>Uni-Bibliothek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Am Thema interessierte Wissenschaftler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288136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Transkriptions-Werkzeug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Organisation der digitalisierten 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Abspielen und Darstellen in </a:t>
            </a:r>
            <a:r>
              <a:rPr lang="de-DE" sz="2800" dirty="0" smtClean="0"/>
              <a:t>Wellenform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Annotation/ Markierung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Interaktionen mit der Wellenform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3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Optionale Features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81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Heuristiken zur automatischen Track-Erkennung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Exportieren der Metadaten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Erweiterung durch verschiedene Projekte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0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7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wavesurfer.js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9" y="1223146"/>
            <a:ext cx="7269315" cy="52164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3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</Words>
  <Application>Microsoft Office PowerPoint</Application>
  <PresentationFormat>Bildschirmpräsentation (4:3)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Computer</dc:creator>
  <cp:lastModifiedBy>Computer</cp:lastModifiedBy>
  <cp:revision>41</cp:revision>
  <dcterms:created xsi:type="dcterms:W3CDTF">2015-05-19T09:25:10Z</dcterms:created>
  <dcterms:modified xsi:type="dcterms:W3CDTF">2015-06-14T17:14:41Z</dcterms:modified>
</cp:coreProperties>
</file>