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8" r:id="rId6"/>
    <p:sldId id="277" r:id="rId7"/>
    <p:sldId id="260" r:id="rId8"/>
    <p:sldId id="273" r:id="rId9"/>
    <p:sldId id="261" r:id="rId10"/>
    <p:sldId id="262" r:id="rId11"/>
    <p:sldId id="283" r:id="rId12"/>
    <p:sldId id="281" r:id="rId13"/>
    <p:sldId id="264" r:id="rId14"/>
    <p:sldId id="276" r:id="rId15"/>
    <p:sldId id="275" r:id="rId16"/>
    <p:sldId id="279" r:id="rId17"/>
    <p:sldId id="280" r:id="rId18"/>
    <p:sldId id="282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9C00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2048" autoAdjust="0"/>
  </p:normalViewPr>
  <p:slideViewPr>
    <p:cSldViewPr snapToGrid="0">
      <p:cViewPr varScale="1">
        <p:scale>
          <a:sx n="92" d="100"/>
          <a:sy n="92" d="100"/>
        </p:scale>
        <p:origin x="2076" y="78"/>
      </p:cViewPr>
      <p:guideLst>
        <p:guide orient="horz" pos="2137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3F85F-3041-4A13-8BAA-E5BDE32C0C88}" type="datetimeFigureOut">
              <a:rPr lang="de-DE" smtClean="0"/>
              <a:pPr/>
              <a:t>16.06.2015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17588-5DE5-4B62-953B-742D2484B4C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4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940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860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Mit Manuel</a:t>
            </a:r>
            <a:r>
              <a:rPr lang="de-DE" baseline="0" dirty="0" smtClean="0"/>
              <a:t> Burghardt schon geschrieben.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455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618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365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038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9506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473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058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049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411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519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876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194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713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Customizable waveform audio visualization built on top of Web Audio API and HTML5 Canvas.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926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018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pPr/>
              <a:t>16.06.2015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69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pPr/>
              <a:t>16.06.2015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4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pPr/>
              <a:t>16.06.2015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82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pPr/>
              <a:t>16.06.2015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333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pPr/>
              <a:t>16.06.2015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25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pPr/>
              <a:t>16.06.2015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19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pPr/>
              <a:t>16.06.2015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55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pPr/>
              <a:t>16.06.2015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22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pPr/>
              <a:t>16.06.2015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5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pPr/>
              <a:t>16.06.2015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87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pPr/>
              <a:t>16.06.2015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58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8B44E-3C71-41CF-8162-F585FEE94D92}" type="datetimeFigureOut">
              <a:rPr lang="de-DE" smtClean="0"/>
              <a:pPr/>
              <a:t>16.06.2015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5386A-0EC8-4140-9404-D7701A815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41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0"/>
            <a:ext cx="9144000" cy="60113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61185"/>
            <a:ext cx="3494088" cy="1496815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592241" y="1276742"/>
            <a:ext cx="55867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smtClean="0"/>
              <a:t>Transkriptions-Werkzeug </a:t>
            </a:r>
          </a:p>
          <a:p>
            <a:r>
              <a:rPr lang="de-DE" sz="4000" b="1" dirty="0" err="1" smtClean="0"/>
              <a:t>Hoerburger</a:t>
            </a:r>
            <a:r>
              <a:rPr lang="de-DE" sz="4000" b="1" dirty="0" smtClean="0"/>
              <a:t>-Aufnahmen</a:t>
            </a:r>
            <a:endParaRPr lang="de-DE" sz="40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6250611" y="86094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Firat, </a:t>
            </a:r>
            <a:r>
              <a:rPr lang="de-DE" dirty="0" err="1" smtClean="0">
                <a:solidFill>
                  <a:schemeClr val="bg1"/>
                </a:solidFill>
              </a:rPr>
              <a:t>Kocur</a:t>
            </a:r>
            <a:r>
              <a:rPr lang="de-DE" dirty="0" smtClean="0">
                <a:solidFill>
                  <a:schemeClr val="bg1"/>
                </a:solidFill>
              </a:rPr>
              <a:t>, Schmidl, </a:t>
            </a:r>
            <a:r>
              <a:rPr lang="de-DE" dirty="0" err="1" smtClean="0">
                <a:solidFill>
                  <a:schemeClr val="bg1"/>
                </a:solidFill>
              </a:rPr>
              <a:t>Covaci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12752" y="86094"/>
            <a:ext cx="538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Lehrstuhl für Medieninformatik - Praxisseminar SS 2015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528427" y="3428326"/>
            <a:ext cx="4087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/>
              <a:t>Antrittspräsentation</a:t>
            </a:r>
            <a:endParaRPr lang="de-DE" sz="3600" dirty="0"/>
          </a:p>
        </p:txBody>
      </p:sp>
      <p:sp>
        <p:nvSpPr>
          <p:cNvPr id="13" name="Textfeld 12"/>
          <p:cNvSpPr txBox="1"/>
          <p:nvPr/>
        </p:nvSpPr>
        <p:spPr>
          <a:xfrm>
            <a:off x="7840925" y="6448259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</a:rPr>
              <a:t>16.06.2015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86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2843" y="664260"/>
            <a:ext cx="2872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err="1" smtClean="0"/>
              <a:t>BBC‘s</a:t>
            </a:r>
            <a:r>
              <a:rPr lang="de-DE" sz="3600" b="1" dirty="0" smtClean="0"/>
              <a:t> Peaks.js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779" y="1206165"/>
            <a:ext cx="6057898" cy="5515311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78976" y="6352144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. Vorhaben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302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0191" y="1225370"/>
            <a:ext cx="2722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Technologien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78976" y="6352144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. Vorhaben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3195501" y="3134430"/>
            <a:ext cx="2578167" cy="788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/>
              <a:t>Backend</a:t>
            </a:r>
          </a:p>
          <a:p>
            <a:pPr algn="ctr"/>
            <a:r>
              <a:rPr lang="de-DE" sz="2000" i="1" dirty="0" smtClean="0"/>
              <a:t>JS, </a:t>
            </a:r>
            <a:r>
              <a:rPr lang="de-DE" sz="2000" i="1" dirty="0" err="1" smtClean="0"/>
              <a:t>jQuery</a:t>
            </a:r>
            <a:r>
              <a:rPr lang="de-DE" sz="2000" i="1" dirty="0" smtClean="0"/>
              <a:t>, Ruby</a:t>
            </a:r>
            <a:endParaRPr lang="de-DE" i="1" dirty="0"/>
          </a:p>
        </p:txBody>
      </p:sp>
      <p:sp>
        <p:nvSpPr>
          <p:cNvPr id="11" name="Abgerundetes Rechteck 10"/>
          <p:cNvSpPr/>
          <p:nvPr/>
        </p:nvSpPr>
        <p:spPr>
          <a:xfrm>
            <a:off x="834709" y="2001110"/>
            <a:ext cx="2196352" cy="8291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/>
              <a:t>Web Server</a:t>
            </a:r>
          </a:p>
          <a:p>
            <a:pPr algn="ctr"/>
            <a:r>
              <a:rPr lang="de-DE" sz="2000" i="1" dirty="0" smtClean="0"/>
              <a:t>Apache, Debian</a:t>
            </a:r>
            <a:endParaRPr lang="de-DE" i="1" dirty="0"/>
          </a:p>
        </p:txBody>
      </p:sp>
      <p:sp>
        <p:nvSpPr>
          <p:cNvPr id="12" name="Abgerundetes Rechteck 11"/>
          <p:cNvSpPr/>
          <p:nvPr/>
        </p:nvSpPr>
        <p:spPr>
          <a:xfrm>
            <a:off x="5938108" y="2001110"/>
            <a:ext cx="2196352" cy="8291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/>
              <a:t>Datenbank</a:t>
            </a:r>
          </a:p>
          <a:p>
            <a:pPr algn="ctr"/>
            <a:r>
              <a:rPr lang="de-DE" sz="2000" i="1" dirty="0" err="1" smtClean="0"/>
              <a:t>mySQL</a:t>
            </a:r>
            <a:endParaRPr lang="de-DE" i="1" dirty="0"/>
          </a:p>
        </p:txBody>
      </p:sp>
      <p:sp>
        <p:nvSpPr>
          <p:cNvPr id="13" name="Abgerundetes Rechteck 12"/>
          <p:cNvSpPr/>
          <p:nvPr/>
        </p:nvSpPr>
        <p:spPr>
          <a:xfrm>
            <a:off x="3195500" y="3922840"/>
            <a:ext cx="2578167" cy="788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/>
              <a:t>Frontend</a:t>
            </a:r>
          </a:p>
          <a:p>
            <a:pPr algn="ctr"/>
            <a:r>
              <a:rPr lang="de-DE" sz="2000" i="1" dirty="0" smtClean="0"/>
              <a:t>HTML5, CSS, JS</a:t>
            </a:r>
            <a:endParaRPr lang="de-DE" i="1" dirty="0"/>
          </a:p>
        </p:txBody>
      </p:sp>
      <p:sp>
        <p:nvSpPr>
          <p:cNvPr id="14" name="Abgerundetes Rechteck 13"/>
          <p:cNvSpPr/>
          <p:nvPr/>
        </p:nvSpPr>
        <p:spPr>
          <a:xfrm>
            <a:off x="836251" y="5248550"/>
            <a:ext cx="2196352" cy="8291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/>
              <a:t>UI</a:t>
            </a:r>
          </a:p>
          <a:p>
            <a:pPr algn="ctr"/>
            <a:r>
              <a:rPr lang="de-DE" sz="2000" i="1" dirty="0" smtClean="0"/>
              <a:t>Bootstrap</a:t>
            </a:r>
            <a:endParaRPr lang="de-DE" i="1" dirty="0"/>
          </a:p>
        </p:txBody>
      </p:sp>
      <p:sp>
        <p:nvSpPr>
          <p:cNvPr id="15" name="Abgerundetes Rechteck 14"/>
          <p:cNvSpPr/>
          <p:nvPr/>
        </p:nvSpPr>
        <p:spPr>
          <a:xfrm>
            <a:off x="5938108" y="5248550"/>
            <a:ext cx="2196352" cy="8291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/>
              <a:t>Datei-Upload</a:t>
            </a:r>
          </a:p>
          <a:p>
            <a:pPr algn="ctr"/>
            <a:r>
              <a:rPr lang="de-DE" sz="2000" i="1" dirty="0" smtClean="0"/>
              <a:t>HTTP</a:t>
            </a:r>
            <a:endParaRPr lang="de-DE" i="1" dirty="0"/>
          </a:p>
        </p:txBody>
      </p:sp>
      <p:cxnSp>
        <p:nvCxnSpPr>
          <p:cNvPr id="16" name="Gerader Verbinder 15"/>
          <p:cNvCxnSpPr>
            <a:stCxn id="11" idx="2"/>
            <a:endCxn id="8" idx="1"/>
          </p:cNvCxnSpPr>
          <p:nvPr/>
        </p:nvCxnSpPr>
        <p:spPr>
          <a:xfrm>
            <a:off x="1932885" y="2830220"/>
            <a:ext cx="1262616" cy="698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>
            <a:stCxn id="12" idx="2"/>
            <a:endCxn id="8" idx="3"/>
          </p:cNvCxnSpPr>
          <p:nvPr/>
        </p:nvCxnSpPr>
        <p:spPr>
          <a:xfrm flipH="1">
            <a:off x="5773668" y="2830220"/>
            <a:ext cx="1262616" cy="698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14" idx="0"/>
            <a:endCxn id="13" idx="1"/>
          </p:cNvCxnSpPr>
          <p:nvPr/>
        </p:nvCxnSpPr>
        <p:spPr>
          <a:xfrm flipV="1">
            <a:off x="1934427" y="4317045"/>
            <a:ext cx="1261073" cy="931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>
            <a:stCxn id="15" idx="0"/>
            <a:endCxn id="13" idx="3"/>
          </p:cNvCxnSpPr>
          <p:nvPr/>
        </p:nvCxnSpPr>
        <p:spPr>
          <a:xfrm flipH="1" flipV="1">
            <a:off x="5773667" y="4317045"/>
            <a:ext cx="1262617" cy="931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26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0191" y="1225370"/>
            <a:ext cx="2493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Meta-Daten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78976" y="6352144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. Vorhaben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r="35312"/>
          <a:stretch/>
        </p:blipFill>
        <p:spPr>
          <a:xfrm>
            <a:off x="597932" y="1998206"/>
            <a:ext cx="7917418" cy="422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8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62225" y="643478"/>
            <a:ext cx="2980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Erstes </a:t>
            </a:r>
            <a:r>
              <a:rPr lang="de-DE" sz="3600" b="1" dirty="0" err="1" smtClean="0"/>
              <a:t>Mockup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582" y="1361018"/>
            <a:ext cx="6052703" cy="536045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78976" y="6352144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. Vorhaben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400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0191" y="1225370"/>
            <a:ext cx="29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Offene Stellen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902213" y="2685178"/>
            <a:ext cx="73395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Symbol" panose="05050102010706020507" pitchFamily="18" charset="2"/>
              <a:buChar char="-"/>
            </a:pPr>
            <a:r>
              <a:rPr lang="de-DE" sz="2800" dirty="0" smtClean="0"/>
              <a:t>Art und Weise des Speicherns</a:t>
            </a:r>
          </a:p>
          <a:p>
            <a:pPr marL="457200" indent="-457200">
              <a:buFont typeface="Symbol" panose="05050102010706020507" pitchFamily="18" charset="2"/>
              <a:buChar char="-"/>
            </a:pPr>
            <a:r>
              <a:rPr lang="de-DE" sz="2800" dirty="0" smtClean="0"/>
              <a:t>Login</a:t>
            </a:r>
          </a:p>
          <a:p>
            <a:pPr marL="457200" indent="-457200">
              <a:buFont typeface="Symbol" panose="05050102010706020507" pitchFamily="18" charset="2"/>
              <a:buChar char="-"/>
            </a:pPr>
            <a:r>
              <a:rPr lang="de-DE" sz="2800" dirty="0" smtClean="0"/>
              <a:t>SSL Verschlüsselung</a:t>
            </a:r>
          </a:p>
          <a:p>
            <a:pPr marL="457200" indent="-457200">
              <a:buFont typeface="Symbol" panose="05050102010706020507" pitchFamily="18" charset="2"/>
              <a:buChar char="-"/>
            </a:pPr>
            <a:endParaRPr lang="de-DE" sz="2800" dirty="0" smtClean="0"/>
          </a:p>
        </p:txBody>
      </p:sp>
      <p:sp>
        <p:nvSpPr>
          <p:cNvPr id="8" name="Textfeld 7"/>
          <p:cNvSpPr txBox="1"/>
          <p:nvPr/>
        </p:nvSpPr>
        <p:spPr>
          <a:xfrm>
            <a:off x="278976" y="6352144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. Vorhaben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376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0191" y="1225370"/>
            <a:ext cx="4402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Was schon passiert ist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78976" y="6352144"/>
            <a:ext cx="269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. Geschehenes/Geplantes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04477" y="2126763"/>
            <a:ext cx="83350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Vorarbeit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Treffen mit dem Stakeholder und Betreuer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Einarbeitung in das Thema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Recherchearbeiten (Peaks, Audiosurfer)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SRS geschrieben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Server beantragt und erste Versuche darauf gemacht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MS Projekt angelegt</a:t>
            </a:r>
          </a:p>
          <a:p>
            <a:r>
              <a:rPr lang="de-DE" sz="2800" b="1" dirty="0" smtClean="0"/>
              <a:t>Implementierung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Einbindung „</a:t>
            </a:r>
            <a:r>
              <a:rPr lang="de-DE" sz="2800" dirty="0" err="1" smtClean="0"/>
              <a:t>Audiowaveform</a:t>
            </a:r>
            <a:r>
              <a:rPr lang="de-DE" sz="2800" dirty="0" smtClean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13385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0191" y="1225370"/>
            <a:ext cx="315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Aktueller Stand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78976" y="6352144"/>
            <a:ext cx="269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. Geschehenes/Geplantes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614501" y="3427756"/>
            <a:ext cx="24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04354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0191" y="1225370"/>
            <a:ext cx="38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Was noch zu tun ist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78976" y="6352144"/>
            <a:ext cx="269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. Geschehenes/Geplantes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10191" y="2596484"/>
            <a:ext cx="83350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800" dirty="0" smtClean="0"/>
              <a:t>Datenbank Anbindung und Strukturierung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Meta-Daten Anbindung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UI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womöglich einige der optionalen Features einbauen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Usability Test</a:t>
            </a:r>
          </a:p>
          <a:p>
            <a:pPr marL="457200" indent="-457200">
              <a:buFontTx/>
              <a:buChar char="-"/>
            </a:pP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60325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0191" y="1225370"/>
            <a:ext cx="1743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Zeitplan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78976" y="6352144"/>
            <a:ext cx="269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. Geschehenes/Geplantes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258983" y="2897994"/>
            <a:ext cx="8626032" cy="319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r Verbinder 19"/>
          <p:cNvCxnSpPr/>
          <p:nvPr/>
        </p:nvCxnSpPr>
        <p:spPr>
          <a:xfrm>
            <a:off x="258983" y="2649492"/>
            <a:ext cx="0" cy="11354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-19993" y="3879322"/>
            <a:ext cx="1317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Projektstart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47429" y="2147529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01.05.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3313704" y="4788249"/>
            <a:ext cx="2516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Datenbank-, Meta-Daten</a:t>
            </a:r>
          </a:p>
          <a:p>
            <a:pPr algn="ctr"/>
            <a:r>
              <a:rPr lang="de-DE" dirty="0" smtClean="0"/>
              <a:t>Anbindung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8375841" y="2147529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01.09.</a:t>
            </a:r>
          </a:p>
        </p:txBody>
      </p:sp>
      <p:cxnSp>
        <p:nvCxnSpPr>
          <p:cNvPr id="27" name="Gerader Verbinder 26"/>
          <p:cNvCxnSpPr/>
          <p:nvPr/>
        </p:nvCxnSpPr>
        <p:spPr>
          <a:xfrm>
            <a:off x="8885015" y="2649492"/>
            <a:ext cx="0" cy="11354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7750854" y="3879176"/>
            <a:ext cx="134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Projektende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187919" y="214558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01.07.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2449963" y="214558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16.06.</a:t>
            </a:r>
          </a:p>
        </p:txBody>
      </p:sp>
      <p:cxnSp>
        <p:nvCxnSpPr>
          <p:cNvPr id="35" name="Gerader Verbinder 34"/>
          <p:cNvCxnSpPr/>
          <p:nvPr/>
        </p:nvCxnSpPr>
        <p:spPr>
          <a:xfrm>
            <a:off x="2836008" y="2649492"/>
            <a:ext cx="0" cy="14143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/>
          <p:nvPr/>
        </p:nvCxnSpPr>
        <p:spPr>
          <a:xfrm>
            <a:off x="4571998" y="2649492"/>
            <a:ext cx="0" cy="20056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1795712" y="4063842"/>
            <a:ext cx="2076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Antrittspräsentation</a:t>
            </a:r>
          </a:p>
        </p:txBody>
      </p:sp>
      <p:cxnSp>
        <p:nvCxnSpPr>
          <p:cNvPr id="41" name="Gerader Verbinder 40"/>
          <p:cNvCxnSpPr>
            <a:endCxn id="43" idx="0"/>
          </p:cNvCxnSpPr>
          <p:nvPr/>
        </p:nvCxnSpPr>
        <p:spPr>
          <a:xfrm>
            <a:off x="5975363" y="2649491"/>
            <a:ext cx="0" cy="31208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4969062" y="5770334"/>
            <a:ext cx="20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1. test-bare Version</a:t>
            </a:r>
          </a:p>
        </p:txBody>
      </p:sp>
      <p:cxnSp>
        <p:nvCxnSpPr>
          <p:cNvPr id="44" name="Gerader Verbinder 43"/>
          <p:cNvCxnSpPr/>
          <p:nvPr/>
        </p:nvCxnSpPr>
        <p:spPr>
          <a:xfrm>
            <a:off x="7441018" y="2638917"/>
            <a:ext cx="0" cy="24254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6770777" y="5064346"/>
            <a:ext cx="1641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UI Optimierung</a:t>
            </a:r>
          </a:p>
          <a:p>
            <a:r>
              <a:rPr lang="de-DE" dirty="0" smtClean="0"/>
              <a:t>Usability Studie</a:t>
            </a:r>
          </a:p>
        </p:txBody>
      </p:sp>
      <p:sp>
        <p:nvSpPr>
          <p:cNvPr id="49" name="Rechteck 48"/>
          <p:cNvSpPr/>
          <p:nvPr/>
        </p:nvSpPr>
        <p:spPr>
          <a:xfrm>
            <a:off x="283959" y="2897648"/>
            <a:ext cx="2575058" cy="336169"/>
          </a:xfrm>
          <a:prstGeom prst="rect">
            <a:avLst/>
          </a:prstGeom>
          <a:solidFill>
            <a:srgbClr val="FFC00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>
            <a:off x="2859017" y="2894922"/>
            <a:ext cx="5980183" cy="336169"/>
          </a:xfrm>
          <a:prstGeom prst="rect">
            <a:avLst/>
          </a:prstGeom>
          <a:solidFill>
            <a:srgbClr val="00B0F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Textfeld 51"/>
          <p:cNvSpPr txBox="1"/>
          <p:nvPr/>
        </p:nvSpPr>
        <p:spPr>
          <a:xfrm>
            <a:off x="5591283" y="214251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15.07.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7056938" y="214251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15.08.</a:t>
            </a:r>
          </a:p>
        </p:txBody>
      </p:sp>
    </p:spTree>
    <p:extLst>
      <p:ext uri="{BB962C8B-B14F-4D97-AF65-F5344CB8AC3E}">
        <p14:creationId xmlns:p14="http://schemas.microsoft.com/office/powerpoint/2010/main" val="248260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278976" y="1333126"/>
            <a:ext cx="1306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Inhalt</a:t>
            </a:r>
            <a:endParaRPr lang="de-DE" sz="3600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1015488" y="2698752"/>
            <a:ext cx="59232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de-DE" sz="3200" dirty="0" smtClean="0"/>
              <a:t>Einführung zum Thema/Projekt</a:t>
            </a:r>
          </a:p>
          <a:p>
            <a:pPr marL="514350" indent="-514350">
              <a:buAutoNum type="arabicPeriod"/>
            </a:pPr>
            <a:r>
              <a:rPr lang="de-DE" sz="3200" dirty="0" smtClean="0"/>
              <a:t>Vorhaben</a:t>
            </a:r>
          </a:p>
          <a:p>
            <a:pPr marL="514350" indent="-514350">
              <a:buAutoNum type="arabicPeriod"/>
            </a:pPr>
            <a:r>
              <a:rPr lang="de-DE" sz="3200" dirty="0" smtClean="0"/>
              <a:t>Geschehenes/Geplantes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25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278976" y="1333126"/>
            <a:ext cx="5773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Felix </a:t>
            </a:r>
            <a:r>
              <a:rPr lang="de-DE" sz="3600" b="1" dirty="0" err="1" smtClean="0"/>
              <a:t>Hoerburger</a:t>
            </a:r>
            <a:r>
              <a:rPr lang="de-DE" sz="3600" b="1" dirty="0" smtClean="0"/>
              <a:t> (</a:t>
            </a:r>
            <a:r>
              <a:rPr lang="de-DE" sz="3600" b="1" dirty="0"/>
              <a:t>1916-1997)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78976" y="2267972"/>
            <a:ext cx="73395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800" dirty="0" smtClean="0"/>
              <a:t>Komponist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Musikethnologe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Hat an der Uni Regensburg gelehrt und geforscht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Unternahm viele Forschungsreisen</a:t>
            </a:r>
          </a:p>
          <a:p>
            <a:r>
              <a:rPr lang="de-DE" sz="2800" dirty="0" smtClean="0"/>
              <a:t> </a:t>
            </a:r>
          </a:p>
          <a:p>
            <a:r>
              <a:rPr lang="de-DE" sz="2800" dirty="0" smtClean="0">
                <a:sym typeface="Wingdings" panose="05000000000000000000" pitchFamily="2" charset="2"/>
              </a:rPr>
              <a:t></a:t>
            </a:r>
            <a:r>
              <a:rPr lang="de-DE" sz="2800" dirty="0" smtClean="0"/>
              <a:t> </a:t>
            </a:r>
            <a:r>
              <a:rPr lang="de-DE" sz="2800" b="1" dirty="0" smtClean="0"/>
              <a:t>Sammlung aus Ton- und Schriftdokumente</a:t>
            </a:r>
          </a:p>
          <a:p>
            <a:pPr marL="457200" indent="-457200">
              <a:buFontTx/>
              <a:buChar char="-"/>
            </a:pPr>
            <a:endParaRPr lang="de-DE" sz="28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1026" name="Picture 2" descr="http://www.renesenn.de/schnubiculemus/bilder/felix-hoerburg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132" y="1288136"/>
            <a:ext cx="1564217" cy="2346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278976" y="6352144"/>
            <a:ext cx="2898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1. Einführung Thema/Projekt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487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278976" y="1333126"/>
            <a:ext cx="2459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Schallarchiv</a:t>
            </a:r>
            <a:endParaRPr lang="de-DE" sz="3600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278976" y="2267972"/>
            <a:ext cx="73395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800" dirty="0" smtClean="0"/>
              <a:t>Digitalisiert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circa 45 Minuten lange Audio-Stücke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*.WAV Kodierung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78976" y="6352144"/>
            <a:ext cx="2898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1. Einführung Thema/Projekt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047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0191" y="1225370"/>
            <a:ext cx="2482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Stakeholder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902213" y="2685178"/>
            <a:ext cx="73395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Gerald </a:t>
            </a:r>
            <a:r>
              <a:rPr lang="de-DE" sz="2800" dirty="0" err="1" smtClean="0"/>
              <a:t>Schupfner</a:t>
            </a:r>
            <a:r>
              <a:rPr lang="de-DE" sz="2800" dirty="0" smtClean="0"/>
              <a:t> – Universitätsbibliothek</a:t>
            </a:r>
          </a:p>
          <a:p>
            <a:endParaRPr lang="de-DE" sz="2800" dirty="0"/>
          </a:p>
          <a:p>
            <a:pPr marL="457200" indent="-457200">
              <a:buFontTx/>
              <a:buChar char="-"/>
            </a:pPr>
            <a:r>
              <a:rPr lang="de-DE" sz="2800" dirty="0" smtClean="0"/>
              <a:t>Sehr gute Kommunikation</a:t>
            </a:r>
          </a:p>
          <a:p>
            <a:pPr marL="914400" lvl="1" indent="-457200">
              <a:buFontTx/>
              <a:buChar char="-"/>
            </a:pPr>
            <a:r>
              <a:rPr lang="de-DE" sz="2800" dirty="0" smtClean="0"/>
              <a:t>Schon 3 mal getroffen</a:t>
            </a:r>
          </a:p>
          <a:p>
            <a:pPr marL="914400" lvl="1" indent="-457200">
              <a:buFontTx/>
              <a:buChar char="-"/>
            </a:pPr>
            <a:r>
              <a:rPr lang="de-DE" sz="2800" dirty="0" smtClean="0"/>
              <a:t>immer per E-Mail erreichbar</a:t>
            </a:r>
          </a:p>
          <a:p>
            <a:pPr marL="457200" indent="-457200">
              <a:buFontTx/>
              <a:buChar char="-"/>
            </a:pPr>
            <a:endParaRPr lang="de-DE" sz="2800" dirty="0" smtClean="0"/>
          </a:p>
          <a:p>
            <a:pPr marL="457200" indent="-457200">
              <a:buFontTx/>
              <a:buChar char="-"/>
            </a:pPr>
            <a:endParaRPr lang="de-DE" sz="2800" dirty="0" smtClean="0"/>
          </a:p>
          <a:p>
            <a:pPr marL="457200" indent="-457200">
              <a:buFontTx/>
              <a:buChar char="-"/>
            </a:pPr>
            <a:endParaRPr lang="de-DE" sz="2800" dirty="0" smtClean="0"/>
          </a:p>
        </p:txBody>
      </p:sp>
      <p:sp>
        <p:nvSpPr>
          <p:cNvPr id="8" name="Textfeld 7"/>
          <p:cNvSpPr txBox="1"/>
          <p:nvPr/>
        </p:nvSpPr>
        <p:spPr>
          <a:xfrm>
            <a:off x="278976" y="6352144"/>
            <a:ext cx="2898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1. Einführung Thema/Projekt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10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0191" y="1225370"/>
            <a:ext cx="2475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Zielgruppen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902213" y="2685178"/>
            <a:ext cx="77949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-    Universitätsbibliothek - Mitarbeiter 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Interessierte Laien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Studentische Hilfskräfte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Wissenschaftliche Mitarbeiter der Uni-Bibliothek</a:t>
            </a:r>
            <a:endParaRPr lang="de-DE" sz="2800" dirty="0"/>
          </a:p>
          <a:p>
            <a:pPr marL="457200" indent="-457200">
              <a:buFontTx/>
              <a:buChar char="-"/>
            </a:pPr>
            <a:r>
              <a:rPr lang="de-DE" sz="2800" dirty="0" smtClean="0"/>
              <a:t>Am Thema interessierte Wissenschaftler</a:t>
            </a:r>
          </a:p>
          <a:p>
            <a:r>
              <a:rPr lang="de-DE" sz="2800" dirty="0" smtClean="0"/>
              <a:t>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78976" y="6352144"/>
            <a:ext cx="2898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1. Einführung Thema/Projekt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6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278976" y="1288136"/>
            <a:ext cx="865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Ziel</a:t>
            </a:r>
            <a:endParaRPr lang="de-DE" sz="3600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278976" y="2267972"/>
            <a:ext cx="73395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Transkriptions-Werkzeug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Organisation der digitalisierten Aufnahmen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Abspielen und Darstellen in </a:t>
            </a:r>
            <a:r>
              <a:rPr lang="de-DE" sz="2800" dirty="0" smtClean="0"/>
              <a:t>Wellenform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Annotation/ Markierung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Meta-Daten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Interaktionen mit der Wellenform</a:t>
            </a:r>
          </a:p>
          <a:p>
            <a:r>
              <a:rPr lang="de-DE" sz="2800" dirty="0" smtClean="0"/>
              <a:t>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78976" y="6352144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. Vorhaben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315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0191" y="1225370"/>
            <a:ext cx="3837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Optionale Features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902213" y="2685178"/>
            <a:ext cx="7815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Login 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Heuristiken zur automatischen Track-Erkennung</a:t>
            </a:r>
            <a:endParaRPr lang="de-DE" sz="2800" dirty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Exportieren der Metadaten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Erweiterung durch verschiedene Projekte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78976" y="6352144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. Vorhaben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609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2843" y="664260"/>
            <a:ext cx="270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wavesurfer.js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19" y="1223146"/>
            <a:ext cx="7269315" cy="521644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78976" y="6352144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. Vorhaben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634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364</Words>
  <Application>Microsoft Office PowerPoint</Application>
  <PresentationFormat>Bildschirmpräsentation (4:3)</PresentationFormat>
  <Paragraphs>154</Paragraphs>
  <Slides>18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Computer</dc:creator>
  <cp:lastModifiedBy>Computer</cp:lastModifiedBy>
  <cp:revision>53</cp:revision>
  <dcterms:created xsi:type="dcterms:W3CDTF">2015-05-19T09:25:10Z</dcterms:created>
  <dcterms:modified xsi:type="dcterms:W3CDTF">2015-06-16T08:42:56Z</dcterms:modified>
</cp:coreProperties>
</file>