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7" r:id="rId7"/>
    <p:sldId id="260" r:id="rId8"/>
    <p:sldId id="273" r:id="rId9"/>
    <p:sldId id="261" r:id="rId10"/>
    <p:sldId id="262" r:id="rId11"/>
    <p:sldId id="283" r:id="rId12"/>
    <p:sldId id="281" r:id="rId13"/>
    <p:sldId id="264" r:id="rId14"/>
    <p:sldId id="276" r:id="rId15"/>
    <p:sldId id="275" r:id="rId16"/>
    <p:sldId id="279" r:id="rId17"/>
    <p:sldId id="280" r:id="rId18"/>
    <p:sldId id="28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048" autoAdjust="0"/>
  </p:normalViewPr>
  <p:slideViewPr>
    <p:cSldViewPr snapToGrid="0">
      <p:cViewPr>
        <p:scale>
          <a:sx n="100" d="100"/>
          <a:sy n="100" d="100"/>
        </p:scale>
        <p:origin x="1836" y="-102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F85F-3041-4A13-8BAA-E5BDE32C0C88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7588-5DE5-4B62-953B-742D2484B4C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94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86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Manuel</a:t>
            </a:r>
            <a:r>
              <a:rPr lang="de-DE" baseline="0" dirty="0" smtClean="0"/>
              <a:t> Burghardt schon geschrieben.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45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1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36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03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506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47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5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4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1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1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87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9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71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Customizable waveform audio visualization built on top of Web Audio API and HTML5 Canvas.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2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01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8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3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2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5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0113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1185"/>
            <a:ext cx="3494088" cy="1496815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92241" y="1276742"/>
            <a:ext cx="5586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Transkriptions-Werkzeug </a:t>
            </a:r>
          </a:p>
          <a:p>
            <a:r>
              <a:rPr lang="de-DE" sz="4000" b="1" dirty="0" err="1" smtClean="0"/>
              <a:t>Hoerburger</a:t>
            </a:r>
            <a:r>
              <a:rPr lang="de-DE" sz="4000" b="1" dirty="0" smtClean="0"/>
              <a:t>-Aufnahmen</a:t>
            </a:r>
            <a:endParaRPr lang="de-DE" sz="4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250611" y="8609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Firat, </a:t>
            </a:r>
            <a:r>
              <a:rPr lang="de-DE" dirty="0" err="1" smtClean="0">
                <a:solidFill>
                  <a:schemeClr val="bg1"/>
                </a:solidFill>
              </a:rPr>
              <a:t>Kocur</a:t>
            </a:r>
            <a:r>
              <a:rPr lang="de-DE" dirty="0" smtClean="0">
                <a:solidFill>
                  <a:schemeClr val="bg1"/>
                </a:solidFill>
              </a:rPr>
              <a:t>, Schmidl, </a:t>
            </a:r>
            <a:r>
              <a:rPr lang="de-DE" dirty="0" err="1" smtClean="0">
                <a:solidFill>
                  <a:schemeClr val="bg1"/>
                </a:solidFill>
              </a:rPr>
              <a:t>Covaci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752" y="86094"/>
            <a:ext cx="538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Lehrstuhl für Medieninformatik - Praxisseminar SS 2015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528427" y="3428326"/>
            <a:ext cx="408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Antrittspräsentation</a:t>
            </a:r>
            <a:endParaRPr lang="de-DE" sz="3600" dirty="0"/>
          </a:p>
        </p:txBody>
      </p:sp>
      <p:sp>
        <p:nvSpPr>
          <p:cNvPr id="13" name="Textfeld 12"/>
          <p:cNvSpPr txBox="1"/>
          <p:nvPr/>
        </p:nvSpPr>
        <p:spPr>
          <a:xfrm>
            <a:off x="7840925" y="644825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16.06.2015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872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BBC‘s</a:t>
            </a:r>
            <a:r>
              <a:rPr lang="de-DE" sz="3600" b="1" dirty="0" smtClean="0"/>
              <a:t> Peaks.js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79" y="1206165"/>
            <a:ext cx="6057898" cy="55153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0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72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Technologien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195501" y="3134430"/>
            <a:ext cx="2578167" cy="78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Backend</a:t>
            </a:r>
          </a:p>
          <a:p>
            <a:pPr algn="ctr"/>
            <a:r>
              <a:rPr lang="de-DE" sz="2000" i="1" dirty="0" smtClean="0"/>
              <a:t>JS, </a:t>
            </a:r>
            <a:r>
              <a:rPr lang="de-DE" sz="2000" i="1" dirty="0" err="1" smtClean="0"/>
              <a:t>jQuery</a:t>
            </a:r>
            <a:r>
              <a:rPr lang="de-DE" sz="2000" i="1" dirty="0" smtClean="0"/>
              <a:t>, Ruby</a:t>
            </a:r>
            <a:endParaRPr lang="de-DE" i="1" dirty="0"/>
          </a:p>
        </p:txBody>
      </p:sp>
      <p:sp>
        <p:nvSpPr>
          <p:cNvPr id="11" name="Abgerundetes Rechteck 10"/>
          <p:cNvSpPr/>
          <p:nvPr/>
        </p:nvSpPr>
        <p:spPr>
          <a:xfrm>
            <a:off x="834709" y="2001110"/>
            <a:ext cx="2196352" cy="829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Web Server</a:t>
            </a:r>
          </a:p>
          <a:p>
            <a:pPr algn="ctr"/>
            <a:r>
              <a:rPr lang="de-DE" sz="2000" i="1" dirty="0" smtClean="0"/>
              <a:t>Apache, Debian</a:t>
            </a:r>
            <a:endParaRPr lang="de-DE" i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938108" y="2001110"/>
            <a:ext cx="2196352" cy="829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Datenbank</a:t>
            </a:r>
          </a:p>
          <a:p>
            <a:pPr algn="ctr"/>
            <a:r>
              <a:rPr lang="de-DE" sz="2000" i="1" dirty="0" err="1" smtClean="0"/>
              <a:t>mySQL</a:t>
            </a:r>
            <a:endParaRPr lang="de-DE" i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195500" y="3922840"/>
            <a:ext cx="2578167" cy="78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Frontend</a:t>
            </a:r>
          </a:p>
          <a:p>
            <a:pPr algn="ctr"/>
            <a:r>
              <a:rPr lang="de-DE" sz="2000" i="1" dirty="0" smtClean="0"/>
              <a:t>HTML5, CSS, JS</a:t>
            </a:r>
            <a:endParaRPr lang="de-DE" i="1" dirty="0"/>
          </a:p>
        </p:txBody>
      </p:sp>
      <p:sp>
        <p:nvSpPr>
          <p:cNvPr id="14" name="Abgerundetes Rechteck 13"/>
          <p:cNvSpPr/>
          <p:nvPr/>
        </p:nvSpPr>
        <p:spPr>
          <a:xfrm>
            <a:off x="836251" y="5248550"/>
            <a:ext cx="2196352" cy="829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UI</a:t>
            </a:r>
          </a:p>
          <a:p>
            <a:pPr algn="ctr"/>
            <a:r>
              <a:rPr lang="de-DE" sz="2000" i="1" dirty="0" smtClean="0"/>
              <a:t>Bootstrap</a:t>
            </a:r>
            <a:endParaRPr lang="de-DE" i="1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938108" y="5248550"/>
            <a:ext cx="2196352" cy="829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Datei-Upload</a:t>
            </a:r>
          </a:p>
          <a:p>
            <a:pPr algn="ctr"/>
            <a:r>
              <a:rPr lang="de-DE" sz="2000" i="1" dirty="0" smtClean="0"/>
              <a:t>HTTP</a:t>
            </a:r>
            <a:endParaRPr lang="de-DE" i="1" dirty="0"/>
          </a:p>
        </p:txBody>
      </p:sp>
      <p:cxnSp>
        <p:nvCxnSpPr>
          <p:cNvPr id="16" name="Gerader Verbinder 15"/>
          <p:cNvCxnSpPr>
            <a:stCxn id="11" idx="2"/>
            <a:endCxn id="8" idx="1"/>
          </p:cNvCxnSpPr>
          <p:nvPr/>
        </p:nvCxnSpPr>
        <p:spPr>
          <a:xfrm>
            <a:off x="1932885" y="2830220"/>
            <a:ext cx="1262616" cy="6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2" idx="2"/>
            <a:endCxn id="8" idx="3"/>
          </p:cNvCxnSpPr>
          <p:nvPr/>
        </p:nvCxnSpPr>
        <p:spPr>
          <a:xfrm flipH="1">
            <a:off x="5773668" y="2830220"/>
            <a:ext cx="1262616" cy="6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4" idx="0"/>
            <a:endCxn id="13" idx="1"/>
          </p:cNvCxnSpPr>
          <p:nvPr/>
        </p:nvCxnSpPr>
        <p:spPr>
          <a:xfrm flipV="1">
            <a:off x="1934427" y="4317045"/>
            <a:ext cx="1261073" cy="931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5" idx="0"/>
            <a:endCxn id="13" idx="3"/>
          </p:cNvCxnSpPr>
          <p:nvPr/>
        </p:nvCxnSpPr>
        <p:spPr>
          <a:xfrm flipH="1" flipV="1">
            <a:off x="5773667" y="4317045"/>
            <a:ext cx="1262617" cy="931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9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Meta-Daten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r="35312"/>
          <a:stretch/>
        </p:blipFill>
        <p:spPr>
          <a:xfrm>
            <a:off x="597932" y="1998206"/>
            <a:ext cx="7917418" cy="42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62225" y="643478"/>
            <a:ext cx="298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Erstes </a:t>
            </a:r>
            <a:r>
              <a:rPr lang="de-DE" sz="3600" b="1" dirty="0" err="1" smtClean="0"/>
              <a:t>Mockup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2" y="1361018"/>
            <a:ext cx="6052703" cy="536045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0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9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Offene Stellen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Art und Weise des Speicherns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Login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SSL Verschlüsselung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endParaRPr lang="de-DE" sz="28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440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Was schon passiert ist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04477" y="2126763"/>
            <a:ext cx="8335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Vorarbeit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Treffen mit dem Stakeholder und Betreuer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Einarbeitung in das Thema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Recherchearbeiten (Peaks, Audiosurfer)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SRS geschrieben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Server beantragt und erste Versuche darauf gemacht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MS Projekt angelegt</a:t>
            </a:r>
          </a:p>
          <a:p>
            <a:r>
              <a:rPr lang="de-DE" sz="2800" b="1" dirty="0" smtClean="0"/>
              <a:t>Implementierung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Einbindung „</a:t>
            </a:r>
            <a:r>
              <a:rPr lang="de-DE" sz="2800" dirty="0" err="1" smtClean="0"/>
              <a:t>Audiowaveform</a:t>
            </a:r>
            <a:r>
              <a:rPr lang="de-DE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338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1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Aktueller Stand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614501" y="3427756"/>
            <a:ext cx="24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435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Was noch zu tun ist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10191" y="2596484"/>
            <a:ext cx="8335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Datenbank Anbindung und Strukturierung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 Anbindung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UI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womöglich einige der optionalen Features einbauen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Usability Test</a:t>
            </a:r>
          </a:p>
          <a:p>
            <a:pPr marL="457200" indent="-457200"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174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Zeitplan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258983" y="2897994"/>
            <a:ext cx="8626032" cy="31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/>
          <p:cNvCxnSpPr/>
          <p:nvPr/>
        </p:nvCxnSpPr>
        <p:spPr>
          <a:xfrm>
            <a:off x="258983" y="2649492"/>
            <a:ext cx="0" cy="1135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-19993" y="3879322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Projektstart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7429" y="21475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01.05.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313704" y="4788249"/>
            <a:ext cx="251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Datenbank-, Meta-Daten</a:t>
            </a:r>
          </a:p>
          <a:p>
            <a:pPr algn="ctr"/>
            <a:r>
              <a:rPr lang="de-DE" dirty="0" smtClean="0"/>
              <a:t>Anbindung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375841" y="21475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01.09.</a:t>
            </a:r>
          </a:p>
        </p:txBody>
      </p:sp>
      <p:cxnSp>
        <p:nvCxnSpPr>
          <p:cNvPr id="27" name="Gerader Verbinder 26"/>
          <p:cNvCxnSpPr/>
          <p:nvPr/>
        </p:nvCxnSpPr>
        <p:spPr>
          <a:xfrm>
            <a:off x="8885015" y="2649492"/>
            <a:ext cx="0" cy="1135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750854" y="3879176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Projektende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187919" y="21455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01.07.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449963" y="21455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16.06.</a:t>
            </a:r>
          </a:p>
        </p:txBody>
      </p:sp>
      <p:cxnSp>
        <p:nvCxnSpPr>
          <p:cNvPr id="35" name="Gerader Verbinder 34"/>
          <p:cNvCxnSpPr/>
          <p:nvPr/>
        </p:nvCxnSpPr>
        <p:spPr>
          <a:xfrm>
            <a:off x="2836008" y="2649492"/>
            <a:ext cx="0" cy="1414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4571998" y="2649492"/>
            <a:ext cx="0" cy="2005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795712" y="4063842"/>
            <a:ext cx="20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Antrittspräsentation</a:t>
            </a:r>
          </a:p>
        </p:txBody>
      </p:sp>
      <p:cxnSp>
        <p:nvCxnSpPr>
          <p:cNvPr id="41" name="Gerader Verbinder 40"/>
          <p:cNvCxnSpPr>
            <a:endCxn id="43" idx="0"/>
          </p:cNvCxnSpPr>
          <p:nvPr/>
        </p:nvCxnSpPr>
        <p:spPr>
          <a:xfrm>
            <a:off x="5975363" y="2649491"/>
            <a:ext cx="0" cy="3120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969062" y="5770334"/>
            <a:ext cx="20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test-bare Version</a:t>
            </a:r>
          </a:p>
        </p:txBody>
      </p:sp>
      <p:cxnSp>
        <p:nvCxnSpPr>
          <p:cNvPr id="44" name="Gerader Verbinder 43"/>
          <p:cNvCxnSpPr/>
          <p:nvPr/>
        </p:nvCxnSpPr>
        <p:spPr>
          <a:xfrm>
            <a:off x="7441018" y="2638917"/>
            <a:ext cx="0" cy="242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6770777" y="5064346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 Optimierung</a:t>
            </a:r>
          </a:p>
          <a:p>
            <a:r>
              <a:rPr lang="de-DE" dirty="0" smtClean="0"/>
              <a:t>Usability Studie</a:t>
            </a:r>
          </a:p>
        </p:txBody>
      </p:sp>
      <p:sp>
        <p:nvSpPr>
          <p:cNvPr id="49" name="Rechteck 48"/>
          <p:cNvSpPr/>
          <p:nvPr/>
        </p:nvSpPr>
        <p:spPr>
          <a:xfrm>
            <a:off x="283959" y="2897648"/>
            <a:ext cx="2575058" cy="336169"/>
          </a:xfrm>
          <a:prstGeom prst="rect">
            <a:avLst/>
          </a:prstGeom>
          <a:solidFill>
            <a:srgbClr val="FFC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859017" y="2894922"/>
            <a:ext cx="5980183" cy="336169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5591283" y="2142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15.07.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7056938" y="2142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15.08.</a:t>
            </a:r>
          </a:p>
        </p:txBody>
      </p:sp>
    </p:spTree>
    <p:extLst>
      <p:ext uri="{BB962C8B-B14F-4D97-AF65-F5344CB8AC3E}">
        <p14:creationId xmlns:p14="http://schemas.microsoft.com/office/powerpoint/2010/main" val="24826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Inhalt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015488" y="2698752"/>
            <a:ext cx="5923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 smtClean="0"/>
              <a:t>Einführung zum Thema/Projekt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Vorhaben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Geschehenes/Geplantes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577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Felix </a:t>
            </a:r>
            <a:r>
              <a:rPr lang="de-DE" sz="3600" b="1" dirty="0" err="1" smtClean="0"/>
              <a:t>Hoerburger</a:t>
            </a:r>
            <a:r>
              <a:rPr lang="de-DE" sz="3600" b="1" dirty="0" smtClean="0"/>
              <a:t> (</a:t>
            </a:r>
            <a:r>
              <a:rPr lang="de-DE" sz="3600" b="1" dirty="0"/>
              <a:t>1916-1997)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Komponist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Musikethnologe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Hat an der Uni Regensburg gelehrt und geforscht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Unternahm viele Forschungsreisen</a:t>
            </a:r>
          </a:p>
          <a:p>
            <a:r>
              <a:rPr lang="de-DE" sz="2800" dirty="0" smtClean="0"/>
              <a:t> 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</a:t>
            </a:r>
            <a:r>
              <a:rPr lang="de-DE" sz="2800" dirty="0" smtClean="0"/>
              <a:t> </a:t>
            </a:r>
            <a:r>
              <a:rPr lang="de-DE" sz="2800" b="1" dirty="0" smtClean="0"/>
              <a:t>Sammlung aus Ton- und Schriftdokumente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 descr="http://www.renesenn.de/schnubiculemus/bilder/felix-hoerbu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2" y="1288136"/>
            <a:ext cx="1564217" cy="234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8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Schallarchiv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Digitalisiert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circa 45 Minuten lange Audio-Stücke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*.WAV Kodierung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4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82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Stakeholder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Gerald </a:t>
            </a:r>
            <a:r>
              <a:rPr lang="de-DE" sz="2800" dirty="0" err="1" smtClean="0"/>
              <a:t>Schupfner</a:t>
            </a:r>
            <a:r>
              <a:rPr lang="de-DE" sz="2800" dirty="0" smtClean="0"/>
              <a:t> – Universitätsbibliothek</a:t>
            </a:r>
          </a:p>
          <a:p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Sehr gute Kommunikation</a:t>
            </a:r>
          </a:p>
          <a:p>
            <a:pPr marL="914400" lvl="1" indent="-457200">
              <a:buFontTx/>
              <a:buChar char="-"/>
            </a:pPr>
            <a:r>
              <a:rPr lang="de-DE" sz="2800" dirty="0" smtClean="0"/>
              <a:t>Schon 3 mal getroffen</a:t>
            </a:r>
          </a:p>
          <a:p>
            <a:pPr marL="914400" lvl="1" indent="-457200">
              <a:buFontTx/>
              <a:buChar char="-"/>
            </a:pPr>
            <a:r>
              <a:rPr lang="de-DE" sz="2800" dirty="0" smtClean="0"/>
              <a:t>immer per E-Mail erreichbar</a:t>
            </a:r>
          </a:p>
          <a:p>
            <a:pPr marL="457200" indent="-457200">
              <a:buFontTx/>
              <a:buChar char="-"/>
            </a:pP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Zielgruppen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794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-    Universitätsbibliothek - Mitarbeiter 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Interessierte Laien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Studentische Hilfskräfte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Wissenschaftliche Mitarbeiter der Uni-Bibliothek</a:t>
            </a:r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Am Thema interessierte Wissenschaftler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288136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Ziel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Transkriptions-Werkzeug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Organisation der digitalisierten 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Abspielen und Darstellen in </a:t>
            </a:r>
            <a:r>
              <a:rPr lang="de-DE" sz="2800" dirty="0" smtClean="0"/>
              <a:t>Wellenform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Annotation/ Markierung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Interaktionen mit der Wellenform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1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37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Optionale Features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81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Login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Heuristiken zur automatischen Track-Erkennung</a:t>
            </a: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Exportieren der Metadaten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Erweiterung durch verschiedene Projekte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0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70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wavesurfer.js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9" y="1223146"/>
            <a:ext cx="7269315" cy="52164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3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364</Words>
  <Application>Microsoft Office PowerPoint</Application>
  <PresentationFormat>Bildschirmpräsentation (4:3)</PresentationFormat>
  <Paragraphs>154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Computer</dc:creator>
  <cp:lastModifiedBy>Computer</cp:lastModifiedBy>
  <cp:revision>53</cp:revision>
  <dcterms:created xsi:type="dcterms:W3CDTF">2015-05-19T09:25:10Z</dcterms:created>
  <dcterms:modified xsi:type="dcterms:W3CDTF">2015-06-15T16:54:02Z</dcterms:modified>
</cp:coreProperties>
</file>