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9C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48" autoAdjust="0"/>
  </p:normalViewPr>
  <p:slideViewPr>
    <p:cSldViewPr snapToGrid="0">
      <p:cViewPr varScale="1">
        <p:scale>
          <a:sx n="92" d="100"/>
          <a:sy n="92" d="100"/>
        </p:scale>
        <p:origin x="1500" y="78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F85F-3041-4A13-8BAA-E5BDE32C0C88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7588-5DE5-4B62-953B-742D2484B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4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4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1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9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Customizable waveform audio visualization built on top of Web Audio API and HTML5 Canvas.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2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01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34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11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B44E-3C71-41CF-8162-F585FEE94D92}" type="datetimeFigureOut">
              <a:rPr lang="de-DE" smtClean="0"/>
              <a:t>28.05.2015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0113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1185"/>
            <a:ext cx="3494088" cy="1496815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92241" y="1276742"/>
            <a:ext cx="5586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Transkriptions-Werkzeug </a:t>
            </a:r>
          </a:p>
          <a:p>
            <a:r>
              <a:rPr lang="de-DE" sz="4000" b="1" dirty="0" err="1" smtClean="0"/>
              <a:t>Hoerburger</a:t>
            </a:r>
            <a:r>
              <a:rPr lang="de-DE" sz="4000" b="1" dirty="0" smtClean="0"/>
              <a:t>-Aufnahmen</a:t>
            </a:r>
            <a:endParaRPr lang="de-DE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250611" y="8609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Firat, </a:t>
            </a:r>
            <a:r>
              <a:rPr lang="de-DE" dirty="0" err="1" smtClean="0">
                <a:solidFill>
                  <a:schemeClr val="bg1"/>
                </a:solidFill>
              </a:rPr>
              <a:t>Kocur</a:t>
            </a:r>
            <a:r>
              <a:rPr lang="de-DE" dirty="0" smtClean="0">
                <a:solidFill>
                  <a:schemeClr val="bg1"/>
                </a:solidFill>
              </a:rPr>
              <a:t>, Schmidl, </a:t>
            </a:r>
            <a:r>
              <a:rPr lang="de-DE" dirty="0" err="1" smtClean="0">
                <a:solidFill>
                  <a:schemeClr val="bg1"/>
                </a:solidFill>
              </a:rPr>
              <a:t>Covaci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752" y="86094"/>
            <a:ext cx="53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Lehrstuhl für Medieninformatik - Praxisseminar SS 2015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28427" y="3428326"/>
            <a:ext cx="408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Antrittspräsentation</a:t>
            </a:r>
            <a:endParaRPr lang="de-DE" sz="3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840925" y="644825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02.06.2015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277324"/>
            <a:ext cx="490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Potenzielle Meilensteine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10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15394" y="2652436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Klärung Struktur und Organisation des Tools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Vertraut werden mit Wavesurfer.js, Peaks.js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Implementierung des Kerns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Herstellung Verbindung zur DB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Implementierung des </a:t>
            </a:r>
            <a:r>
              <a:rPr lang="de-DE" sz="2800" dirty="0" smtClean="0"/>
              <a:t>UIs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Durchführung einer Usability Studie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Fertigstellung der Dokumentation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Abgabe des Tools</a:t>
            </a:r>
            <a:endParaRPr lang="de-DE" sz="2800" dirty="0" smtClean="0"/>
          </a:p>
        </p:txBody>
      </p:sp>
      <p:sp>
        <p:nvSpPr>
          <p:cNvPr id="5" name="Rechteck 4"/>
          <p:cNvSpPr/>
          <p:nvPr/>
        </p:nvSpPr>
        <p:spPr>
          <a:xfrm>
            <a:off x="704553" y="2681053"/>
            <a:ext cx="7337560" cy="935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Vollendung der Planung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04553" y="3569361"/>
            <a:ext cx="7337560" cy="1246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Implementierung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04553" y="4816270"/>
            <a:ext cx="7337560" cy="1404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Test und Abgabe des Tools</a:t>
            </a:r>
            <a:endParaRPr lang="de-D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Inhalt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32360" y="2844225"/>
            <a:ext cx="4133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 smtClean="0"/>
              <a:t>Themavorstellung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Ziel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(Grober) Projektplan</a:t>
            </a:r>
            <a:endParaRPr lang="de-DE" sz="32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57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Felix </a:t>
            </a:r>
            <a:r>
              <a:rPr lang="de-DE" sz="3600" b="1" dirty="0" err="1" smtClean="0"/>
              <a:t>Hoerburger</a:t>
            </a:r>
            <a:r>
              <a:rPr lang="de-DE" sz="3600" b="1" dirty="0" smtClean="0"/>
              <a:t> (</a:t>
            </a:r>
            <a:r>
              <a:rPr lang="de-DE" sz="3600" b="1" dirty="0"/>
              <a:t>1916-1997)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Komponist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Musikethnologe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Hat an der Uni Regensburg gelehrt und geforscht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Unternahm viele Forschungsreisen</a:t>
            </a:r>
          </a:p>
          <a:p>
            <a:r>
              <a:rPr lang="de-DE" sz="2800" dirty="0" smtClean="0"/>
              <a:t> 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</a:t>
            </a:r>
            <a:r>
              <a:rPr lang="de-DE" sz="2800" dirty="0" smtClean="0"/>
              <a:t> </a:t>
            </a:r>
            <a:r>
              <a:rPr lang="de-DE" sz="2800" b="1" dirty="0" smtClean="0"/>
              <a:t>Sammlung aus Ton- und Schriftdokumente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http://www.renesenn.de/schnubiculemus/bilder/felix-hoerbu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2" y="1288136"/>
            <a:ext cx="1564217" cy="234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Schallarchiv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Digitalisiert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circa 45 Minuten lange Audio-Stücke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*.WAV Kodierung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493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Transkriptions-Werkzeug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Organisation der digitalisierten Aufnahmen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Annotation/ Markierung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7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wavesurfer.js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3" y="1310591"/>
            <a:ext cx="7381345" cy="52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87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BBC‘s</a:t>
            </a:r>
            <a:r>
              <a:rPr lang="de-DE" sz="3600" b="1" dirty="0" smtClean="0"/>
              <a:t> Peaks.js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2" y="1342689"/>
            <a:ext cx="6057898" cy="55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4261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Meta-Data Standards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iTunes Music Data Standards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ID3 Tags für MP3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MPEG-7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Dublin Core</a:t>
            </a:r>
          </a:p>
          <a:p>
            <a:pPr marL="457200" indent="-457200">
              <a:buFontTx/>
              <a:buChar char="-"/>
            </a:pPr>
            <a:r>
              <a:rPr lang="de-DE" sz="2800" b="1" dirty="0"/>
              <a:t>Broadcast Wave </a:t>
            </a:r>
            <a:r>
              <a:rPr lang="de-DE" sz="2800" b="1" dirty="0" smtClean="0"/>
              <a:t>Format</a:t>
            </a:r>
            <a:endParaRPr lang="de-DE" sz="2800" dirty="0" smtClean="0"/>
          </a:p>
          <a:p>
            <a:r>
              <a:rPr lang="de-DE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6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62225" y="643478"/>
            <a:ext cx="298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Erstes </a:t>
            </a:r>
            <a:r>
              <a:rPr lang="de-DE" sz="3600" b="1" dirty="0" err="1" smtClean="0"/>
              <a:t>Mockup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45" y="1361018"/>
            <a:ext cx="6052703" cy="53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</Words>
  <Application>Microsoft Office PowerPoint</Application>
  <PresentationFormat>Bildschirmpräsentation (4:3)</PresentationFormat>
  <Paragraphs>67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Computer</dc:creator>
  <cp:lastModifiedBy>Computer</cp:lastModifiedBy>
  <cp:revision>15</cp:revision>
  <dcterms:created xsi:type="dcterms:W3CDTF">2015-05-19T09:25:10Z</dcterms:created>
  <dcterms:modified xsi:type="dcterms:W3CDTF">2015-05-28T06:51:22Z</dcterms:modified>
</cp:coreProperties>
</file>