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Lst>
  <p:sldSz cy="5143500" cx="9144000"/>
  <p:notesSz cx="6858000" cy="9144000"/>
  <p:embeddedFontLst>
    <p:embeddedFont>
      <p:font typeface="Nunito"/>
      <p:regular r:id="rId24"/>
      <p:bold r:id="rId25"/>
      <p:italic r:id="rId26"/>
      <p:boldItalic r:id="rId27"/>
    </p:embeddedFont>
    <p:embeddedFont>
      <p:font typeface="Maven Pro"/>
      <p:regular r:id="rId28"/>
      <p:bold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B92D471-D618-47BD-B0F9-B2F55E1A533B}">
  <a:tblStyle styleId="{8B92D471-D618-47BD-B0F9-B2F55E1A533B}"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Nunito-regular.fntdata"/><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Nunito-italic.fntdata"/><Relationship Id="rId25" Type="http://schemas.openxmlformats.org/officeDocument/2006/relationships/font" Target="fonts/Nunito-bold.fntdata"/><Relationship Id="rId28" Type="http://schemas.openxmlformats.org/officeDocument/2006/relationships/font" Target="fonts/MavenPro-regular.fntdata"/><Relationship Id="rId27" Type="http://schemas.openxmlformats.org/officeDocument/2006/relationships/font" Target="fonts/Nunito-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MavenPro-bold.fntdata"/><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15674db363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15674db363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1534edabeb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1534edabeb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15674db3637_0_42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15674db3637_0_42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g15674db3637_0_37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0" name="Google Shape;380;g15674db3637_0_37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g15674db3637_0_39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7" name="Google Shape;387;g15674db3637_0_39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g15674db3637_0_45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4" name="Google Shape;394;g15674db3637_0_45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g15674db3637_0_48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1" name="Google Shape;401;g15674db3637_0_48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g15674db3637_0_50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8" name="Google Shape;408;g15674db3637_0_50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g15674db3637_0_53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4" name="Google Shape;414;g15674db3637_0_53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15674db3637_0_10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15674db3637_0_10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15674db3637_0_13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15674db3637_0_13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15674db3637_0_16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15674db3637_0_16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15674db3637_0_19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15674db3637_0_19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15674db3637_0_2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15674db3637_0_2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15674db3637_0_24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15674db3637_0_24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15674db3637_0_27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15674db3637_0_27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15674db3637_0_30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15674db3637_0_30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1185325" y="229950"/>
            <a:ext cx="5463900" cy="2983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990"/>
              <a:buNone/>
            </a:pPr>
            <a:r>
              <a:rPr lang="en" sz="3340"/>
              <a:t>  ONLINE EDUCATION                                           </a:t>
            </a:r>
            <a:endParaRPr sz="3340"/>
          </a:p>
          <a:p>
            <a:pPr indent="0" lvl="0" marL="0" rtl="0" algn="l">
              <a:spcBef>
                <a:spcPts val="0"/>
              </a:spcBef>
              <a:spcAft>
                <a:spcPts val="0"/>
              </a:spcAft>
              <a:buSzPts val="990"/>
              <a:buNone/>
            </a:pPr>
            <a:r>
              <a:rPr lang="en" sz="3340"/>
              <a:t>         PLATFORM</a:t>
            </a:r>
            <a:endParaRPr sz="3340"/>
          </a:p>
        </p:txBody>
      </p:sp>
      <p:sp>
        <p:nvSpPr>
          <p:cNvPr id="278" name="Google Shape;278;p13"/>
          <p:cNvSpPr txBox="1"/>
          <p:nvPr>
            <p:ph idx="1" type="subTitle"/>
          </p:nvPr>
        </p:nvSpPr>
        <p:spPr>
          <a:xfrm>
            <a:off x="4572000" y="3752625"/>
            <a:ext cx="4255500" cy="8673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
              <a:t>FAIROOSA KK</a:t>
            </a:r>
            <a:endParaRPr b="1"/>
          </a:p>
          <a:p>
            <a:pPr indent="0" lvl="0" marL="0" rtl="0" algn="l">
              <a:spcBef>
                <a:spcPts val="0"/>
              </a:spcBef>
              <a:spcAft>
                <a:spcPts val="0"/>
              </a:spcAft>
              <a:buNone/>
            </a:pPr>
            <a:r>
              <a:rPr b="1" lang="en"/>
              <a:t>MES21MCA-2010</a:t>
            </a:r>
            <a:endParaRPr b="1"/>
          </a:p>
          <a:p>
            <a:pPr indent="0" lvl="0" marL="0" rtl="0" algn="l">
              <a:spcBef>
                <a:spcPts val="0"/>
              </a:spcBef>
              <a:spcAft>
                <a:spcPts val="0"/>
              </a:spcAft>
              <a:buNone/>
            </a:pPr>
            <a:r>
              <a:rPr b="1" lang="en"/>
              <a:t>PRODUCT OWNER: HYDERALI K</a:t>
            </a:r>
            <a:endParaRPr b="1"/>
          </a:p>
        </p:txBody>
      </p:sp>
      <p:sp>
        <p:nvSpPr>
          <p:cNvPr id="279" name="Google Shape;279;p13"/>
          <p:cNvSpPr txBox="1"/>
          <p:nvPr/>
        </p:nvSpPr>
        <p:spPr>
          <a:xfrm>
            <a:off x="1992925" y="630200"/>
            <a:ext cx="4884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280" name="Google Shape;280;p13"/>
          <p:cNvSpPr txBox="1"/>
          <p:nvPr/>
        </p:nvSpPr>
        <p:spPr>
          <a:xfrm>
            <a:off x="4663175" y="2366325"/>
            <a:ext cx="4493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Nunito"/>
              <a:ea typeface="Nunito"/>
              <a:cs typeface="Nunito"/>
              <a:sym typeface="Nuni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22"/>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TABLE DESIGN</a:t>
            </a:r>
            <a:endParaRPr/>
          </a:p>
          <a:p>
            <a:pPr indent="0" lvl="0" marL="0" rtl="0" algn="l">
              <a:spcBef>
                <a:spcPts val="0"/>
              </a:spcBef>
              <a:spcAft>
                <a:spcPts val="0"/>
              </a:spcAft>
              <a:buNone/>
            </a:pPr>
            <a:r>
              <a:t/>
            </a:r>
            <a:endParaRPr sz="1688"/>
          </a:p>
          <a:p>
            <a:pPr indent="0" lvl="0" marL="0" rtl="0" algn="l">
              <a:spcBef>
                <a:spcPts val="0"/>
              </a:spcBef>
              <a:spcAft>
                <a:spcPts val="0"/>
              </a:spcAft>
              <a:buNone/>
            </a:pPr>
            <a:r>
              <a:rPr lang="en" sz="1688"/>
              <a:t>USER</a:t>
            </a:r>
            <a:endParaRPr sz="1688"/>
          </a:p>
          <a:p>
            <a:pPr indent="0" lvl="0" marL="0" rtl="0" algn="l">
              <a:spcBef>
                <a:spcPts val="0"/>
              </a:spcBef>
              <a:spcAft>
                <a:spcPts val="0"/>
              </a:spcAft>
              <a:buNone/>
            </a:pPr>
            <a:r>
              <a:t/>
            </a:r>
            <a:endParaRPr/>
          </a:p>
        </p:txBody>
      </p:sp>
      <p:sp>
        <p:nvSpPr>
          <p:cNvPr id="369" name="Google Shape;369;p22"/>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70" name="Google Shape;370;p22"/>
          <p:cNvPicPr preferRelativeResize="0"/>
          <p:nvPr/>
        </p:nvPicPr>
        <p:blipFill>
          <a:blip r:embed="rId3">
            <a:alphaModFix/>
          </a:blip>
          <a:stretch>
            <a:fillRect/>
          </a:stretch>
        </p:blipFill>
        <p:spPr>
          <a:xfrm>
            <a:off x="-22325" y="1888150"/>
            <a:ext cx="9144001" cy="256696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23"/>
          <p:cNvSpPr txBox="1"/>
          <p:nvPr>
            <p:ph type="title"/>
          </p:nvPr>
        </p:nvSpPr>
        <p:spPr>
          <a:xfrm>
            <a:off x="1211375" y="438525"/>
            <a:ext cx="7122900" cy="677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      PRODUCT BACKLOG</a:t>
            </a:r>
            <a:endParaRPr/>
          </a:p>
        </p:txBody>
      </p:sp>
      <p:sp>
        <p:nvSpPr>
          <p:cNvPr id="376" name="Google Shape;376;p23"/>
          <p:cNvSpPr txBox="1"/>
          <p:nvPr>
            <p:ph idx="1" type="body"/>
          </p:nvPr>
        </p:nvSpPr>
        <p:spPr>
          <a:xfrm>
            <a:off x="854775" y="1743575"/>
            <a:ext cx="8033700" cy="2872200"/>
          </a:xfrm>
          <a:prstGeom prst="rect">
            <a:avLst/>
          </a:prstGeom>
          <a:solidFill>
            <a:srgbClr val="FCE5CD"/>
          </a:solidFill>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graphicFrame>
        <p:nvGraphicFramePr>
          <p:cNvPr id="377" name="Google Shape;377;p23"/>
          <p:cNvGraphicFramePr/>
          <p:nvPr/>
        </p:nvGraphicFramePr>
        <p:xfrm>
          <a:off x="265338" y="1349335"/>
          <a:ext cx="3000000" cy="3000000"/>
        </p:xfrm>
        <a:graphic>
          <a:graphicData uri="http://schemas.openxmlformats.org/drawingml/2006/table">
            <a:tbl>
              <a:tblPr>
                <a:noFill/>
                <a:tableStyleId>{8B92D471-D618-47BD-B0F9-B2F55E1A533B}</a:tableStyleId>
              </a:tblPr>
              <a:tblGrid>
                <a:gridCol w="1702875"/>
                <a:gridCol w="1702875"/>
                <a:gridCol w="1702875"/>
                <a:gridCol w="1702875"/>
                <a:gridCol w="1811625"/>
              </a:tblGrid>
              <a:tr h="700800">
                <a:tc>
                  <a:txBody>
                    <a:bodyPr/>
                    <a:lstStyle/>
                    <a:p>
                      <a:pPr indent="0" lvl="0" marL="0" rtl="0" algn="l">
                        <a:spcBef>
                          <a:spcPts val="0"/>
                        </a:spcBef>
                        <a:spcAft>
                          <a:spcPts val="0"/>
                        </a:spcAft>
                        <a:buNone/>
                      </a:pPr>
                      <a:r>
                        <a:rPr lang="en"/>
                        <a:t>        </a:t>
                      </a:r>
                      <a:r>
                        <a:rPr b="1" lang="en"/>
                        <a:t> ID</a:t>
                      </a:r>
                      <a:endParaRPr b="1"/>
                    </a:p>
                  </a:txBody>
                  <a:tcPr marT="91425" marB="91425" marR="91425" marL="91425">
                    <a:solidFill>
                      <a:srgbClr val="FCE5CD"/>
                    </a:solidFill>
                  </a:tcPr>
                </a:tc>
                <a:tc>
                  <a:txBody>
                    <a:bodyPr/>
                    <a:lstStyle/>
                    <a:p>
                      <a:pPr indent="0" lvl="0" marL="0" rtl="0" algn="l">
                        <a:spcBef>
                          <a:spcPts val="0"/>
                        </a:spcBef>
                        <a:spcAft>
                          <a:spcPts val="0"/>
                        </a:spcAft>
                        <a:buNone/>
                      </a:pPr>
                      <a:r>
                        <a:rPr lang="en"/>
                        <a:t>     </a:t>
                      </a:r>
                      <a:r>
                        <a:rPr b="1" lang="en"/>
                        <a:t>NAME</a:t>
                      </a:r>
                      <a:endParaRPr b="1"/>
                    </a:p>
                  </a:txBody>
                  <a:tcPr marT="91425" marB="91425" marR="91425" marL="91425">
                    <a:solidFill>
                      <a:srgbClr val="FCE5CD"/>
                    </a:solidFill>
                  </a:tcPr>
                </a:tc>
                <a:tc>
                  <a:txBody>
                    <a:bodyPr/>
                    <a:lstStyle/>
                    <a:p>
                      <a:pPr indent="0" lvl="0" marL="0" rtl="0" algn="l">
                        <a:spcBef>
                          <a:spcPts val="0"/>
                        </a:spcBef>
                        <a:spcAft>
                          <a:spcPts val="0"/>
                        </a:spcAft>
                        <a:buNone/>
                      </a:pPr>
                      <a:r>
                        <a:rPr lang="en"/>
                        <a:t>      </a:t>
                      </a:r>
                      <a:r>
                        <a:rPr b="1" lang="en"/>
                        <a:t> PRIORITY</a:t>
                      </a:r>
                      <a:endParaRPr b="1"/>
                    </a:p>
                    <a:p>
                      <a:pPr indent="0" lvl="0" marL="0" rtl="0" algn="l">
                        <a:spcBef>
                          <a:spcPts val="0"/>
                        </a:spcBef>
                        <a:spcAft>
                          <a:spcPts val="0"/>
                        </a:spcAft>
                        <a:buNone/>
                      </a:pPr>
                      <a:r>
                        <a:rPr b="1" lang="en" sz="1000"/>
                        <a:t>    </a:t>
                      </a:r>
                      <a:r>
                        <a:rPr b="1" lang="en" sz="1200"/>
                        <a:t>&lt;high/medium/law&gt;</a:t>
                      </a:r>
                      <a:endParaRPr b="1" sz="1200"/>
                    </a:p>
                  </a:txBody>
                  <a:tcPr marT="91425" marB="91425" marR="91425" marL="91425">
                    <a:solidFill>
                      <a:srgbClr val="FCE5CD"/>
                    </a:solidFill>
                  </a:tcPr>
                </a:tc>
                <a:tc>
                  <a:txBody>
                    <a:bodyPr/>
                    <a:lstStyle/>
                    <a:p>
                      <a:pPr indent="0" lvl="0" marL="0" rtl="0" algn="l">
                        <a:spcBef>
                          <a:spcPts val="0"/>
                        </a:spcBef>
                        <a:spcAft>
                          <a:spcPts val="0"/>
                        </a:spcAft>
                        <a:buNone/>
                      </a:pPr>
                      <a:r>
                        <a:rPr b="1" lang="en"/>
                        <a:t>     ESTIMATE</a:t>
                      </a:r>
                      <a:endParaRPr b="1"/>
                    </a:p>
                    <a:p>
                      <a:pPr indent="0" lvl="0" marL="0" rtl="0" algn="l">
                        <a:spcBef>
                          <a:spcPts val="0"/>
                        </a:spcBef>
                        <a:spcAft>
                          <a:spcPts val="0"/>
                        </a:spcAft>
                        <a:buNone/>
                      </a:pPr>
                      <a:r>
                        <a:rPr b="1" lang="en"/>
                        <a:t>      </a:t>
                      </a:r>
                      <a:r>
                        <a:rPr b="1" lang="en" sz="1300"/>
                        <a:t> (Hours)</a:t>
                      </a:r>
                      <a:endParaRPr b="1" sz="1300"/>
                    </a:p>
                  </a:txBody>
                  <a:tcPr marT="91425" marB="91425" marR="91425" marL="91425">
                    <a:solidFill>
                      <a:srgbClr val="FCE5CD"/>
                    </a:solidFill>
                  </a:tcPr>
                </a:tc>
                <a:tc>
                  <a:txBody>
                    <a:bodyPr/>
                    <a:lstStyle/>
                    <a:p>
                      <a:pPr indent="0" lvl="0" marL="0" rtl="0" algn="l">
                        <a:spcBef>
                          <a:spcPts val="0"/>
                        </a:spcBef>
                        <a:spcAft>
                          <a:spcPts val="0"/>
                        </a:spcAft>
                        <a:buNone/>
                      </a:pPr>
                      <a:r>
                        <a:rPr lang="en"/>
                        <a:t>  </a:t>
                      </a:r>
                      <a:r>
                        <a:rPr b="1" lang="en"/>
                        <a:t>STATUS</a:t>
                      </a:r>
                      <a:endParaRPr b="1"/>
                    </a:p>
                    <a:p>
                      <a:pPr indent="0" lvl="0" marL="0" rtl="0" algn="l">
                        <a:spcBef>
                          <a:spcPts val="0"/>
                        </a:spcBef>
                        <a:spcAft>
                          <a:spcPts val="0"/>
                        </a:spcAft>
                        <a:buNone/>
                      </a:pPr>
                      <a:r>
                        <a:rPr b="1" lang="en" sz="1100"/>
                        <a:t>&lt;Planned/In progress/Completed&gt;</a:t>
                      </a:r>
                      <a:endParaRPr b="1" sz="1100"/>
                    </a:p>
                  </a:txBody>
                  <a:tcPr marT="91425" marB="91425" marR="91425" marL="91425">
                    <a:solidFill>
                      <a:srgbClr val="FCE5CD"/>
                    </a:solidFill>
                  </a:tcPr>
                </a:tc>
              </a:tr>
              <a:tr h="431000">
                <a:tc>
                  <a:txBody>
                    <a:bodyPr/>
                    <a:lstStyle/>
                    <a:p>
                      <a:pPr indent="0" lvl="0" marL="0" rtl="0" algn="l">
                        <a:spcBef>
                          <a:spcPts val="0"/>
                        </a:spcBef>
                        <a:spcAft>
                          <a:spcPts val="0"/>
                        </a:spcAft>
                        <a:buNone/>
                      </a:pPr>
                      <a:r>
                        <a:rPr lang="en"/>
                        <a:t>         1</a:t>
                      </a:r>
                      <a:endParaRPr/>
                    </a:p>
                  </a:txBody>
                  <a:tcPr marT="91425" marB="91425" marR="91425" marL="91425">
                    <a:solidFill>
                      <a:srgbClr val="FCE5CD"/>
                    </a:solidFill>
                  </a:tcPr>
                </a:tc>
                <a:tc>
                  <a:txBody>
                    <a:bodyPr/>
                    <a:lstStyle/>
                    <a:p>
                      <a:pPr indent="0" lvl="0" marL="0" rtl="0" algn="l">
                        <a:spcBef>
                          <a:spcPts val="0"/>
                        </a:spcBef>
                        <a:spcAft>
                          <a:spcPts val="0"/>
                        </a:spcAft>
                        <a:buNone/>
                      </a:pPr>
                      <a:r>
                        <a:rPr lang="en"/>
                        <a:t>REGISTRATION</a:t>
                      </a:r>
                      <a:endParaRPr/>
                    </a:p>
                  </a:txBody>
                  <a:tcPr marT="91425" marB="91425" marR="91425" marL="91425">
                    <a:solidFill>
                      <a:srgbClr val="FCE5CD"/>
                    </a:solidFill>
                  </a:tcPr>
                </a:tc>
                <a:tc>
                  <a:txBody>
                    <a:bodyPr/>
                    <a:lstStyle/>
                    <a:p>
                      <a:pPr indent="0" lvl="0" marL="0" rtl="0" algn="l">
                        <a:spcBef>
                          <a:spcPts val="0"/>
                        </a:spcBef>
                        <a:spcAft>
                          <a:spcPts val="0"/>
                        </a:spcAft>
                        <a:buNone/>
                      </a:pPr>
                      <a:r>
                        <a:rPr lang="en"/>
                        <a:t>         High</a:t>
                      </a:r>
                      <a:endParaRPr/>
                    </a:p>
                  </a:txBody>
                  <a:tcPr marT="91425" marB="91425" marR="91425" marL="91425">
                    <a:solidFill>
                      <a:srgbClr val="FCE5CD"/>
                    </a:solidFill>
                  </a:tcPr>
                </a:tc>
                <a:tc>
                  <a:txBody>
                    <a:bodyPr/>
                    <a:lstStyle/>
                    <a:p>
                      <a:pPr indent="0" lvl="0" marL="0" rtl="0" algn="l">
                        <a:spcBef>
                          <a:spcPts val="0"/>
                        </a:spcBef>
                        <a:spcAft>
                          <a:spcPts val="0"/>
                        </a:spcAft>
                        <a:buNone/>
                      </a:pPr>
                      <a:r>
                        <a:rPr lang="en"/>
                        <a:t>         5</a:t>
                      </a:r>
                      <a:endParaRPr/>
                    </a:p>
                  </a:txBody>
                  <a:tcPr marT="91425" marB="91425" marR="91425" marL="91425">
                    <a:solidFill>
                      <a:srgbClr val="FCE5CD"/>
                    </a:solidFill>
                  </a:tcPr>
                </a:tc>
                <a:tc>
                  <a:txBody>
                    <a:bodyPr/>
                    <a:lstStyle/>
                    <a:p>
                      <a:pPr indent="0" lvl="0" marL="0" rtl="0" algn="l">
                        <a:spcBef>
                          <a:spcPts val="0"/>
                        </a:spcBef>
                        <a:spcAft>
                          <a:spcPts val="0"/>
                        </a:spcAft>
                        <a:buNone/>
                      </a:pPr>
                      <a:r>
                        <a:rPr lang="en"/>
                        <a:t> PLANNED</a:t>
                      </a:r>
                      <a:endParaRPr/>
                    </a:p>
                  </a:txBody>
                  <a:tcPr marT="91425" marB="91425" marR="91425" marL="91425">
                    <a:solidFill>
                      <a:srgbClr val="FCE5CD"/>
                    </a:solidFill>
                  </a:tcPr>
                </a:tc>
              </a:tr>
              <a:tr h="431000">
                <a:tc>
                  <a:txBody>
                    <a:bodyPr/>
                    <a:lstStyle/>
                    <a:p>
                      <a:pPr indent="0" lvl="0" marL="0" rtl="0" algn="l">
                        <a:spcBef>
                          <a:spcPts val="0"/>
                        </a:spcBef>
                        <a:spcAft>
                          <a:spcPts val="0"/>
                        </a:spcAft>
                        <a:buNone/>
                      </a:pPr>
                      <a:r>
                        <a:rPr lang="en"/>
                        <a:t>         2</a:t>
                      </a:r>
                      <a:endParaRPr/>
                    </a:p>
                  </a:txBody>
                  <a:tcPr marT="91425" marB="91425" marR="91425" marL="91425">
                    <a:solidFill>
                      <a:srgbClr val="FCE5CD"/>
                    </a:solidFill>
                  </a:tcPr>
                </a:tc>
                <a:tc>
                  <a:txBody>
                    <a:bodyPr/>
                    <a:lstStyle/>
                    <a:p>
                      <a:pPr indent="0" lvl="0" marL="0" rtl="0" algn="l">
                        <a:spcBef>
                          <a:spcPts val="0"/>
                        </a:spcBef>
                        <a:spcAft>
                          <a:spcPts val="0"/>
                        </a:spcAft>
                        <a:buNone/>
                      </a:pPr>
                      <a:r>
                        <a:rPr lang="en"/>
                        <a:t>LOGIN</a:t>
                      </a:r>
                      <a:endParaRPr/>
                    </a:p>
                  </a:txBody>
                  <a:tcPr marT="91425" marB="91425" marR="91425" marL="91425">
                    <a:solidFill>
                      <a:srgbClr val="FCE5CD"/>
                    </a:solidFill>
                  </a:tcPr>
                </a:tc>
                <a:tc>
                  <a:txBody>
                    <a:bodyPr/>
                    <a:lstStyle/>
                    <a:p>
                      <a:pPr indent="0" lvl="0" marL="0" rtl="0" algn="l">
                        <a:spcBef>
                          <a:spcPts val="0"/>
                        </a:spcBef>
                        <a:spcAft>
                          <a:spcPts val="0"/>
                        </a:spcAft>
                        <a:buNone/>
                      </a:pPr>
                      <a:r>
                        <a:rPr lang="en"/>
                        <a:t>         High</a:t>
                      </a:r>
                      <a:endParaRPr/>
                    </a:p>
                  </a:txBody>
                  <a:tcPr marT="91425" marB="91425" marR="91425" marL="91425">
                    <a:solidFill>
                      <a:srgbClr val="FCE5CD"/>
                    </a:solidFill>
                  </a:tcPr>
                </a:tc>
                <a:tc>
                  <a:txBody>
                    <a:bodyPr/>
                    <a:lstStyle/>
                    <a:p>
                      <a:pPr indent="0" lvl="0" marL="0" rtl="0" algn="l">
                        <a:spcBef>
                          <a:spcPts val="0"/>
                        </a:spcBef>
                        <a:spcAft>
                          <a:spcPts val="0"/>
                        </a:spcAft>
                        <a:buNone/>
                      </a:pPr>
                      <a:r>
                        <a:rPr lang="en"/>
                        <a:t>         5</a:t>
                      </a:r>
                      <a:endParaRPr/>
                    </a:p>
                  </a:txBody>
                  <a:tcPr marT="91425" marB="91425" marR="91425" marL="91425">
                    <a:solidFill>
                      <a:srgbClr val="FCE5CD"/>
                    </a:solidFill>
                  </a:tcPr>
                </a:tc>
                <a:tc>
                  <a:txBody>
                    <a:bodyPr/>
                    <a:lstStyle/>
                    <a:p>
                      <a:pPr indent="0" lvl="0" marL="0" rtl="0" algn="l">
                        <a:spcBef>
                          <a:spcPts val="0"/>
                        </a:spcBef>
                        <a:spcAft>
                          <a:spcPts val="0"/>
                        </a:spcAft>
                        <a:buNone/>
                      </a:pPr>
                      <a:r>
                        <a:rPr lang="en"/>
                        <a:t> PLANNED</a:t>
                      </a:r>
                      <a:endParaRPr/>
                    </a:p>
                  </a:txBody>
                  <a:tcPr marT="91425" marB="91425" marR="91425" marL="91425">
                    <a:solidFill>
                      <a:srgbClr val="FCE5CD"/>
                    </a:solidFill>
                  </a:tcPr>
                </a:tc>
              </a:tr>
              <a:tr h="788400">
                <a:tc>
                  <a:txBody>
                    <a:bodyPr/>
                    <a:lstStyle/>
                    <a:p>
                      <a:pPr indent="0" lvl="0" marL="0" rtl="0" algn="l">
                        <a:spcBef>
                          <a:spcPts val="0"/>
                        </a:spcBef>
                        <a:spcAft>
                          <a:spcPts val="0"/>
                        </a:spcAft>
                        <a:buNone/>
                      </a:pPr>
                      <a:r>
                        <a:rPr lang="en"/>
                        <a:t>         3</a:t>
                      </a:r>
                      <a:endParaRPr/>
                    </a:p>
                  </a:txBody>
                  <a:tcPr marT="91425" marB="91425" marR="91425" marL="91425">
                    <a:solidFill>
                      <a:srgbClr val="FCE5CD"/>
                    </a:solidFill>
                  </a:tcPr>
                </a:tc>
                <a:tc>
                  <a:txBody>
                    <a:bodyPr/>
                    <a:lstStyle/>
                    <a:p>
                      <a:pPr indent="0" lvl="0" marL="0" rtl="0" algn="l">
                        <a:spcBef>
                          <a:spcPts val="0"/>
                        </a:spcBef>
                        <a:spcAft>
                          <a:spcPts val="0"/>
                        </a:spcAft>
                        <a:buNone/>
                      </a:pPr>
                      <a:r>
                        <a:rPr lang="en"/>
                        <a:t>CRUD(Course,Student,University)</a:t>
                      </a:r>
                      <a:endParaRPr/>
                    </a:p>
                    <a:p>
                      <a:pPr indent="0" lvl="0" marL="0" rtl="0" algn="l">
                        <a:spcBef>
                          <a:spcPts val="0"/>
                        </a:spcBef>
                        <a:spcAft>
                          <a:spcPts val="0"/>
                        </a:spcAft>
                        <a:buNone/>
                      </a:pPr>
                      <a:r>
                        <a:rPr lang="en"/>
                        <a:t>OPERATIONS</a:t>
                      </a:r>
                      <a:endParaRPr/>
                    </a:p>
                  </a:txBody>
                  <a:tcPr marT="91425" marB="91425" marR="91425" marL="91425">
                    <a:solidFill>
                      <a:srgbClr val="FCE5CD"/>
                    </a:solidFill>
                  </a:tcPr>
                </a:tc>
                <a:tc>
                  <a:txBody>
                    <a:bodyPr/>
                    <a:lstStyle/>
                    <a:p>
                      <a:pPr indent="0" lvl="0" marL="0" rtl="0" algn="l">
                        <a:spcBef>
                          <a:spcPts val="0"/>
                        </a:spcBef>
                        <a:spcAft>
                          <a:spcPts val="0"/>
                        </a:spcAft>
                        <a:buNone/>
                      </a:pPr>
                      <a:r>
                        <a:rPr lang="en"/>
                        <a:t>         High</a:t>
                      </a:r>
                      <a:endParaRPr/>
                    </a:p>
                  </a:txBody>
                  <a:tcPr marT="91425" marB="91425" marR="91425" marL="91425">
                    <a:solidFill>
                      <a:srgbClr val="FCE5CD"/>
                    </a:solidFill>
                  </a:tcPr>
                </a:tc>
                <a:tc>
                  <a:txBody>
                    <a:bodyPr/>
                    <a:lstStyle/>
                    <a:p>
                      <a:pPr indent="0" lvl="0" marL="0" rtl="0" algn="l">
                        <a:spcBef>
                          <a:spcPts val="0"/>
                        </a:spcBef>
                        <a:spcAft>
                          <a:spcPts val="0"/>
                        </a:spcAft>
                        <a:buNone/>
                      </a:pPr>
                      <a:r>
                        <a:rPr lang="en"/>
                        <a:t>         20</a:t>
                      </a:r>
                      <a:endParaRPr/>
                    </a:p>
                  </a:txBody>
                  <a:tcPr marT="91425" marB="91425" marR="91425" marL="91425">
                    <a:solidFill>
                      <a:srgbClr val="FCE5CD"/>
                    </a:solidFill>
                  </a:tcPr>
                </a:tc>
                <a:tc>
                  <a:txBody>
                    <a:bodyPr/>
                    <a:lstStyle/>
                    <a:p>
                      <a:pPr indent="0" lvl="0" marL="0" rtl="0" algn="l">
                        <a:spcBef>
                          <a:spcPts val="0"/>
                        </a:spcBef>
                        <a:spcAft>
                          <a:spcPts val="0"/>
                        </a:spcAft>
                        <a:buNone/>
                      </a:pPr>
                      <a:r>
                        <a:rPr lang="en"/>
                        <a:t> PLANNED</a:t>
                      </a:r>
                      <a:endParaRPr/>
                    </a:p>
                  </a:txBody>
                  <a:tcPr marT="91425" marB="91425" marR="91425" marL="91425">
                    <a:solidFill>
                      <a:srgbClr val="FCE5CD"/>
                    </a:solidFill>
                  </a:tcPr>
                </a:tc>
              </a:tr>
              <a:tr h="584000">
                <a:tc>
                  <a:txBody>
                    <a:bodyPr/>
                    <a:lstStyle/>
                    <a:p>
                      <a:pPr indent="0" lvl="0" marL="0" rtl="0" algn="l">
                        <a:spcBef>
                          <a:spcPts val="0"/>
                        </a:spcBef>
                        <a:spcAft>
                          <a:spcPts val="0"/>
                        </a:spcAft>
                        <a:buNone/>
                      </a:pPr>
                      <a:r>
                        <a:rPr lang="en"/>
                        <a:t>         4</a:t>
                      </a:r>
                      <a:endParaRPr/>
                    </a:p>
                  </a:txBody>
                  <a:tcPr marT="91425" marB="91425" marR="91425" marL="91425">
                    <a:solidFill>
                      <a:srgbClr val="FCE5CD"/>
                    </a:solidFill>
                  </a:tcPr>
                </a:tc>
                <a:tc>
                  <a:txBody>
                    <a:bodyPr/>
                    <a:lstStyle/>
                    <a:p>
                      <a:pPr indent="0" lvl="0" marL="0" rtl="0" algn="l">
                        <a:spcBef>
                          <a:spcPts val="0"/>
                        </a:spcBef>
                        <a:spcAft>
                          <a:spcPts val="0"/>
                        </a:spcAft>
                        <a:buNone/>
                      </a:pPr>
                      <a:r>
                        <a:rPr lang="en"/>
                        <a:t>STUDENT ENROLLMENT</a:t>
                      </a:r>
                      <a:endParaRPr/>
                    </a:p>
                  </a:txBody>
                  <a:tcPr marT="91425" marB="91425" marR="91425" marL="91425">
                    <a:solidFill>
                      <a:srgbClr val="FCE5CD"/>
                    </a:solidFill>
                  </a:tcPr>
                </a:tc>
                <a:tc>
                  <a:txBody>
                    <a:bodyPr/>
                    <a:lstStyle/>
                    <a:p>
                      <a:pPr indent="0" lvl="0" marL="0" rtl="0" algn="l">
                        <a:spcBef>
                          <a:spcPts val="0"/>
                        </a:spcBef>
                        <a:spcAft>
                          <a:spcPts val="0"/>
                        </a:spcAft>
                        <a:buNone/>
                      </a:pPr>
                      <a:r>
                        <a:rPr lang="en"/>
                        <a:t>         High</a:t>
                      </a:r>
                      <a:endParaRPr/>
                    </a:p>
                  </a:txBody>
                  <a:tcPr marT="91425" marB="91425" marR="91425" marL="91425">
                    <a:solidFill>
                      <a:srgbClr val="FCE5CD"/>
                    </a:solidFill>
                  </a:tcPr>
                </a:tc>
                <a:tc>
                  <a:txBody>
                    <a:bodyPr/>
                    <a:lstStyle/>
                    <a:p>
                      <a:pPr indent="0" lvl="0" marL="0" rtl="0" algn="l">
                        <a:spcBef>
                          <a:spcPts val="0"/>
                        </a:spcBef>
                        <a:spcAft>
                          <a:spcPts val="0"/>
                        </a:spcAft>
                        <a:buNone/>
                      </a:pPr>
                      <a:r>
                        <a:rPr lang="en"/>
                        <a:t>         10</a:t>
                      </a:r>
                      <a:endParaRPr/>
                    </a:p>
                  </a:txBody>
                  <a:tcPr marT="91425" marB="91425" marR="91425" marL="91425">
                    <a:solidFill>
                      <a:srgbClr val="FCE5CD"/>
                    </a:solidFill>
                  </a:tcPr>
                </a:tc>
                <a:tc>
                  <a:txBody>
                    <a:bodyPr/>
                    <a:lstStyle/>
                    <a:p>
                      <a:pPr indent="0" lvl="0" marL="0" rtl="0" algn="l">
                        <a:spcBef>
                          <a:spcPts val="0"/>
                        </a:spcBef>
                        <a:spcAft>
                          <a:spcPts val="0"/>
                        </a:spcAft>
                        <a:buNone/>
                      </a:pPr>
                      <a:r>
                        <a:rPr lang="en"/>
                        <a:t> PLANNED</a:t>
                      </a:r>
                      <a:endParaRPr/>
                    </a:p>
                  </a:txBody>
                  <a:tcPr marT="91425" marB="91425" marR="91425" marL="91425">
                    <a:solidFill>
                      <a:srgbClr val="FCE5CD"/>
                    </a:solidFill>
                  </a:tcPr>
                </a:tc>
              </a:tr>
              <a:tr h="584000">
                <a:tc>
                  <a:txBody>
                    <a:bodyPr/>
                    <a:lstStyle/>
                    <a:p>
                      <a:pPr indent="0" lvl="0" marL="0" rtl="0" algn="l">
                        <a:spcBef>
                          <a:spcPts val="0"/>
                        </a:spcBef>
                        <a:spcAft>
                          <a:spcPts val="0"/>
                        </a:spcAft>
                        <a:buNone/>
                      </a:pPr>
                      <a:r>
                        <a:rPr lang="en"/>
                        <a:t>         5</a:t>
                      </a:r>
                      <a:endParaRPr/>
                    </a:p>
                  </a:txBody>
                  <a:tcPr marT="91425" marB="91425" marR="91425" marL="91425">
                    <a:solidFill>
                      <a:srgbClr val="FCE5CD"/>
                    </a:solidFill>
                  </a:tcPr>
                </a:tc>
                <a:tc>
                  <a:txBody>
                    <a:bodyPr/>
                    <a:lstStyle/>
                    <a:p>
                      <a:pPr indent="0" lvl="0" marL="0" rtl="0" algn="l">
                        <a:spcBef>
                          <a:spcPts val="0"/>
                        </a:spcBef>
                        <a:spcAft>
                          <a:spcPts val="0"/>
                        </a:spcAft>
                        <a:buNone/>
                      </a:pPr>
                      <a:r>
                        <a:rPr lang="en"/>
                        <a:t>CERTIFICATE GENERATION</a:t>
                      </a:r>
                      <a:endParaRPr/>
                    </a:p>
                  </a:txBody>
                  <a:tcPr marT="91425" marB="91425" marR="91425" marL="91425">
                    <a:solidFill>
                      <a:srgbClr val="FCE5CD"/>
                    </a:solidFill>
                  </a:tcPr>
                </a:tc>
                <a:tc>
                  <a:txBody>
                    <a:bodyPr/>
                    <a:lstStyle/>
                    <a:p>
                      <a:pPr indent="0" lvl="0" marL="0" rtl="0" algn="l">
                        <a:spcBef>
                          <a:spcPts val="0"/>
                        </a:spcBef>
                        <a:spcAft>
                          <a:spcPts val="0"/>
                        </a:spcAft>
                        <a:buNone/>
                      </a:pPr>
                      <a:r>
                        <a:rPr lang="en"/>
                        <a:t>         Medium</a:t>
                      </a:r>
                      <a:endParaRPr/>
                    </a:p>
                  </a:txBody>
                  <a:tcPr marT="91425" marB="91425" marR="91425" marL="91425">
                    <a:solidFill>
                      <a:srgbClr val="FCE5CD"/>
                    </a:solidFill>
                  </a:tcPr>
                </a:tc>
                <a:tc>
                  <a:txBody>
                    <a:bodyPr/>
                    <a:lstStyle/>
                    <a:p>
                      <a:pPr indent="0" lvl="0" marL="0" rtl="0" algn="l">
                        <a:spcBef>
                          <a:spcPts val="0"/>
                        </a:spcBef>
                        <a:spcAft>
                          <a:spcPts val="0"/>
                        </a:spcAft>
                        <a:buNone/>
                      </a:pPr>
                      <a:r>
                        <a:rPr lang="en"/>
                        <a:t>         10</a:t>
                      </a:r>
                      <a:endParaRPr/>
                    </a:p>
                  </a:txBody>
                  <a:tcPr marT="91425" marB="91425" marR="91425" marL="91425">
                    <a:solidFill>
                      <a:srgbClr val="FCE5CD"/>
                    </a:solidFill>
                  </a:tcPr>
                </a:tc>
                <a:tc>
                  <a:txBody>
                    <a:bodyPr/>
                    <a:lstStyle/>
                    <a:p>
                      <a:pPr indent="0" lvl="0" marL="0" rtl="0" algn="l">
                        <a:spcBef>
                          <a:spcPts val="0"/>
                        </a:spcBef>
                        <a:spcAft>
                          <a:spcPts val="0"/>
                        </a:spcAft>
                        <a:buNone/>
                      </a:pPr>
                      <a:r>
                        <a:rPr lang="en"/>
                        <a:t> PLANNED</a:t>
                      </a:r>
                      <a:endParaRPr/>
                    </a:p>
                  </a:txBody>
                  <a:tcPr marT="91425" marB="91425" marR="91425" marL="91425">
                    <a:solidFill>
                      <a:srgbClr val="FCE5CD"/>
                    </a:solidFill>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p24"/>
          <p:cNvSpPr txBox="1"/>
          <p:nvPr>
            <p:ph type="title"/>
          </p:nvPr>
        </p:nvSpPr>
        <p:spPr>
          <a:xfrm>
            <a:off x="1263475" y="178025"/>
            <a:ext cx="7149000" cy="495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                    USER STORY</a:t>
            </a:r>
            <a:endParaRPr/>
          </a:p>
        </p:txBody>
      </p:sp>
      <p:sp>
        <p:nvSpPr>
          <p:cNvPr id="383" name="Google Shape;383;p24"/>
          <p:cNvSpPr txBox="1"/>
          <p:nvPr>
            <p:ph idx="1" type="body"/>
          </p:nvPr>
        </p:nvSpPr>
        <p:spPr>
          <a:xfrm>
            <a:off x="989725" y="1337300"/>
            <a:ext cx="7344600" cy="3334500"/>
          </a:xfrm>
          <a:prstGeom prst="rect">
            <a:avLst/>
          </a:prstGeom>
          <a:solidFill>
            <a:srgbClr val="FCE5CD"/>
          </a:solidFill>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graphicFrame>
        <p:nvGraphicFramePr>
          <p:cNvPr id="384" name="Google Shape;384;p24"/>
          <p:cNvGraphicFramePr/>
          <p:nvPr/>
        </p:nvGraphicFramePr>
        <p:xfrm>
          <a:off x="592375" y="745825"/>
          <a:ext cx="3000000" cy="3000000"/>
        </p:xfrm>
        <a:graphic>
          <a:graphicData uri="http://schemas.openxmlformats.org/drawingml/2006/table">
            <a:tbl>
              <a:tblPr>
                <a:noFill/>
                <a:tableStyleId>{8B92D471-D618-47BD-B0F9-B2F55E1A533B}</a:tableStyleId>
              </a:tblPr>
              <a:tblGrid>
                <a:gridCol w="1756225"/>
                <a:gridCol w="1886575"/>
                <a:gridCol w="1725975"/>
                <a:gridCol w="2451325"/>
              </a:tblGrid>
              <a:tr h="443800">
                <a:tc>
                  <a:txBody>
                    <a:bodyPr/>
                    <a:lstStyle/>
                    <a:p>
                      <a:pPr indent="0" lvl="0" marL="0" rtl="0" algn="l">
                        <a:spcBef>
                          <a:spcPts val="0"/>
                        </a:spcBef>
                        <a:spcAft>
                          <a:spcPts val="0"/>
                        </a:spcAft>
                        <a:buNone/>
                      </a:pPr>
                      <a:r>
                        <a:rPr b="1" lang="en"/>
                        <a:t> User Story ID</a:t>
                      </a:r>
                      <a:endParaRPr b="1"/>
                    </a:p>
                  </a:txBody>
                  <a:tcPr marT="91425" marB="91425" marR="91425" marL="91425">
                    <a:solidFill>
                      <a:srgbClr val="FCE5CD"/>
                    </a:solidFill>
                  </a:tcPr>
                </a:tc>
                <a:tc>
                  <a:txBody>
                    <a:bodyPr/>
                    <a:lstStyle/>
                    <a:p>
                      <a:pPr indent="0" lvl="0" marL="0" rtl="0" algn="l">
                        <a:spcBef>
                          <a:spcPts val="0"/>
                        </a:spcBef>
                        <a:spcAft>
                          <a:spcPts val="0"/>
                        </a:spcAft>
                        <a:buNone/>
                      </a:pPr>
                      <a:r>
                        <a:rPr b="1" lang="en"/>
                        <a:t>As a type of User</a:t>
                      </a:r>
                      <a:endParaRPr b="1"/>
                    </a:p>
                  </a:txBody>
                  <a:tcPr marT="91425" marB="91425" marR="91425" marL="91425">
                    <a:solidFill>
                      <a:srgbClr val="FCE5CD"/>
                    </a:solidFill>
                  </a:tcPr>
                </a:tc>
                <a:tc>
                  <a:txBody>
                    <a:bodyPr/>
                    <a:lstStyle/>
                    <a:p>
                      <a:pPr indent="0" lvl="0" marL="0" rtl="0" algn="l">
                        <a:spcBef>
                          <a:spcPts val="0"/>
                        </a:spcBef>
                        <a:spcAft>
                          <a:spcPts val="0"/>
                        </a:spcAft>
                        <a:buNone/>
                      </a:pPr>
                      <a:r>
                        <a:rPr b="1" lang="en"/>
                        <a:t>I want to </a:t>
                      </a:r>
                      <a:endParaRPr b="1"/>
                    </a:p>
                    <a:p>
                      <a:pPr indent="0" lvl="0" marL="0" rtl="0" algn="l">
                        <a:spcBef>
                          <a:spcPts val="0"/>
                        </a:spcBef>
                        <a:spcAft>
                          <a:spcPts val="0"/>
                        </a:spcAft>
                        <a:buNone/>
                      </a:pPr>
                      <a:r>
                        <a:rPr b="1" lang="en" sz="1100"/>
                        <a:t>&lt;Perform some task&gt;</a:t>
                      </a:r>
                      <a:endParaRPr b="1" sz="1100"/>
                    </a:p>
                  </a:txBody>
                  <a:tcPr marT="91425" marB="91425" marR="91425" marL="91425">
                    <a:solidFill>
                      <a:srgbClr val="FCE5CD"/>
                    </a:solidFill>
                  </a:tcPr>
                </a:tc>
                <a:tc>
                  <a:txBody>
                    <a:bodyPr/>
                    <a:lstStyle/>
                    <a:p>
                      <a:pPr indent="0" lvl="0" marL="0" rtl="0" algn="l">
                        <a:spcBef>
                          <a:spcPts val="0"/>
                        </a:spcBef>
                        <a:spcAft>
                          <a:spcPts val="0"/>
                        </a:spcAft>
                        <a:buNone/>
                      </a:pPr>
                      <a:r>
                        <a:rPr b="1" lang="en"/>
                        <a:t>So that i can</a:t>
                      </a:r>
                      <a:endParaRPr b="1"/>
                    </a:p>
                    <a:p>
                      <a:pPr indent="0" lvl="0" marL="0" rtl="0" algn="l">
                        <a:spcBef>
                          <a:spcPts val="0"/>
                        </a:spcBef>
                        <a:spcAft>
                          <a:spcPts val="0"/>
                        </a:spcAft>
                        <a:buNone/>
                      </a:pPr>
                      <a:r>
                        <a:rPr b="1" lang="en" sz="1100"/>
                        <a:t>&lt;Achieve Some Goal&gt; </a:t>
                      </a:r>
                      <a:endParaRPr b="1" sz="1100"/>
                    </a:p>
                  </a:txBody>
                  <a:tcPr marT="91425" marB="91425" marR="91425" marL="91425">
                    <a:solidFill>
                      <a:srgbClr val="FCE5CD"/>
                    </a:solidFill>
                  </a:tcPr>
                </a:tc>
              </a:tr>
              <a:tr h="615950">
                <a:tc>
                  <a:txBody>
                    <a:bodyPr/>
                    <a:lstStyle/>
                    <a:p>
                      <a:pPr indent="0" lvl="0" marL="0" rtl="0" algn="l">
                        <a:spcBef>
                          <a:spcPts val="0"/>
                        </a:spcBef>
                        <a:spcAft>
                          <a:spcPts val="0"/>
                        </a:spcAft>
                        <a:buNone/>
                      </a:pPr>
                      <a:r>
                        <a:rPr lang="en"/>
                        <a:t>  1 </a:t>
                      </a:r>
                      <a:endParaRPr/>
                    </a:p>
                  </a:txBody>
                  <a:tcPr marT="91425" marB="91425" marR="91425" marL="91425">
                    <a:solidFill>
                      <a:srgbClr val="FCE5CD"/>
                    </a:solidFill>
                  </a:tcPr>
                </a:tc>
                <a:tc>
                  <a:txBody>
                    <a:bodyPr/>
                    <a:lstStyle/>
                    <a:p>
                      <a:pPr indent="0" lvl="0" marL="0" rtl="0" algn="l">
                        <a:spcBef>
                          <a:spcPts val="0"/>
                        </a:spcBef>
                        <a:spcAft>
                          <a:spcPts val="0"/>
                        </a:spcAft>
                        <a:buNone/>
                      </a:pPr>
                      <a:r>
                        <a:rPr lang="en"/>
                        <a:t>ADMIN</a:t>
                      </a:r>
                      <a:endParaRPr/>
                    </a:p>
                  </a:txBody>
                  <a:tcPr marT="91425" marB="91425" marR="91425" marL="91425">
                    <a:solidFill>
                      <a:srgbClr val="FCE5CD"/>
                    </a:solidFill>
                  </a:tcPr>
                </a:tc>
                <a:tc>
                  <a:txBody>
                    <a:bodyPr/>
                    <a:lstStyle/>
                    <a:p>
                      <a:pPr indent="0" lvl="0" marL="0" rtl="0" algn="l">
                        <a:spcBef>
                          <a:spcPts val="0"/>
                        </a:spcBef>
                        <a:spcAft>
                          <a:spcPts val="0"/>
                        </a:spcAft>
                        <a:buNone/>
                      </a:pPr>
                      <a:r>
                        <a:rPr lang="en" sz="1300"/>
                        <a:t>Login</a:t>
                      </a:r>
                      <a:endParaRPr sz="1300"/>
                    </a:p>
                  </a:txBody>
                  <a:tcPr marT="91425" marB="91425" marR="91425" marL="91425">
                    <a:solidFill>
                      <a:srgbClr val="FCE5CD"/>
                    </a:solidFill>
                  </a:tcPr>
                </a:tc>
                <a:tc>
                  <a:txBody>
                    <a:bodyPr/>
                    <a:lstStyle/>
                    <a:p>
                      <a:pPr indent="0" lvl="0" marL="0" rtl="0" algn="l">
                        <a:spcBef>
                          <a:spcPts val="0"/>
                        </a:spcBef>
                        <a:spcAft>
                          <a:spcPts val="0"/>
                        </a:spcAft>
                        <a:buNone/>
                      </a:pPr>
                      <a:r>
                        <a:rPr lang="en" sz="1100"/>
                        <a:t>login successful with correct username and password</a:t>
                      </a:r>
                      <a:r>
                        <a:rPr lang="en"/>
                        <a:t> </a:t>
                      </a:r>
                      <a:endParaRPr/>
                    </a:p>
                  </a:txBody>
                  <a:tcPr marT="91425" marB="91425" marR="91425" marL="91425">
                    <a:solidFill>
                      <a:srgbClr val="FCE5CD"/>
                    </a:solidFill>
                  </a:tcPr>
                </a:tc>
              </a:tr>
              <a:tr h="542500">
                <a:tc>
                  <a:txBody>
                    <a:bodyPr/>
                    <a:lstStyle/>
                    <a:p>
                      <a:pPr indent="0" lvl="0" marL="0" rtl="0" algn="l">
                        <a:spcBef>
                          <a:spcPts val="0"/>
                        </a:spcBef>
                        <a:spcAft>
                          <a:spcPts val="0"/>
                        </a:spcAft>
                        <a:buNone/>
                      </a:pPr>
                      <a:r>
                        <a:rPr lang="en"/>
                        <a:t> 2</a:t>
                      </a:r>
                      <a:endParaRPr/>
                    </a:p>
                  </a:txBody>
                  <a:tcPr marT="91425" marB="91425" marR="91425" marL="91425">
                    <a:solidFill>
                      <a:srgbClr val="FCE5CD"/>
                    </a:solidFill>
                  </a:tcPr>
                </a:tc>
                <a:tc>
                  <a:txBody>
                    <a:bodyPr/>
                    <a:lstStyle/>
                    <a:p>
                      <a:pPr indent="0" lvl="0" marL="0" rtl="0" algn="l">
                        <a:spcBef>
                          <a:spcPts val="0"/>
                        </a:spcBef>
                        <a:spcAft>
                          <a:spcPts val="0"/>
                        </a:spcAft>
                        <a:buNone/>
                      </a:pPr>
                      <a:r>
                        <a:rPr lang="en"/>
                        <a:t>ADMIN</a:t>
                      </a:r>
                      <a:endParaRPr/>
                    </a:p>
                  </a:txBody>
                  <a:tcPr marT="91425" marB="91425" marR="91425" marL="91425">
                    <a:solidFill>
                      <a:srgbClr val="FCE5CD"/>
                    </a:solidFill>
                  </a:tcPr>
                </a:tc>
                <a:tc>
                  <a:txBody>
                    <a:bodyPr/>
                    <a:lstStyle/>
                    <a:p>
                      <a:pPr indent="0" lvl="0" marL="0" rtl="0" algn="l">
                        <a:spcBef>
                          <a:spcPts val="0"/>
                        </a:spcBef>
                        <a:spcAft>
                          <a:spcPts val="0"/>
                        </a:spcAft>
                        <a:buNone/>
                      </a:pPr>
                      <a:r>
                        <a:rPr lang="en" sz="1200"/>
                        <a:t>View and Manage</a:t>
                      </a:r>
                      <a:endParaRPr sz="1200"/>
                    </a:p>
                  </a:txBody>
                  <a:tcPr marT="91425" marB="91425" marR="91425" marL="91425">
                    <a:solidFill>
                      <a:srgbClr val="FCE5CD"/>
                    </a:solidFill>
                  </a:tcPr>
                </a:tc>
                <a:tc>
                  <a:txBody>
                    <a:bodyPr/>
                    <a:lstStyle/>
                    <a:p>
                      <a:pPr indent="0" lvl="0" marL="0" rtl="0" algn="l">
                        <a:spcBef>
                          <a:spcPts val="0"/>
                        </a:spcBef>
                        <a:spcAft>
                          <a:spcPts val="0"/>
                        </a:spcAft>
                        <a:buNone/>
                      </a:pPr>
                      <a:r>
                        <a:rPr lang="en" sz="1100"/>
                        <a:t>Can view and Manage registered users,Faculties and Universities</a:t>
                      </a:r>
                      <a:endParaRPr sz="1100"/>
                    </a:p>
                    <a:p>
                      <a:pPr indent="0" lvl="0" marL="0" rtl="0" algn="l">
                        <a:spcBef>
                          <a:spcPts val="0"/>
                        </a:spcBef>
                        <a:spcAft>
                          <a:spcPts val="0"/>
                        </a:spcAft>
                        <a:buNone/>
                      </a:pPr>
                      <a:r>
                        <a:t/>
                      </a:r>
                      <a:endParaRPr sz="1100"/>
                    </a:p>
                  </a:txBody>
                  <a:tcPr marT="91425" marB="91425" marR="91425" marL="91425">
                    <a:solidFill>
                      <a:srgbClr val="FCE5CD"/>
                    </a:solidFill>
                  </a:tcPr>
                </a:tc>
              </a:tr>
              <a:tr h="396200">
                <a:tc>
                  <a:txBody>
                    <a:bodyPr/>
                    <a:lstStyle/>
                    <a:p>
                      <a:pPr indent="0" lvl="0" marL="0" rtl="0" algn="l">
                        <a:spcBef>
                          <a:spcPts val="0"/>
                        </a:spcBef>
                        <a:spcAft>
                          <a:spcPts val="0"/>
                        </a:spcAft>
                        <a:buNone/>
                      </a:pPr>
                      <a:r>
                        <a:rPr lang="en"/>
                        <a:t>3</a:t>
                      </a:r>
                      <a:endParaRPr/>
                    </a:p>
                  </a:txBody>
                  <a:tcPr marT="91425" marB="91425" marR="91425" marL="91425">
                    <a:solidFill>
                      <a:srgbClr val="FCE5CD"/>
                    </a:solidFill>
                  </a:tcPr>
                </a:tc>
                <a:tc>
                  <a:txBody>
                    <a:bodyPr/>
                    <a:lstStyle/>
                    <a:p>
                      <a:pPr indent="0" lvl="0" marL="0" rtl="0" algn="l">
                        <a:spcBef>
                          <a:spcPts val="0"/>
                        </a:spcBef>
                        <a:spcAft>
                          <a:spcPts val="0"/>
                        </a:spcAft>
                        <a:buNone/>
                      </a:pPr>
                      <a:r>
                        <a:rPr lang="en"/>
                        <a:t>ADMIN</a:t>
                      </a:r>
                      <a:endParaRPr/>
                    </a:p>
                  </a:txBody>
                  <a:tcPr marT="91425" marB="91425" marR="91425" marL="91425">
                    <a:solidFill>
                      <a:srgbClr val="FCE5CD"/>
                    </a:solidFill>
                  </a:tcPr>
                </a:tc>
                <a:tc>
                  <a:txBody>
                    <a:bodyPr/>
                    <a:lstStyle/>
                    <a:p>
                      <a:pPr indent="0" lvl="0" marL="0" rtl="0" algn="l">
                        <a:spcBef>
                          <a:spcPts val="0"/>
                        </a:spcBef>
                        <a:spcAft>
                          <a:spcPts val="0"/>
                        </a:spcAft>
                        <a:buNone/>
                      </a:pPr>
                      <a:r>
                        <a:rPr lang="en"/>
                        <a:t>Verification</a:t>
                      </a:r>
                      <a:endParaRPr/>
                    </a:p>
                  </a:txBody>
                  <a:tcPr marT="91425" marB="91425" marR="91425" marL="91425">
                    <a:solidFill>
                      <a:srgbClr val="FCE5CD"/>
                    </a:solidFill>
                  </a:tcPr>
                </a:tc>
                <a:tc>
                  <a:txBody>
                    <a:bodyPr/>
                    <a:lstStyle/>
                    <a:p>
                      <a:pPr indent="0" lvl="0" marL="0" rtl="0" algn="l">
                        <a:spcBef>
                          <a:spcPts val="0"/>
                        </a:spcBef>
                        <a:spcAft>
                          <a:spcPts val="0"/>
                        </a:spcAft>
                        <a:buNone/>
                      </a:pPr>
                      <a:r>
                        <a:rPr lang="en" sz="1200"/>
                        <a:t>Verify Courses</a:t>
                      </a:r>
                      <a:endParaRPr sz="1200"/>
                    </a:p>
                  </a:txBody>
                  <a:tcPr marT="91425" marB="91425" marR="91425" marL="91425">
                    <a:solidFill>
                      <a:srgbClr val="FCE5CD"/>
                    </a:solidFill>
                  </a:tcPr>
                </a:tc>
              </a:tr>
              <a:tr h="396200">
                <a:tc>
                  <a:txBody>
                    <a:bodyPr/>
                    <a:lstStyle/>
                    <a:p>
                      <a:pPr indent="0" lvl="0" marL="0" rtl="0" algn="l">
                        <a:spcBef>
                          <a:spcPts val="0"/>
                        </a:spcBef>
                        <a:spcAft>
                          <a:spcPts val="0"/>
                        </a:spcAft>
                        <a:buNone/>
                      </a:pPr>
                      <a:r>
                        <a:rPr lang="en"/>
                        <a:t>4</a:t>
                      </a:r>
                      <a:endParaRPr/>
                    </a:p>
                  </a:txBody>
                  <a:tcPr marT="91425" marB="91425" marR="91425" marL="91425">
                    <a:solidFill>
                      <a:srgbClr val="FCE5CD"/>
                    </a:solidFill>
                  </a:tcPr>
                </a:tc>
                <a:tc>
                  <a:txBody>
                    <a:bodyPr/>
                    <a:lstStyle/>
                    <a:p>
                      <a:pPr indent="0" lvl="0" marL="0" rtl="0" algn="l">
                        <a:spcBef>
                          <a:spcPts val="0"/>
                        </a:spcBef>
                        <a:spcAft>
                          <a:spcPts val="0"/>
                        </a:spcAft>
                        <a:buNone/>
                      </a:pPr>
                      <a:r>
                        <a:rPr lang="en"/>
                        <a:t>USER</a:t>
                      </a:r>
                      <a:endParaRPr/>
                    </a:p>
                  </a:txBody>
                  <a:tcPr marT="91425" marB="91425" marR="91425" marL="91425">
                    <a:solidFill>
                      <a:srgbClr val="FCE5CD"/>
                    </a:solidFill>
                  </a:tcPr>
                </a:tc>
                <a:tc>
                  <a:txBody>
                    <a:bodyPr/>
                    <a:lstStyle/>
                    <a:p>
                      <a:pPr indent="0" lvl="0" marL="0" rtl="0" algn="l">
                        <a:spcBef>
                          <a:spcPts val="0"/>
                        </a:spcBef>
                        <a:spcAft>
                          <a:spcPts val="0"/>
                        </a:spcAft>
                        <a:buNone/>
                      </a:pPr>
                      <a:r>
                        <a:rPr lang="en"/>
                        <a:t>Register</a:t>
                      </a:r>
                      <a:endParaRPr/>
                    </a:p>
                  </a:txBody>
                  <a:tcPr marT="91425" marB="91425" marR="91425" marL="91425">
                    <a:solidFill>
                      <a:srgbClr val="FCE5CD"/>
                    </a:solidFill>
                  </a:tcPr>
                </a:tc>
                <a:tc>
                  <a:txBody>
                    <a:bodyPr/>
                    <a:lstStyle/>
                    <a:p>
                      <a:pPr indent="0" lvl="0" marL="0" rtl="0" algn="l">
                        <a:spcBef>
                          <a:spcPts val="0"/>
                        </a:spcBef>
                        <a:spcAft>
                          <a:spcPts val="0"/>
                        </a:spcAft>
                        <a:buNone/>
                      </a:pPr>
                      <a:r>
                        <a:rPr lang="en" sz="1200"/>
                        <a:t>Can users register</a:t>
                      </a:r>
                      <a:r>
                        <a:rPr lang="en"/>
                        <a:t> </a:t>
                      </a:r>
                      <a:endParaRPr/>
                    </a:p>
                  </a:txBody>
                  <a:tcPr marT="91425" marB="91425" marR="91425" marL="91425">
                    <a:solidFill>
                      <a:srgbClr val="FCE5CD"/>
                    </a:solidFill>
                  </a:tcPr>
                </a:tc>
              </a:tr>
              <a:tr h="518125">
                <a:tc>
                  <a:txBody>
                    <a:bodyPr/>
                    <a:lstStyle/>
                    <a:p>
                      <a:pPr indent="0" lvl="0" marL="0" rtl="0" algn="l">
                        <a:spcBef>
                          <a:spcPts val="0"/>
                        </a:spcBef>
                        <a:spcAft>
                          <a:spcPts val="0"/>
                        </a:spcAft>
                        <a:buNone/>
                      </a:pPr>
                      <a:r>
                        <a:rPr lang="en"/>
                        <a:t>5</a:t>
                      </a:r>
                      <a:endParaRPr/>
                    </a:p>
                  </a:txBody>
                  <a:tcPr marT="91425" marB="91425" marR="91425" marL="91425">
                    <a:solidFill>
                      <a:srgbClr val="FCE5CD"/>
                    </a:solidFill>
                  </a:tcPr>
                </a:tc>
                <a:tc>
                  <a:txBody>
                    <a:bodyPr/>
                    <a:lstStyle/>
                    <a:p>
                      <a:pPr indent="0" lvl="0" marL="0" rtl="0" algn="l">
                        <a:spcBef>
                          <a:spcPts val="0"/>
                        </a:spcBef>
                        <a:spcAft>
                          <a:spcPts val="0"/>
                        </a:spcAft>
                        <a:buNone/>
                      </a:pPr>
                      <a:r>
                        <a:rPr lang="en"/>
                        <a:t>USER</a:t>
                      </a:r>
                      <a:endParaRPr/>
                    </a:p>
                  </a:txBody>
                  <a:tcPr marT="91425" marB="91425" marR="91425" marL="91425">
                    <a:solidFill>
                      <a:srgbClr val="FCE5CD"/>
                    </a:solidFill>
                  </a:tcPr>
                </a:tc>
                <a:tc>
                  <a:txBody>
                    <a:bodyPr/>
                    <a:lstStyle/>
                    <a:p>
                      <a:pPr indent="0" lvl="0" marL="0" rtl="0" algn="l">
                        <a:spcBef>
                          <a:spcPts val="0"/>
                        </a:spcBef>
                        <a:spcAft>
                          <a:spcPts val="0"/>
                        </a:spcAft>
                        <a:buNone/>
                      </a:pPr>
                      <a:r>
                        <a:rPr lang="en"/>
                        <a:t>Login</a:t>
                      </a:r>
                      <a:endParaRPr/>
                    </a:p>
                  </a:txBody>
                  <a:tcPr marT="91425" marB="91425" marR="91425" marL="91425">
                    <a:solidFill>
                      <a:srgbClr val="FCE5CD"/>
                    </a:solidFill>
                  </a:tcPr>
                </a:tc>
                <a:tc>
                  <a:txBody>
                    <a:bodyPr/>
                    <a:lstStyle/>
                    <a:p>
                      <a:pPr indent="0" lvl="0" marL="0" rtl="0" algn="l">
                        <a:spcBef>
                          <a:spcPts val="0"/>
                        </a:spcBef>
                        <a:spcAft>
                          <a:spcPts val="0"/>
                        </a:spcAft>
                        <a:buNone/>
                      </a:pPr>
                      <a:r>
                        <a:rPr lang="en" sz="1100"/>
                        <a:t>login successful with correct username and password</a:t>
                      </a:r>
                      <a:endParaRPr/>
                    </a:p>
                  </a:txBody>
                  <a:tcPr marT="91425" marB="91425" marR="91425" marL="91425">
                    <a:solidFill>
                      <a:srgbClr val="FCE5CD"/>
                    </a:solidFill>
                  </a:tcPr>
                </a:tc>
              </a:tr>
              <a:tr h="431800">
                <a:tc>
                  <a:txBody>
                    <a:bodyPr/>
                    <a:lstStyle/>
                    <a:p>
                      <a:pPr indent="0" lvl="0" marL="0" rtl="0" algn="l">
                        <a:spcBef>
                          <a:spcPts val="0"/>
                        </a:spcBef>
                        <a:spcAft>
                          <a:spcPts val="0"/>
                        </a:spcAft>
                        <a:buNone/>
                      </a:pPr>
                      <a:r>
                        <a:rPr lang="en"/>
                        <a:t>6</a:t>
                      </a:r>
                      <a:endParaRPr/>
                    </a:p>
                  </a:txBody>
                  <a:tcPr marT="91425" marB="91425" marR="91425" marL="91425">
                    <a:solidFill>
                      <a:srgbClr val="FCE5CD"/>
                    </a:solidFill>
                  </a:tcPr>
                </a:tc>
                <a:tc>
                  <a:txBody>
                    <a:bodyPr/>
                    <a:lstStyle/>
                    <a:p>
                      <a:pPr indent="0" lvl="0" marL="0" rtl="0" algn="l">
                        <a:spcBef>
                          <a:spcPts val="0"/>
                        </a:spcBef>
                        <a:spcAft>
                          <a:spcPts val="0"/>
                        </a:spcAft>
                        <a:buNone/>
                      </a:pPr>
                      <a:r>
                        <a:rPr lang="en"/>
                        <a:t>USER</a:t>
                      </a:r>
                      <a:endParaRPr/>
                    </a:p>
                  </a:txBody>
                  <a:tcPr marT="91425" marB="91425" marR="91425" marL="91425">
                    <a:solidFill>
                      <a:srgbClr val="FCE5CD"/>
                    </a:solidFill>
                  </a:tcPr>
                </a:tc>
                <a:tc>
                  <a:txBody>
                    <a:bodyPr/>
                    <a:lstStyle/>
                    <a:p>
                      <a:pPr indent="0" lvl="0" marL="0" rtl="0" algn="l">
                        <a:spcBef>
                          <a:spcPts val="0"/>
                        </a:spcBef>
                        <a:spcAft>
                          <a:spcPts val="0"/>
                        </a:spcAft>
                        <a:buNone/>
                      </a:pPr>
                      <a:r>
                        <a:rPr lang="en"/>
                        <a:t>Enrollment</a:t>
                      </a:r>
                      <a:endParaRPr/>
                    </a:p>
                  </a:txBody>
                  <a:tcPr marT="91425" marB="91425" marR="91425" marL="91425">
                    <a:solidFill>
                      <a:srgbClr val="FCE5CD"/>
                    </a:solidFill>
                  </a:tcPr>
                </a:tc>
                <a:tc>
                  <a:txBody>
                    <a:bodyPr/>
                    <a:lstStyle/>
                    <a:p>
                      <a:pPr indent="0" lvl="0" marL="0" rtl="0" algn="l">
                        <a:spcBef>
                          <a:spcPts val="0"/>
                        </a:spcBef>
                        <a:spcAft>
                          <a:spcPts val="0"/>
                        </a:spcAft>
                        <a:buNone/>
                      </a:pPr>
                      <a:r>
                        <a:rPr lang="en" sz="1200"/>
                        <a:t>Can enroll in  any Courses</a:t>
                      </a:r>
                      <a:endParaRPr sz="1200"/>
                    </a:p>
                  </a:txBody>
                  <a:tcPr marT="91425" marB="91425" marR="91425" marL="91425">
                    <a:solidFill>
                      <a:srgbClr val="FCE5CD"/>
                    </a:solidFill>
                  </a:tcPr>
                </a:tc>
              </a:tr>
              <a:tr h="396200">
                <a:tc>
                  <a:txBody>
                    <a:bodyPr/>
                    <a:lstStyle/>
                    <a:p>
                      <a:pPr indent="0" lvl="0" marL="0" rtl="0" algn="l">
                        <a:spcBef>
                          <a:spcPts val="0"/>
                        </a:spcBef>
                        <a:spcAft>
                          <a:spcPts val="0"/>
                        </a:spcAft>
                        <a:buNone/>
                      </a:pPr>
                      <a:r>
                        <a:rPr lang="en"/>
                        <a:t>7</a:t>
                      </a:r>
                      <a:endParaRPr/>
                    </a:p>
                  </a:txBody>
                  <a:tcPr marT="91425" marB="91425" marR="91425" marL="91425">
                    <a:solidFill>
                      <a:srgbClr val="FCE5CD"/>
                    </a:solidFill>
                  </a:tcPr>
                </a:tc>
                <a:tc>
                  <a:txBody>
                    <a:bodyPr/>
                    <a:lstStyle/>
                    <a:p>
                      <a:pPr indent="0" lvl="0" marL="0" rtl="0" algn="l">
                        <a:spcBef>
                          <a:spcPts val="0"/>
                        </a:spcBef>
                        <a:spcAft>
                          <a:spcPts val="0"/>
                        </a:spcAft>
                        <a:buNone/>
                      </a:pPr>
                      <a:r>
                        <a:rPr lang="en"/>
                        <a:t>USER</a:t>
                      </a:r>
                      <a:endParaRPr/>
                    </a:p>
                  </a:txBody>
                  <a:tcPr marT="91425" marB="91425" marR="91425" marL="91425">
                    <a:solidFill>
                      <a:srgbClr val="FCE5CD"/>
                    </a:solidFill>
                  </a:tcPr>
                </a:tc>
                <a:tc>
                  <a:txBody>
                    <a:bodyPr/>
                    <a:lstStyle/>
                    <a:p>
                      <a:pPr indent="0" lvl="0" marL="0" rtl="0" algn="l">
                        <a:spcBef>
                          <a:spcPts val="0"/>
                        </a:spcBef>
                        <a:spcAft>
                          <a:spcPts val="0"/>
                        </a:spcAft>
                        <a:buNone/>
                      </a:pPr>
                      <a:r>
                        <a:rPr lang="en"/>
                        <a:t>View Profile</a:t>
                      </a:r>
                      <a:endParaRPr/>
                    </a:p>
                  </a:txBody>
                  <a:tcPr marT="91425" marB="91425" marR="91425" marL="91425">
                    <a:solidFill>
                      <a:srgbClr val="FCE5CD"/>
                    </a:solidFill>
                  </a:tcPr>
                </a:tc>
                <a:tc>
                  <a:txBody>
                    <a:bodyPr/>
                    <a:lstStyle/>
                    <a:p>
                      <a:pPr indent="0" lvl="0" marL="0" rtl="0" algn="l">
                        <a:spcBef>
                          <a:spcPts val="0"/>
                        </a:spcBef>
                        <a:spcAft>
                          <a:spcPts val="0"/>
                        </a:spcAft>
                        <a:buNone/>
                      </a:pPr>
                      <a:r>
                        <a:rPr lang="en" sz="1200"/>
                        <a:t>View users profile in application</a:t>
                      </a:r>
                      <a:endParaRPr sz="1200"/>
                    </a:p>
                  </a:txBody>
                  <a:tcPr marT="91425" marB="91425" marR="91425" marL="91425">
                    <a:solidFill>
                      <a:srgbClr val="FCE5CD"/>
                    </a:solidFill>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25"/>
          <p:cNvSpPr txBox="1"/>
          <p:nvPr>
            <p:ph type="title"/>
          </p:nvPr>
        </p:nvSpPr>
        <p:spPr>
          <a:xfrm>
            <a:off x="1433975" y="0"/>
            <a:ext cx="7030500" cy="569400"/>
          </a:xfrm>
          <a:prstGeom prst="rect">
            <a:avLst/>
          </a:prstGeom>
        </p:spPr>
        <p:txBody>
          <a:bodyPr anchorCtr="0" anchor="t" bIns="91425" lIns="91425" spcFirstLastPara="1" rIns="91425" wrap="square" tIns="91425">
            <a:normAutofit fontScale="90000"/>
          </a:bodyPr>
          <a:lstStyle/>
          <a:p>
            <a:pPr indent="457200" lvl="0" marL="1371600" rtl="0" algn="l">
              <a:spcBef>
                <a:spcPts val="0"/>
              </a:spcBef>
              <a:spcAft>
                <a:spcPts val="0"/>
              </a:spcAft>
              <a:buNone/>
            </a:pPr>
            <a:r>
              <a:rPr lang="en"/>
              <a:t>USER STORY</a:t>
            </a:r>
            <a:endParaRPr/>
          </a:p>
        </p:txBody>
      </p:sp>
      <p:sp>
        <p:nvSpPr>
          <p:cNvPr id="390" name="Google Shape;390;p25"/>
          <p:cNvSpPr txBox="1"/>
          <p:nvPr>
            <p:ph idx="1" type="body"/>
          </p:nvPr>
        </p:nvSpPr>
        <p:spPr>
          <a:xfrm>
            <a:off x="781550" y="1077700"/>
            <a:ext cx="7526700" cy="3568200"/>
          </a:xfrm>
          <a:prstGeom prst="rect">
            <a:avLst/>
          </a:prstGeom>
          <a:solidFill>
            <a:srgbClr val="FCE5CD"/>
          </a:solidFill>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graphicFrame>
        <p:nvGraphicFramePr>
          <p:cNvPr id="391" name="Google Shape;391;p25"/>
          <p:cNvGraphicFramePr/>
          <p:nvPr/>
        </p:nvGraphicFramePr>
        <p:xfrm>
          <a:off x="403800" y="513850"/>
          <a:ext cx="3000000" cy="3000000"/>
        </p:xfrm>
        <a:graphic>
          <a:graphicData uri="http://schemas.openxmlformats.org/drawingml/2006/table">
            <a:tbl>
              <a:tblPr>
                <a:noFill/>
                <a:tableStyleId>{8B92D471-D618-47BD-B0F9-B2F55E1A533B}</a:tableStyleId>
              </a:tblPr>
              <a:tblGrid>
                <a:gridCol w="1992375"/>
                <a:gridCol w="1992375"/>
                <a:gridCol w="1992375"/>
                <a:gridCol w="1992375"/>
              </a:tblGrid>
              <a:tr h="473825">
                <a:tc>
                  <a:txBody>
                    <a:bodyPr/>
                    <a:lstStyle/>
                    <a:p>
                      <a:pPr indent="0" lvl="0" marL="0" rtl="0" algn="l">
                        <a:spcBef>
                          <a:spcPts val="0"/>
                        </a:spcBef>
                        <a:spcAft>
                          <a:spcPts val="0"/>
                        </a:spcAft>
                        <a:buNone/>
                      </a:pPr>
                      <a:r>
                        <a:rPr b="1" lang="en"/>
                        <a:t>              ID</a:t>
                      </a:r>
                      <a:endParaRPr/>
                    </a:p>
                  </a:txBody>
                  <a:tcPr marT="91425" marB="91425" marR="91425" marL="91425">
                    <a:solidFill>
                      <a:srgbClr val="FCE5CD"/>
                    </a:solidFill>
                  </a:tcPr>
                </a:tc>
                <a:tc>
                  <a:txBody>
                    <a:bodyPr/>
                    <a:lstStyle/>
                    <a:p>
                      <a:pPr indent="0" lvl="0" marL="0" rtl="0" algn="l">
                        <a:spcBef>
                          <a:spcPts val="0"/>
                        </a:spcBef>
                        <a:spcAft>
                          <a:spcPts val="0"/>
                        </a:spcAft>
                        <a:buNone/>
                      </a:pPr>
                      <a:r>
                        <a:rPr lang="en"/>
                        <a:t>        </a:t>
                      </a:r>
                      <a:r>
                        <a:rPr b="1" lang="en"/>
                        <a:t>NAME</a:t>
                      </a:r>
                      <a:endParaRPr/>
                    </a:p>
                  </a:txBody>
                  <a:tcPr marT="91425" marB="91425" marR="91425" marL="91425">
                    <a:solidFill>
                      <a:srgbClr val="FCE5CD"/>
                    </a:solidFill>
                  </a:tcPr>
                </a:tc>
                <a:tc>
                  <a:txBody>
                    <a:bodyPr/>
                    <a:lstStyle/>
                    <a:p>
                      <a:pPr indent="0" lvl="0" marL="0" rtl="0" algn="l">
                        <a:spcBef>
                          <a:spcPts val="0"/>
                        </a:spcBef>
                        <a:spcAft>
                          <a:spcPts val="0"/>
                        </a:spcAft>
                        <a:buNone/>
                      </a:pPr>
                      <a:r>
                        <a:rPr b="1" lang="en"/>
                        <a:t>I want to </a:t>
                      </a:r>
                      <a:endParaRPr b="1"/>
                    </a:p>
                    <a:p>
                      <a:pPr indent="0" lvl="0" marL="0" rtl="0" algn="l">
                        <a:spcBef>
                          <a:spcPts val="0"/>
                        </a:spcBef>
                        <a:spcAft>
                          <a:spcPts val="0"/>
                        </a:spcAft>
                        <a:buNone/>
                      </a:pPr>
                      <a:r>
                        <a:rPr b="1" lang="en" sz="1100"/>
                        <a:t>&lt;Perform some task&gt;</a:t>
                      </a:r>
                      <a:endParaRPr/>
                    </a:p>
                  </a:txBody>
                  <a:tcPr marT="91425" marB="91425" marR="91425" marL="91425">
                    <a:solidFill>
                      <a:srgbClr val="FCE5CD"/>
                    </a:solidFill>
                  </a:tcPr>
                </a:tc>
                <a:tc>
                  <a:txBody>
                    <a:bodyPr/>
                    <a:lstStyle/>
                    <a:p>
                      <a:pPr indent="0" lvl="0" marL="0" rtl="0" algn="l">
                        <a:spcBef>
                          <a:spcPts val="0"/>
                        </a:spcBef>
                        <a:spcAft>
                          <a:spcPts val="0"/>
                        </a:spcAft>
                        <a:buNone/>
                      </a:pPr>
                      <a:r>
                        <a:rPr b="1" lang="en"/>
                        <a:t>So that i can</a:t>
                      </a:r>
                      <a:endParaRPr b="1"/>
                    </a:p>
                    <a:p>
                      <a:pPr indent="0" lvl="0" marL="0" rtl="0" algn="l">
                        <a:spcBef>
                          <a:spcPts val="0"/>
                        </a:spcBef>
                        <a:spcAft>
                          <a:spcPts val="0"/>
                        </a:spcAft>
                        <a:buNone/>
                      </a:pPr>
                      <a:r>
                        <a:rPr b="1" lang="en" sz="1100"/>
                        <a:t>&lt;Achieve Some Goal&gt; </a:t>
                      </a:r>
                      <a:endParaRPr/>
                    </a:p>
                  </a:txBody>
                  <a:tcPr marT="91425" marB="91425" marR="91425" marL="91425">
                    <a:solidFill>
                      <a:srgbClr val="FCE5CD"/>
                    </a:solidFill>
                  </a:tcPr>
                </a:tc>
              </a:tr>
              <a:tr h="473825">
                <a:tc>
                  <a:txBody>
                    <a:bodyPr/>
                    <a:lstStyle/>
                    <a:p>
                      <a:pPr indent="0" lvl="0" marL="0" rtl="0" algn="l">
                        <a:spcBef>
                          <a:spcPts val="0"/>
                        </a:spcBef>
                        <a:spcAft>
                          <a:spcPts val="0"/>
                        </a:spcAft>
                        <a:buNone/>
                      </a:pPr>
                      <a:r>
                        <a:rPr lang="en"/>
                        <a:t>8</a:t>
                      </a:r>
                      <a:endParaRPr/>
                    </a:p>
                  </a:txBody>
                  <a:tcPr marT="91425" marB="91425" marR="91425" marL="91425">
                    <a:solidFill>
                      <a:srgbClr val="FCE5CD"/>
                    </a:solidFill>
                  </a:tcPr>
                </a:tc>
                <a:tc>
                  <a:txBody>
                    <a:bodyPr/>
                    <a:lstStyle/>
                    <a:p>
                      <a:pPr indent="0" lvl="0" marL="0" rtl="0" algn="l">
                        <a:spcBef>
                          <a:spcPts val="0"/>
                        </a:spcBef>
                        <a:spcAft>
                          <a:spcPts val="0"/>
                        </a:spcAft>
                        <a:buNone/>
                      </a:pPr>
                      <a:r>
                        <a:rPr lang="en"/>
                        <a:t>USER</a:t>
                      </a:r>
                      <a:endParaRPr/>
                    </a:p>
                  </a:txBody>
                  <a:tcPr marT="91425" marB="91425" marR="91425" marL="91425">
                    <a:solidFill>
                      <a:srgbClr val="FCE5CD"/>
                    </a:solidFill>
                  </a:tcPr>
                </a:tc>
                <a:tc>
                  <a:txBody>
                    <a:bodyPr/>
                    <a:lstStyle/>
                    <a:p>
                      <a:pPr indent="0" lvl="0" marL="0" rtl="0" algn="l">
                        <a:spcBef>
                          <a:spcPts val="0"/>
                        </a:spcBef>
                        <a:spcAft>
                          <a:spcPts val="0"/>
                        </a:spcAft>
                        <a:buNone/>
                      </a:pPr>
                      <a:r>
                        <a:rPr lang="en"/>
                        <a:t>Online Assessment </a:t>
                      </a:r>
                      <a:endParaRPr/>
                    </a:p>
                  </a:txBody>
                  <a:tcPr marT="91425" marB="91425" marR="91425" marL="91425">
                    <a:solidFill>
                      <a:srgbClr val="FCE5CD"/>
                    </a:solidFill>
                  </a:tcPr>
                </a:tc>
                <a:tc>
                  <a:txBody>
                    <a:bodyPr/>
                    <a:lstStyle/>
                    <a:p>
                      <a:pPr indent="0" lvl="0" marL="0" rtl="0" algn="l">
                        <a:spcBef>
                          <a:spcPts val="0"/>
                        </a:spcBef>
                        <a:spcAft>
                          <a:spcPts val="0"/>
                        </a:spcAft>
                        <a:buNone/>
                      </a:pPr>
                      <a:r>
                        <a:rPr lang="en" sz="1100"/>
                        <a:t>Can attend Assessment </a:t>
                      </a:r>
                      <a:endParaRPr sz="1100"/>
                    </a:p>
                  </a:txBody>
                  <a:tcPr marT="91425" marB="91425" marR="91425" marL="91425">
                    <a:solidFill>
                      <a:srgbClr val="FCE5CD"/>
                    </a:solidFill>
                  </a:tcPr>
                </a:tc>
              </a:tr>
              <a:tr h="473825">
                <a:tc>
                  <a:txBody>
                    <a:bodyPr/>
                    <a:lstStyle/>
                    <a:p>
                      <a:pPr indent="0" lvl="0" marL="0" rtl="0" algn="l">
                        <a:spcBef>
                          <a:spcPts val="0"/>
                        </a:spcBef>
                        <a:spcAft>
                          <a:spcPts val="0"/>
                        </a:spcAft>
                        <a:buNone/>
                      </a:pPr>
                      <a:r>
                        <a:rPr lang="en"/>
                        <a:t>9</a:t>
                      </a:r>
                      <a:endParaRPr/>
                    </a:p>
                  </a:txBody>
                  <a:tcPr marT="91425" marB="91425" marR="91425" marL="91425">
                    <a:solidFill>
                      <a:srgbClr val="FCE5CD"/>
                    </a:solidFill>
                  </a:tcPr>
                </a:tc>
                <a:tc>
                  <a:txBody>
                    <a:bodyPr/>
                    <a:lstStyle/>
                    <a:p>
                      <a:pPr indent="0" lvl="0" marL="0" rtl="0" algn="l">
                        <a:spcBef>
                          <a:spcPts val="0"/>
                        </a:spcBef>
                        <a:spcAft>
                          <a:spcPts val="0"/>
                        </a:spcAft>
                        <a:buNone/>
                      </a:pPr>
                      <a:r>
                        <a:rPr lang="en"/>
                        <a:t>USER</a:t>
                      </a:r>
                      <a:endParaRPr/>
                    </a:p>
                  </a:txBody>
                  <a:tcPr marT="91425" marB="91425" marR="91425" marL="91425">
                    <a:solidFill>
                      <a:srgbClr val="FCE5CD"/>
                    </a:solidFill>
                  </a:tcPr>
                </a:tc>
                <a:tc>
                  <a:txBody>
                    <a:bodyPr/>
                    <a:lstStyle/>
                    <a:p>
                      <a:pPr indent="0" lvl="0" marL="0" rtl="0" algn="l">
                        <a:spcBef>
                          <a:spcPts val="0"/>
                        </a:spcBef>
                        <a:spcAft>
                          <a:spcPts val="0"/>
                        </a:spcAft>
                        <a:buNone/>
                      </a:pPr>
                      <a:r>
                        <a:rPr lang="en"/>
                        <a:t>Certificate</a:t>
                      </a:r>
                      <a:endParaRPr/>
                    </a:p>
                  </a:txBody>
                  <a:tcPr marT="91425" marB="91425" marR="91425" marL="91425">
                    <a:solidFill>
                      <a:srgbClr val="FCE5CD"/>
                    </a:solidFill>
                  </a:tcPr>
                </a:tc>
                <a:tc>
                  <a:txBody>
                    <a:bodyPr/>
                    <a:lstStyle/>
                    <a:p>
                      <a:pPr indent="0" lvl="0" marL="0" rtl="0" algn="l">
                        <a:spcBef>
                          <a:spcPts val="0"/>
                        </a:spcBef>
                        <a:spcAft>
                          <a:spcPts val="0"/>
                        </a:spcAft>
                        <a:buNone/>
                      </a:pPr>
                      <a:r>
                        <a:rPr lang="en" sz="1100"/>
                        <a:t>Can download the certificate</a:t>
                      </a:r>
                      <a:endParaRPr sz="1100"/>
                    </a:p>
                  </a:txBody>
                  <a:tcPr marT="91425" marB="91425" marR="91425" marL="91425">
                    <a:solidFill>
                      <a:srgbClr val="FCE5CD"/>
                    </a:solidFill>
                  </a:tcPr>
                </a:tc>
              </a:tr>
              <a:tr h="473825">
                <a:tc>
                  <a:txBody>
                    <a:bodyPr/>
                    <a:lstStyle/>
                    <a:p>
                      <a:pPr indent="0" lvl="0" marL="0" rtl="0" algn="l">
                        <a:spcBef>
                          <a:spcPts val="0"/>
                        </a:spcBef>
                        <a:spcAft>
                          <a:spcPts val="0"/>
                        </a:spcAft>
                        <a:buNone/>
                      </a:pPr>
                      <a:r>
                        <a:rPr lang="en"/>
                        <a:t>10</a:t>
                      </a:r>
                      <a:endParaRPr/>
                    </a:p>
                  </a:txBody>
                  <a:tcPr marT="91425" marB="91425" marR="91425" marL="91425">
                    <a:solidFill>
                      <a:srgbClr val="FCE5CD"/>
                    </a:solidFill>
                  </a:tcPr>
                </a:tc>
                <a:tc>
                  <a:txBody>
                    <a:bodyPr/>
                    <a:lstStyle/>
                    <a:p>
                      <a:pPr indent="0" lvl="0" marL="0" rtl="0" algn="l">
                        <a:spcBef>
                          <a:spcPts val="0"/>
                        </a:spcBef>
                        <a:spcAft>
                          <a:spcPts val="0"/>
                        </a:spcAft>
                        <a:buNone/>
                      </a:pPr>
                      <a:r>
                        <a:rPr lang="en"/>
                        <a:t>USER</a:t>
                      </a:r>
                      <a:endParaRPr/>
                    </a:p>
                  </a:txBody>
                  <a:tcPr marT="91425" marB="91425" marR="91425" marL="91425">
                    <a:solidFill>
                      <a:srgbClr val="FCE5CD"/>
                    </a:solidFill>
                  </a:tcPr>
                </a:tc>
                <a:tc>
                  <a:txBody>
                    <a:bodyPr/>
                    <a:lstStyle/>
                    <a:p>
                      <a:pPr indent="0" lvl="0" marL="0" rtl="0" algn="l">
                        <a:spcBef>
                          <a:spcPts val="0"/>
                        </a:spcBef>
                        <a:spcAft>
                          <a:spcPts val="0"/>
                        </a:spcAft>
                        <a:buNone/>
                      </a:pPr>
                      <a:r>
                        <a:rPr lang="en"/>
                        <a:t>Feedback</a:t>
                      </a:r>
                      <a:endParaRPr/>
                    </a:p>
                  </a:txBody>
                  <a:tcPr marT="91425" marB="91425" marR="91425" marL="91425">
                    <a:solidFill>
                      <a:srgbClr val="FCE5CD"/>
                    </a:solidFill>
                  </a:tcPr>
                </a:tc>
                <a:tc>
                  <a:txBody>
                    <a:bodyPr/>
                    <a:lstStyle/>
                    <a:p>
                      <a:pPr indent="0" lvl="0" marL="0" rtl="0" algn="l">
                        <a:spcBef>
                          <a:spcPts val="0"/>
                        </a:spcBef>
                        <a:spcAft>
                          <a:spcPts val="0"/>
                        </a:spcAft>
                        <a:buNone/>
                      </a:pPr>
                      <a:r>
                        <a:rPr lang="en" sz="1200"/>
                        <a:t>Can provide feedback</a:t>
                      </a:r>
                      <a:endParaRPr sz="1200"/>
                    </a:p>
                  </a:txBody>
                  <a:tcPr marT="91425" marB="91425" marR="91425" marL="91425">
                    <a:solidFill>
                      <a:srgbClr val="FCE5CD"/>
                    </a:solidFill>
                  </a:tcPr>
                </a:tc>
              </a:tr>
              <a:tr h="473825">
                <a:tc>
                  <a:txBody>
                    <a:bodyPr/>
                    <a:lstStyle/>
                    <a:p>
                      <a:pPr indent="0" lvl="0" marL="0" rtl="0" algn="l">
                        <a:spcBef>
                          <a:spcPts val="0"/>
                        </a:spcBef>
                        <a:spcAft>
                          <a:spcPts val="0"/>
                        </a:spcAft>
                        <a:buNone/>
                      </a:pPr>
                      <a:r>
                        <a:rPr lang="en"/>
                        <a:t>11</a:t>
                      </a:r>
                      <a:endParaRPr/>
                    </a:p>
                  </a:txBody>
                  <a:tcPr marT="91425" marB="91425" marR="91425" marL="91425">
                    <a:solidFill>
                      <a:srgbClr val="FCE5CD"/>
                    </a:solidFill>
                  </a:tcPr>
                </a:tc>
                <a:tc>
                  <a:txBody>
                    <a:bodyPr/>
                    <a:lstStyle/>
                    <a:p>
                      <a:pPr indent="0" lvl="0" marL="0" rtl="0" algn="l">
                        <a:spcBef>
                          <a:spcPts val="0"/>
                        </a:spcBef>
                        <a:spcAft>
                          <a:spcPts val="0"/>
                        </a:spcAft>
                        <a:buNone/>
                      </a:pPr>
                      <a:r>
                        <a:rPr lang="en"/>
                        <a:t>FACULTY</a:t>
                      </a:r>
                      <a:endParaRPr/>
                    </a:p>
                  </a:txBody>
                  <a:tcPr marT="91425" marB="91425" marR="91425" marL="91425">
                    <a:solidFill>
                      <a:srgbClr val="FCE5CD"/>
                    </a:solidFill>
                  </a:tcPr>
                </a:tc>
                <a:tc>
                  <a:txBody>
                    <a:bodyPr/>
                    <a:lstStyle/>
                    <a:p>
                      <a:pPr indent="0" lvl="0" marL="0" rtl="0" algn="l">
                        <a:spcBef>
                          <a:spcPts val="0"/>
                        </a:spcBef>
                        <a:spcAft>
                          <a:spcPts val="0"/>
                        </a:spcAft>
                        <a:buNone/>
                      </a:pPr>
                      <a:r>
                        <a:rPr lang="en"/>
                        <a:t>Register</a:t>
                      </a:r>
                      <a:endParaRPr/>
                    </a:p>
                  </a:txBody>
                  <a:tcPr marT="91425" marB="91425" marR="91425" marL="91425">
                    <a:solidFill>
                      <a:srgbClr val="FCE5CD"/>
                    </a:solidFill>
                  </a:tcPr>
                </a:tc>
                <a:tc>
                  <a:txBody>
                    <a:bodyPr/>
                    <a:lstStyle/>
                    <a:p>
                      <a:pPr indent="0" lvl="0" marL="0" rtl="0" algn="l">
                        <a:spcBef>
                          <a:spcPts val="0"/>
                        </a:spcBef>
                        <a:spcAft>
                          <a:spcPts val="0"/>
                        </a:spcAft>
                        <a:buNone/>
                      </a:pPr>
                      <a:r>
                        <a:rPr lang="en" sz="1200"/>
                        <a:t>Can users register</a:t>
                      </a:r>
                      <a:endParaRPr/>
                    </a:p>
                  </a:txBody>
                  <a:tcPr marT="91425" marB="91425" marR="91425" marL="91425">
                    <a:solidFill>
                      <a:srgbClr val="FCE5CD"/>
                    </a:solidFill>
                  </a:tcPr>
                </a:tc>
              </a:tr>
              <a:tr h="473825">
                <a:tc>
                  <a:txBody>
                    <a:bodyPr/>
                    <a:lstStyle/>
                    <a:p>
                      <a:pPr indent="0" lvl="0" marL="0" rtl="0" algn="l">
                        <a:spcBef>
                          <a:spcPts val="0"/>
                        </a:spcBef>
                        <a:spcAft>
                          <a:spcPts val="0"/>
                        </a:spcAft>
                        <a:buNone/>
                      </a:pPr>
                      <a:r>
                        <a:rPr lang="en"/>
                        <a:t>12</a:t>
                      </a:r>
                      <a:endParaRPr/>
                    </a:p>
                  </a:txBody>
                  <a:tcPr marT="91425" marB="91425" marR="91425" marL="91425">
                    <a:solidFill>
                      <a:srgbClr val="FCE5CD"/>
                    </a:solidFill>
                  </a:tcPr>
                </a:tc>
                <a:tc>
                  <a:txBody>
                    <a:bodyPr/>
                    <a:lstStyle/>
                    <a:p>
                      <a:pPr indent="0" lvl="0" marL="0" rtl="0" algn="l">
                        <a:spcBef>
                          <a:spcPts val="0"/>
                        </a:spcBef>
                        <a:spcAft>
                          <a:spcPts val="0"/>
                        </a:spcAft>
                        <a:buNone/>
                      </a:pPr>
                      <a:r>
                        <a:rPr lang="en"/>
                        <a:t>FACULTY</a:t>
                      </a:r>
                      <a:endParaRPr/>
                    </a:p>
                  </a:txBody>
                  <a:tcPr marT="91425" marB="91425" marR="91425" marL="91425">
                    <a:solidFill>
                      <a:srgbClr val="FCE5CD"/>
                    </a:solidFill>
                  </a:tcPr>
                </a:tc>
                <a:tc>
                  <a:txBody>
                    <a:bodyPr/>
                    <a:lstStyle/>
                    <a:p>
                      <a:pPr indent="0" lvl="0" marL="0" rtl="0" algn="l">
                        <a:spcBef>
                          <a:spcPts val="0"/>
                        </a:spcBef>
                        <a:spcAft>
                          <a:spcPts val="0"/>
                        </a:spcAft>
                        <a:buNone/>
                      </a:pPr>
                      <a:r>
                        <a:rPr lang="en"/>
                        <a:t>Login</a:t>
                      </a:r>
                      <a:endParaRPr/>
                    </a:p>
                  </a:txBody>
                  <a:tcPr marT="91425" marB="91425" marR="91425" marL="91425">
                    <a:solidFill>
                      <a:srgbClr val="FCE5CD"/>
                    </a:solidFill>
                  </a:tcPr>
                </a:tc>
                <a:tc>
                  <a:txBody>
                    <a:bodyPr/>
                    <a:lstStyle/>
                    <a:p>
                      <a:pPr indent="0" lvl="0" marL="0" rtl="0" algn="l">
                        <a:spcBef>
                          <a:spcPts val="0"/>
                        </a:spcBef>
                        <a:spcAft>
                          <a:spcPts val="0"/>
                        </a:spcAft>
                        <a:buNone/>
                      </a:pPr>
                      <a:r>
                        <a:rPr lang="en" sz="1100"/>
                        <a:t>login successful with correct username and password</a:t>
                      </a:r>
                      <a:endParaRPr/>
                    </a:p>
                  </a:txBody>
                  <a:tcPr marT="91425" marB="91425" marR="91425" marL="91425">
                    <a:solidFill>
                      <a:srgbClr val="FCE5CD"/>
                    </a:solidFill>
                  </a:tcPr>
                </a:tc>
              </a:tr>
              <a:tr h="473825">
                <a:tc>
                  <a:txBody>
                    <a:bodyPr/>
                    <a:lstStyle/>
                    <a:p>
                      <a:pPr indent="0" lvl="0" marL="0" rtl="0" algn="l">
                        <a:spcBef>
                          <a:spcPts val="0"/>
                        </a:spcBef>
                        <a:spcAft>
                          <a:spcPts val="0"/>
                        </a:spcAft>
                        <a:buNone/>
                      </a:pPr>
                      <a:r>
                        <a:rPr lang="en"/>
                        <a:t>13</a:t>
                      </a:r>
                      <a:endParaRPr/>
                    </a:p>
                  </a:txBody>
                  <a:tcPr marT="91425" marB="91425" marR="91425" marL="91425">
                    <a:solidFill>
                      <a:srgbClr val="FCE5CD"/>
                    </a:solidFill>
                  </a:tcPr>
                </a:tc>
                <a:tc>
                  <a:txBody>
                    <a:bodyPr/>
                    <a:lstStyle/>
                    <a:p>
                      <a:pPr indent="0" lvl="0" marL="0" rtl="0" algn="l">
                        <a:spcBef>
                          <a:spcPts val="0"/>
                        </a:spcBef>
                        <a:spcAft>
                          <a:spcPts val="0"/>
                        </a:spcAft>
                        <a:buNone/>
                      </a:pPr>
                      <a:r>
                        <a:rPr lang="en"/>
                        <a:t>FACULTY</a:t>
                      </a:r>
                      <a:endParaRPr/>
                    </a:p>
                  </a:txBody>
                  <a:tcPr marT="91425" marB="91425" marR="91425" marL="91425">
                    <a:solidFill>
                      <a:srgbClr val="FCE5CD"/>
                    </a:solidFill>
                  </a:tcPr>
                </a:tc>
                <a:tc>
                  <a:txBody>
                    <a:bodyPr/>
                    <a:lstStyle/>
                    <a:p>
                      <a:pPr indent="0" lvl="0" marL="0" rtl="0" algn="l">
                        <a:spcBef>
                          <a:spcPts val="0"/>
                        </a:spcBef>
                        <a:spcAft>
                          <a:spcPts val="0"/>
                        </a:spcAft>
                        <a:buNone/>
                      </a:pPr>
                      <a:r>
                        <a:rPr lang="en"/>
                        <a:t>View Profile</a:t>
                      </a:r>
                      <a:endParaRPr/>
                    </a:p>
                  </a:txBody>
                  <a:tcPr marT="91425" marB="91425" marR="91425" marL="91425">
                    <a:solidFill>
                      <a:srgbClr val="FCE5CD"/>
                    </a:solidFill>
                  </a:tcPr>
                </a:tc>
                <a:tc>
                  <a:txBody>
                    <a:bodyPr/>
                    <a:lstStyle/>
                    <a:p>
                      <a:pPr indent="0" lvl="0" marL="0" rtl="0" algn="l">
                        <a:spcBef>
                          <a:spcPts val="0"/>
                        </a:spcBef>
                        <a:spcAft>
                          <a:spcPts val="0"/>
                        </a:spcAft>
                        <a:buNone/>
                      </a:pPr>
                      <a:r>
                        <a:rPr lang="en" sz="1200"/>
                        <a:t>View users profile in application</a:t>
                      </a:r>
                      <a:endParaRPr/>
                    </a:p>
                  </a:txBody>
                  <a:tcPr marT="91425" marB="91425" marR="91425" marL="91425">
                    <a:solidFill>
                      <a:srgbClr val="FCE5CD"/>
                    </a:solidFill>
                  </a:tcPr>
                </a:tc>
              </a:tr>
              <a:tr h="473825">
                <a:tc>
                  <a:txBody>
                    <a:bodyPr/>
                    <a:lstStyle/>
                    <a:p>
                      <a:pPr indent="0" lvl="0" marL="0" rtl="0" algn="l">
                        <a:spcBef>
                          <a:spcPts val="0"/>
                        </a:spcBef>
                        <a:spcAft>
                          <a:spcPts val="0"/>
                        </a:spcAft>
                        <a:buNone/>
                      </a:pPr>
                      <a:r>
                        <a:rPr lang="en"/>
                        <a:t>14</a:t>
                      </a:r>
                      <a:endParaRPr/>
                    </a:p>
                  </a:txBody>
                  <a:tcPr marT="91425" marB="91425" marR="91425" marL="91425">
                    <a:solidFill>
                      <a:srgbClr val="FCE5CD"/>
                    </a:solidFill>
                  </a:tcPr>
                </a:tc>
                <a:tc>
                  <a:txBody>
                    <a:bodyPr/>
                    <a:lstStyle/>
                    <a:p>
                      <a:pPr indent="0" lvl="0" marL="0" rtl="0" algn="l">
                        <a:spcBef>
                          <a:spcPts val="0"/>
                        </a:spcBef>
                        <a:spcAft>
                          <a:spcPts val="0"/>
                        </a:spcAft>
                        <a:buNone/>
                      </a:pPr>
                      <a:r>
                        <a:rPr lang="en"/>
                        <a:t>FACULTY</a:t>
                      </a:r>
                      <a:endParaRPr/>
                    </a:p>
                  </a:txBody>
                  <a:tcPr marT="91425" marB="91425" marR="91425" marL="91425">
                    <a:solidFill>
                      <a:srgbClr val="FCE5CD"/>
                    </a:solidFill>
                  </a:tcPr>
                </a:tc>
                <a:tc>
                  <a:txBody>
                    <a:bodyPr/>
                    <a:lstStyle/>
                    <a:p>
                      <a:pPr indent="0" lvl="0" marL="0" rtl="0" algn="l">
                        <a:spcBef>
                          <a:spcPts val="0"/>
                        </a:spcBef>
                        <a:spcAft>
                          <a:spcPts val="0"/>
                        </a:spcAft>
                        <a:buNone/>
                      </a:pPr>
                      <a:r>
                        <a:rPr lang="en"/>
                        <a:t>Course Creation</a:t>
                      </a:r>
                      <a:endParaRPr/>
                    </a:p>
                  </a:txBody>
                  <a:tcPr marT="91425" marB="91425" marR="91425" marL="91425">
                    <a:solidFill>
                      <a:srgbClr val="FCE5CD"/>
                    </a:solidFill>
                  </a:tcPr>
                </a:tc>
                <a:tc>
                  <a:txBody>
                    <a:bodyPr/>
                    <a:lstStyle/>
                    <a:p>
                      <a:pPr indent="0" lvl="0" marL="0" rtl="0" algn="l">
                        <a:spcBef>
                          <a:spcPts val="0"/>
                        </a:spcBef>
                        <a:spcAft>
                          <a:spcPts val="0"/>
                        </a:spcAft>
                        <a:buNone/>
                      </a:pPr>
                      <a:r>
                        <a:rPr lang="en" sz="1300"/>
                        <a:t>Can create course</a:t>
                      </a:r>
                      <a:endParaRPr sz="1300"/>
                    </a:p>
                  </a:txBody>
                  <a:tcPr marT="91425" marB="91425" marR="91425" marL="91425">
                    <a:solidFill>
                      <a:srgbClr val="FCE5CD"/>
                    </a:solidFill>
                  </a:tcPr>
                </a:tc>
              </a:tr>
              <a:tr h="473825">
                <a:tc>
                  <a:txBody>
                    <a:bodyPr/>
                    <a:lstStyle/>
                    <a:p>
                      <a:pPr indent="0" lvl="0" marL="0" rtl="0" algn="l">
                        <a:spcBef>
                          <a:spcPts val="0"/>
                        </a:spcBef>
                        <a:spcAft>
                          <a:spcPts val="0"/>
                        </a:spcAft>
                        <a:buNone/>
                      </a:pPr>
                      <a:r>
                        <a:rPr lang="en"/>
                        <a:t>15</a:t>
                      </a:r>
                      <a:endParaRPr/>
                    </a:p>
                  </a:txBody>
                  <a:tcPr marT="91425" marB="91425" marR="91425" marL="91425">
                    <a:solidFill>
                      <a:srgbClr val="FCE5CD"/>
                    </a:solidFill>
                  </a:tcPr>
                </a:tc>
                <a:tc>
                  <a:txBody>
                    <a:bodyPr/>
                    <a:lstStyle/>
                    <a:p>
                      <a:pPr indent="0" lvl="0" marL="0" rtl="0" algn="l">
                        <a:spcBef>
                          <a:spcPts val="0"/>
                        </a:spcBef>
                        <a:spcAft>
                          <a:spcPts val="0"/>
                        </a:spcAft>
                        <a:buNone/>
                      </a:pPr>
                      <a:r>
                        <a:rPr lang="en"/>
                        <a:t>FACULTY</a:t>
                      </a:r>
                      <a:endParaRPr/>
                    </a:p>
                  </a:txBody>
                  <a:tcPr marT="91425" marB="91425" marR="91425" marL="91425">
                    <a:solidFill>
                      <a:srgbClr val="FCE5CD"/>
                    </a:solidFill>
                  </a:tcPr>
                </a:tc>
                <a:tc>
                  <a:txBody>
                    <a:bodyPr/>
                    <a:lstStyle/>
                    <a:p>
                      <a:pPr indent="0" lvl="0" marL="0" rtl="0" algn="l">
                        <a:spcBef>
                          <a:spcPts val="0"/>
                        </a:spcBef>
                        <a:spcAft>
                          <a:spcPts val="0"/>
                        </a:spcAft>
                        <a:buNone/>
                      </a:pPr>
                      <a:r>
                        <a:rPr lang="en"/>
                        <a:t>Feedback</a:t>
                      </a:r>
                      <a:endParaRPr/>
                    </a:p>
                  </a:txBody>
                  <a:tcPr marT="91425" marB="91425" marR="91425" marL="91425">
                    <a:solidFill>
                      <a:srgbClr val="FCE5CD"/>
                    </a:solidFill>
                  </a:tcPr>
                </a:tc>
                <a:tc>
                  <a:txBody>
                    <a:bodyPr/>
                    <a:lstStyle/>
                    <a:p>
                      <a:pPr indent="0" lvl="0" marL="0" rtl="0" algn="l">
                        <a:spcBef>
                          <a:spcPts val="0"/>
                        </a:spcBef>
                        <a:spcAft>
                          <a:spcPts val="0"/>
                        </a:spcAft>
                        <a:buNone/>
                      </a:pPr>
                      <a:r>
                        <a:rPr lang="en" sz="1100"/>
                        <a:t>Can view feedback from user</a:t>
                      </a:r>
                      <a:endParaRPr sz="1100"/>
                    </a:p>
                  </a:txBody>
                  <a:tcPr marT="91425" marB="91425" marR="91425" marL="91425">
                    <a:solidFill>
                      <a:srgbClr val="FCE5CD"/>
                    </a:solidFill>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p26"/>
          <p:cNvSpPr txBox="1"/>
          <p:nvPr>
            <p:ph type="title"/>
          </p:nvPr>
        </p:nvSpPr>
        <p:spPr>
          <a:xfrm>
            <a:off x="1303800" y="0"/>
            <a:ext cx="7030500" cy="634500"/>
          </a:xfrm>
          <a:prstGeom prst="rect">
            <a:avLst/>
          </a:prstGeom>
        </p:spPr>
        <p:txBody>
          <a:bodyPr anchorCtr="0" anchor="t" bIns="91425" lIns="91425" spcFirstLastPara="1" rIns="91425" wrap="square" tIns="91425">
            <a:normAutofit/>
          </a:bodyPr>
          <a:lstStyle/>
          <a:p>
            <a:pPr indent="457200" lvl="0" marL="1371600" rtl="0" algn="l">
              <a:spcBef>
                <a:spcPts val="0"/>
              </a:spcBef>
              <a:spcAft>
                <a:spcPts val="0"/>
              </a:spcAft>
              <a:buNone/>
            </a:pPr>
            <a:r>
              <a:rPr lang="en"/>
              <a:t>PROJECT PLAN</a:t>
            </a:r>
            <a:endParaRPr/>
          </a:p>
        </p:txBody>
      </p:sp>
      <p:sp>
        <p:nvSpPr>
          <p:cNvPr id="397" name="Google Shape;397;p26"/>
          <p:cNvSpPr txBox="1"/>
          <p:nvPr>
            <p:ph idx="1" type="body"/>
          </p:nvPr>
        </p:nvSpPr>
        <p:spPr>
          <a:xfrm>
            <a:off x="1029025" y="1571750"/>
            <a:ext cx="7305300" cy="2070900"/>
          </a:xfrm>
          <a:prstGeom prst="rect">
            <a:avLst/>
          </a:prstGeom>
          <a:solidFill>
            <a:srgbClr val="FCE5CD"/>
          </a:solidFill>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graphicFrame>
        <p:nvGraphicFramePr>
          <p:cNvPr id="398" name="Google Shape;398;p26"/>
          <p:cNvGraphicFramePr/>
          <p:nvPr/>
        </p:nvGraphicFramePr>
        <p:xfrm>
          <a:off x="547100" y="567100"/>
          <a:ext cx="3000000" cy="3000000"/>
        </p:xfrm>
        <a:graphic>
          <a:graphicData uri="http://schemas.openxmlformats.org/drawingml/2006/table">
            <a:tbl>
              <a:tblPr>
                <a:noFill/>
                <a:tableStyleId>{8B92D471-D618-47BD-B0F9-B2F55E1A533B}</a:tableStyleId>
              </a:tblPr>
              <a:tblGrid>
                <a:gridCol w="1254450"/>
                <a:gridCol w="1306550"/>
                <a:gridCol w="1306550"/>
                <a:gridCol w="1306550"/>
                <a:gridCol w="1306550"/>
                <a:gridCol w="1306550"/>
              </a:tblGrid>
              <a:tr h="469325">
                <a:tc>
                  <a:txBody>
                    <a:bodyPr/>
                    <a:lstStyle/>
                    <a:p>
                      <a:pPr indent="0" lvl="0" marL="0" rtl="0" algn="l">
                        <a:spcBef>
                          <a:spcPts val="0"/>
                        </a:spcBef>
                        <a:spcAft>
                          <a:spcPts val="0"/>
                        </a:spcAft>
                        <a:buNone/>
                      </a:pPr>
                      <a:r>
                        <a:rPr b="1" lang="en"/>
                        <a:t>User</a:t>
                      </a:r>
                      <a:endParaRPr b="1"/>
                    </a:p>
                    <a:p>
                      <a:pPr indent="0" lvl="0" marL="0" rtl="0" algn="l">
                        <a:spcBef>
                          <a:spcPts val="0"/>
                        </a:spcBef>
                        <a:spcAft>
                          <a:spcPts val="0"/>
                        </a:spcAft>
                        <a:buNone/>
                      </a:pPr>
                      <a:r>
                        <a:rPr b="1" lang="en"/>
                        <a:t>StoryID</a:t>
                      </a:r>
                      <a:endParaRPr b="1"/>
                    </a:p>
                  </a:txBody>
                  <a:tcPr marT="91425" marB="91425" marR="91425" marL="91425">
                    <a:solidFill>
                      <a:srgbClr val="FCE5CD"/>
                    </a:solidFill>
                  </a:tcPr>
                </a:tc>
                <a:tc>
                  <a:txBody>
                    <a:bodyPr/>
                    <a:lstStyle/>
                    <a:p>
                      <a:pPr indent="0" lvl="0" marL="0" rtl="0" algn="l">
                        <a:spcBef>
                          <a:spcPts val="0"/>
                        </a:spcBef>
                        <a:spcAft>
                          <a:spcPts val="0"/>
                        </a:spcAft>
                        <a:buNone/>
                      </a:pPr>
                      <a:r>
                        <a:rPr b="1" lang="en"/>
                        <a:t>Task Name</a:t>
                      </a:r>
                      <a:endParaRPr b="1"/>
                    </a:p>
                  </a:txBody>
                  <a:tcPr marT="91425" marB="91425" marR="91425" marL="91425">
                    <a:solidFill>
                      <a:srgbClr val="FCE5CD"/>
                    </a:solidFill>
                  </a:tcPr>
                </a:tc>
                <a:tc>
                  <a:txBody>
                    <a:bodyPr/>
                    <a:lstStyle/>
                    <a:p>
                      <a:pPr indent="0" lvl="0" marL="0" rtl="0" algn="l">
                        <a:spcBef>
                          <a:spcPts val="0"/>
                        </a:spcBef>
                        <a:spcAft>
                          <a:spcPts val="0"/>
                        </a:spcAft>
                        <a:buNone/>
                      </a:pPr>
                      <a:r>
                        <a:rPr b="1" lang="en"/>
                        <a:t>Start Date</a:t>
                      </a:r>
                      <a:endParaRPr b="1"/>
                    </a:p>
                  </a:txBody>
                  <a:tcPr marT="91425" marB="91425" marR="91425" marL="91425">
                    <a:solidFill>
                      <a:srgbClr val="FCE5CD"/>
                    </a:solidFill>
                  </a:tcPr>
                </a:tc>
                <a:tc>
                  <a:txBody>
                    <a:bodyPr/>
                    <a:lstStyle/>
                    <a:p>
                      <a:pPr indent="0" lvl="0" marL="0" rtl="0" algn="l">
                        <a:spcBef>
                          <a:spcPts val="0"/>
                        </a:spcBef>
                        <a:spcAft>
                          <a:spcPts val="0"/>
                        </a:spcAft>
                        <a:buNone/>
                      </a:pPr>
                      <a:r>
                        <a:rPr b="1" lang="en"/>
                        <a:t>End Date</a:t>
                      </a:r>
                      <a:endParaRPr b="1"/>
                    </a:p>
                  </a:txBody>
                  <a:tcPr marT="91425" marB="91425" marR="91425" marL="91425">
                    <a:solidFill>
                      <a:srgbClr val="FCE5CD"/>
                    </a:solidFill>
                  </a:tcPr>
                </a:tc>
                <a:tc>
                  <a:txBody>
                    <a:bodyPr/>
                    <a:lstStyle/>
                    <a:p>
                      <a:pPr indent="0" lvl="0" marL="0" rtl="0" algn="l">
                        <a:spcBef>
                          <a:spcPts val="0"/>
                        </a:spcBef>
                        <a:spcAft>
                          <a:spcPts val="0"/>
                        </a:spcAft>
                        <a:buNone/>
                      </a:pPr>
                      <a:r>
                        <a:rPr b="1" lang="en"/>
                        <a:t>   Days </a:t>
                      </a:r>
                      <a:endParaRPr b="1"/>
                    </a:p>
                  </a:txBody>
                  <a:tcPr marT="91425" marB="91425" marR="91425" marL="91425">
                    <a:solidFill>
                      <a:srgbClr val="FCE5CD"/>
                    </a:solidFill>
                  </a:tcPr>
                </a:tc>
                <a:tc>
                  <a:txBody>
                    <a:bodyPr/>
                    <a:lstStyle/>
                    <a:p>
                      <a:pPr indent="0" lvl="0" marL="0" rtl="0" algn="l">
                        <a:spcBef>
                          <a:spcPts val="0"/>
                        </a:spcBef>
                        <a:spcAft>
                          <a:spcPts val="0"/>
                        </a:spcAft>
                        <a:buNone/>
                      </a:pPr>
                      <a:r>
                        <a:rPr b="1" lang="en"/>
                        <a:t>  Status</a:t>
                      </a:r>
                      <a:endParaRPr b="1"/>
                    </a:p>
                  </a:txBody>
                  <a:tcPr marT="91425" marB="91425" marR="91425" marL="91425">
                    <a:solidFill>
                      <a:srgbClr val="FCE5CD"/>
                    </a:solidFill>
                  </a:tcPr>
                </a:tc>
              </a:tr>
              <a:tr h="404200">
                <a:tc>
                  <a:txBody>
                    <a:bodyPr/>
                    <a:lstStyle/>
                    <a:p>
                      <a:pPr indent="0" lvl="0" marL="0" rtl="0" algn="l">
                        <a:spcBef>
                          <a:spcPts val="0"/>
                        </a:spcBef>
                        <a:spcAft>
                          <a:spcPts val="0"/>
                        </a:spcAft>
                        <a:buNone/>
                      </a:pPr>
                      <a:r>
                        <a:rPr lang="en"/>
                        <a:t>1</a:t>
                      </a:r>
                      <a:endParaRPr/>
                    </a:p>
                  </a:txBody>
                  <a:tcPr marT="91425" marB="91425" marR="91425" marL="91425">
                    <a:solidFill>
                      <a:srgbClr val="FCE5CD"/>
                    </a:solidFill>
                  </a:tcPr>
                </a:tc>
                <a:tc rowSpan="5">
                  <a:txBody>
                    <a:bodyPr/>
                    <a:lstStyle/>
                    <a:p>
                      <a:pPr indent="0" lvl="0" marL="0" rtl="0" algn="l">
                        <a:spcBef>
                          <a:spcPts val="0"/>
                        </a:spcBef>
                        <a:spcAft>
                          <a:spcPts val="0"/>
                        </a:spcAft>
                        <a:buNone/>
                      </a:pPr>
                      <a:r>
                        <a:rPr lang="en"/>
                        <a:t>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Sprint 1</a:t>
                      </a:r>
                      <a:endParaRPr/>
                    </a:p>
                    <a:p>
                      <a:pPr indent="0" lvl="0" marL="0" rtl="0" algn="l">
                        <a:spcBef>
                          <a:spcPts val="0"/>
                        </a:spcBef>
                        <a:spcAft>
                          <a:spcPts val="0"/>
                        </a:spcAft>
                        <a:buNone/>
                      </a:pPr>
                      <a:r>
                        <a:rPr lang="en"/>
                        <a:t>     </a:t>
                      </a:r>
                      <a:endParaRPr/>
                    </a:p>
                  </a:txBody>
                  <a:tcPr marT="91425" marB="91425" marR="91425" marL="91425">
                    <a:solidFill>
                      <a:srgbClr val="FCE5CD"/>
                    </a:solidFill>
                  </a:tcPr>
                </a:tc>
                <a:tc>
                  <a:txBody>
                    <a:bodyPr/>
                    <a:lstStyle/>
                    <a:p>
                      <a:pPr indent="0" lvl="0" marL="0" rtl="0" algn="l">
                        <a:spcBef>
                          <a:spcPts val="0"/>
                        </a:spcBef>
                        <a:spcAft>
                          <a:spcPts val="0"/>
                        </a:spcAft>
                        <a:buNone/>
                      </a:pPr>
                      <a:r>
                        <a:rPr lang="en"/>
                        <a:t>16/08/2022</a:t>
                      </a:r>
                      <a:endParaRPr/>
                    </a:p>
                  </a:txBody>
                  <a:tcPr marT="91425" marB="91425" marR="91425" marL="91425">
                    <a:solidFill>
                      <a:srgbClr val="FCE5CD"/>
                    </a:solidFill>
                  </a:tcPr>
                </a:tc>
                <a:tc>
                  <a:txBody>
                    <a:bodyPr/>
                    <a:lstStyle/>
                    <a:p>
                      <a:pPr indent="0" lvl="0" marL="0" rtl="0" algn="l">
                        <a:spcBef>
                          <a:spcPts val="0"/>
                        </a:spcBef>
                        <a:spcAft>
                          <a:spcPts val="0"/>
                        </a:spcAft>
                        <a:buNone/>
                      </a:pPr>
                      <a:r>
                        <a:rPr lang="en"/>
                        <a:t>17/08/2022</a:t>
                      </a:r>
                      <a:endParaRPr/>
                    </a:p>
                  </a:txBody>
                  <a:tcPr marT="91425" marB="91425" marR="91425" marL="91425">
                    <a:solidFill>
                      <a:srgbClr val="FCE5CD"/>
                    </a:solidFill>
                  </a:tcPr>
                </a:tc>
                <a:tc rowSpan="5">
                  <a:txBody>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8</a:t>
                      </a:r>
                      <a:endParaRPr/>
                    </a:p>
                    <a:p>
                      <a:pPr indent="0" lvl="0" marL="0" rtl="0" algn="l">
                        <a:spcBef>
                          <a:spcPts val="0"/>
                        </a:spcBef>
                        <a:spcAft>
                          <a:spcPts val="0"/>
                        </a:spcAft>
                        <a:buNone/>
                      </a:pPr>
                      <a:r>
                        <a:t/>
                      </a:r>
                      <a:endParaRPr/>
                    </a:p>
                  </a:txBody>
                  <a:tcPr marT="91425" marB="91425" marR="91425" marL="91425">
                    <a:solidFill>
                      <a:srgbClr val="FCE5CD"/>
                    </a:solidFill>
                  </a:tcPr>
                </a:tc>
                <a:tc>
                  <a:txBody>
                    <a:bodyPr/>
                    <a:lstStyle/>
                    <a:p>
                      <a:pPr indent="0" lvl="0" marL="0" rtl="0" algn="l">
                        <a:spcBef>
                          <a:spcPts val="0"/>
                        </a:spcBef>
                        <a:spcAft>
                          <a:spcPts val="0"/>
                        </a:spcAft>
                        <a:buNone/>
                      </a:pPr>
                      <a:r>
                        <a:rPr lang="en"/>
                        <a:t>In progress</a:t>
                      </a:r>
                      <a:endParaRPr/>
                    </a:p>
                  </a:txBody>
                  <a:tcPr marT="91425" marB="91425" marR="91425" marL="91425">
                    <a:solidFill>
                      <a:srgbClr val="FCE5CD"/>
                    </a:solidFill>
                  </a:tcPr>
                </a:tc>
              </a:tr>
              <a:tr h="404200">
                <a:tc>
                  <a:txBody>
                    <a:bodyPr/>
                    <a:lstStyle/>
                    <a:p>
                      <a:pPr indent="0" lvl="0" marL="0" rtl="0" algn="l">
                        <a:spcBef>
                          <a:spcPts val="0"/>
                        </a:spcBef>
                        <a:spcAft>
                          <a:spcPts val="0"/>
                        </a:spcAft>
                        <a:buNone/>
                      </a:pPr>
                      <a:r>
                        <a:rPr lang="en"/>
                        <a:t>4</a:t>
                      </a:r>
                      <a:endParaRPr/>
                    </a:p>
                  </a:txBody>
                  <a:tcPr marT="91425" marB="91425" marR="91425" marL="91425">
                    <a:solidFill>
                      <a:srgbClr val="FCE5CD"/>
                    </a:solidFill>
                  </a:tcPr>
                </a:tc>
                <a:tc vMerge="1"/>
                <a:tc>
                  <a:txBody>
                    <a:bodyPr/>
                    <a:lstStyle/>
                    <a:p>
                      <a:pPr indent="0" lvl="0" marL="0" rtl="0" algn="l">
                        <a:spcBef>
                          <a:spcPts val="0"/>
                        </a:spcBef>
                        <a:spcAft>
                          <a:spcPts val="0"/>
                        </a:spcAft>
                        <a:buNone/>
                      </a:pPr>
                      <a:r>
                        <a:rPr lang="en"/>
                        <a:t>18/08/2022</a:t>
                      </a:r>
                      <a:endParaRPr/>
                    </a:p>
                  </a:txBody>
                  <a:tcPr marT="91425" marB="91425" marR="91425" marL="91425">
                    <a:solidFill>
                      <a:srgbClr val="FCE5CD"/>
                    </a:solidFill>
                  </a:tcPr>
                </a:tc>
                <a:tc>
                  <a:txBody>
                    <a:bodyPr/>
                    <a:lstStyle/>
                    <a:p>
                      <a:pPr indent="0" lvl="0" marL="0" rtl="0" algn="l">
                        <a:spcBef>
                          <a:spcPts val="0"/>
                        </a:spcBef>
                        <a:spcAft>
                          <a:spcPts val="0"/>
                        </a:spcAft>
                        <a:buNone/>
                      </a:pPr>
                      <a:r>
                        <a:rPr lang="en"/>
                        <a:t>19/08/2022</a:t>
                      </a:r>
                      <a:endParaRPr/>
                    </a:p>
                  </a:txBody>
                  <a:tcPr marT="91425" marB="91425" marR="91425" marL="91425">
                    <a:solidFill>
                      <a:srgbClr val="FCE5CD"/>
                    </a:solidFill>
                  </a:tcPr>
                </a:tc>
                <a:tc vMerge="1"/>
                <a:tc>
                  <a:txBody>
                    <a:bodyPr/>
                    <a:lstStyle/>
                    <a:p>
                      <a:pPr indent="0" lvl="0" marL="0" rtl="0" algn="l">
                        <a:spcBef>
                          <a:spcPts val="0"/>
                        </a:spcBef>
                        <a:spcAft>
                          <a:spcPts val="0"/>
                        </a:spcAft>
                        <a:buNone/>
                      </a:pPr>
                      <a:r>
                        <a:rPr lang="en"/>
                        <a:t>In progress</a:t>
                      </a:r>
                      <a:endParaRPr/>
                    </a:p>
                  </a:txBody>
                  <a:tcPr marT="91425" marB="91425" marR="91425" marL="91425">
                    <a:solidFill>
                      <a:srgbClr val="FCE5CD"/>
                    </a:solidFill>
                  </a:tcPr>
                </a:tc>
              </a:tr>
              <a:tr h="391175">
                <a:tc>
                  <a:txBody>
                    <a:bodyPr/>
                    <a:lstStyle/>
                    <a:p>
                      <a:pPr indent="0" lvl="0" marL="0" rtl="0" algn="l">
                        <a:spcBef>
                          <a:spcPts val="0"/>
                        </a:spcBef>
                        <a:spcAft>
                          <a:spcPts val="0"/>
                        </a:spcAft>
                        <a:buNone/>
                      </a:pPr>
                      <a:r>
                        <a:rPr lang="en"/>
                        <a:t>5</a:t>
                      </a:r>
                      <a:endParaRPr/>
                    </a:p>
                  </a:txBody>
                  <a:tcPr marT="91425" marB="91425" marR="91425" marL="91425">
                    <a:solidFill>
                      <a:srgbClr val="FCE5CD"/>
                    </a:solidFill>
                  </a:tcPr>
                </a:tc>
                <a:tc vMerge="1"/>
                <a:tc>
                  <a:txBody>
                    <a:bodyPr/>
                    <a:lstStyle/>
                    <a:p>
                      <a:pPr indent="0" lvl="0" marL="0" rtl="0" algn="l">
                        <a:spcBef>
                          <a:spcPts val="0"/>
                        </a:spcBef>
                        <a:spcAft>
                          <a:spcPts val="0"/>
                        </a:spcAft>
                        <a:buNone/>
                      </a:pPr>
                      <a:r>
                        <a:rPr lang="en"/>
                        <a:t>21/08/2022</a:t>
                      </a:r>
                      <a:endParaRPr/>
                    </a:p>
                  </a:txBody>
                  <a:tcPr marT="91425" marB="91425" marR="91425" marL="91425">
                    <a:solidFill>
                      <a:srgbClr val="FCE5CD"/>
                    </a:solidFill>
                  </a:tcPr>
                </a:tc>
                <a:tc>
                  <a:txBody>
                    <a:bodyPr/>
                    <a:lstStyle/>
                    <a:p>
                      <a:pPr indent="0" lvl="0" marL="0" rtl="0" algn="l">
                        <a:spcBef>
                          <a:spcPts val="0"/>
                        </a:spcBef>
                        <a:spcAft>
                          <a:spcPts val="0"/>
                        </a:spcAft>
                        <a:buNone/>
                      </a:pPr>
                      <a:r>
                        <a:rPr lang="en"/>
                        <a:t>23/08/2022</a:t>
                      </a:r>
                      <a:endParaRPr/>
                    </a:p>
                  </a:txBody>
                  <a:tcPr marT="91425" marB="91425" marR="91425" marL="91425">
                    <a:solidFill>
                      <a:srgbClr val="FCE5CD"/>
                    </a:solidFill>
                  </a:tcPr>
                </a:tc>
                <a:tc vMerge="1"/>
                <a:tc>
                  <a:txBody>
                    <a:bodyPr/>
                    <a:lstStyle/>
                    <a:p>
                      <a:pPr indent="0" lvl="0" marL="0" rtl="0" algn="l">
                        <a:spcBef>
                          <a:spcPts val="0"/>
                        </a:spcBef>
                        <a:spcAft>
                          <a:spcPts val="0"/>
                        </a:spcAft>
                        <a:buNone/>
                      </a:pPr>
                      <a:r>
                        <a:rPr lang="en"/>
                        <a:t>In progress</a:t>
                      </a:r>
                      <a:endParaRPr/>
                    </a:p>
                  </a:txBody>
                  <a:tcPr marT="91425" marB="91425" marR="91425" marL="91425">
                    <a:solidFill>
                      <a:srgbClr val="FCE5CD"/>
                    </a:solidFill>
                  </a:tcPr>
                </a:tc>
              </a:tr>
              <a:tr h="378150">
                <a:tc>
                  <a:txBody>
                    <a:bodyPr/>
                    <a:lstStyle/>
                    <a:p>
                      <a:pPr indent="0" lvl="0" marL="0" rtl="0" algn="l">
                        <a:spcBef>
                          <a:spcPts val="0"/>
                        </a:spcBef>
                        <a:spcAft>
                          <a:spcPts val="0"/>
                        </a:spcAft>
                        <a:buNone/>
                      </a:pPr>
                      <a:r>
                        <a:rPr lang="en"/>
                        <a:t>11</a:t>
                      </a:r>
                      <a:endParaRPr/>
                    </a:p>
                  </a:txBody>
                  <a:tcPr marT="91425" marB="91425" marR="91425" marL="91425">
                    <a:solidFill>
                      <a:srgbClr val="FCE5CD"/>
                    </a:solidFill>
                  </a:tcPr>
                </a:tc>
                <a:tc vMerge="1"/>
                <a:tc>
                  <a:txBody>
                    <a:bodyPr/>
                    <a:lstStyle/>
                    <a:p>
                      <a:pPr indent="0" lvl="0" marL="0" rtl="0" algn="l">
                        <a:spcBef>
                          <a:spcPts val="0"/>
                        </a:spcBef>
                        <a:spcAft>
                          <a:spcPts val="0"/>
                        </a:spcAft>
                        <a:buNone/>
                      </a:pPr>
                      <a:r>
                        <a:rPr lang="en"/>
                        <a:t>25/08/2022</a:t>
                      </a:r>
                      <a:endParaRPr/>
                    </a:p>
                  </a:txBody>
                  <a:tcPr marT="91425" marB="91425" marR="91425" marL="91425">
                    <a:solidFill>
                      <a:srgbClr val="FCE5CD"/>
                    </a:solidFill>
                  </a:tcPr>
                </a:tc>
                <a:tc>
                  <a:txBody>
                    <a:bodyPr/>
                    <a:lstStyle/>
                    <a:p>
                      <a:pPr indent="0" lvl="0" marL="0" rtl="0" algn="l">
                        <a:spcBef>
                          <a:spcPts val="0"/>
                        </a:spcBef>
                        <a:spcAft>
                          <a:spcPts val="0"/>
                        </a:spcAft>
                        <a:buNone/>
                      </a:pPr>
                      <a:r>
                        <a:rPr lang="en"/>
                        <a:t>26/08/2022</a:t>
                      </a:r>
                      <a:endParaRPr/>
                    </a:p>
                  </a:txBody>
                  <a:tcPr marT="91425" marB="91425" marR="91425" marL="91425">
                    <a:solidFill>
                      <a:srgbClr val="FCE5CD"/>
                    </a:solidFill>
                  </a:tcPr>
                </a:tc>
                <a:tc vMerge="1"/>
                <a:tc>
                  <a:txBody>
                    <a:bodyPr/>
                    <a:lstStyle/>
                    <a:p>
                      <a:pPr indent="0" lvl="0" marL="0" rtl="0" algn="l">
                        <a:spcBef>
                          <a:spcPts val="0"/>
                        </a:spcBef>
                        <a:spcAft>
                          <a:spcPts val="0"/>
                        </a:spcAft>
                        <a:buNone/>
                      </a:pPr>
                      <a:r>
                        <a:rPr lang="en"/>
                        <a:t>In progress</a:t>
                      </a:r>
                      <a:endParaRPr/>
                    </a:p>
                  </a:txBody>
                  <a:tcPr marT="91425" marB="91425" marR="91425" marL="91425">
                    <a:solidFill>
                      <a:srgbClr val="FCE5CD"/>
                    </a:solidFill>
                  </a:tcPr>
                </a:tc>
              </a:tr>
              <a:tr h="404200">
                <a:tc>
                  <a:txBody>
                    <a:bodyPr/>
                    <a:lstStyle/>
                    <a:p>
                      <a:pPr indent="0" lvl="0" marL="0" rtl="0" algn="l">
                        <a:spcBef>
                          <a:spcPts val="0"/>
                        </a:spcBef>
                        <a:spcAft>
                          <a:spcPts val="0"/>
                        </a:spcAft>
                        <a:buNone/>
                      </a:pPr>
                      <a:r>
                        <a:rPr lang="en"/>
                        <a:t>12</a:t>
                      </a:r>
                      <a:endParaRPr/>
                    </a:p>
                  </a:txBody>
                  <a:tcPr marT="91425" marB="91425" marR="91425" marL="91425">
                    <a:solidFill>
                      <a:srgbClr val="FCE5CD"/>
                    </a:solidFill>
                  </a:tcPr>
                </a:tc>
                <a:tc vMerge="1"/>
                <a:tc>
                  <a:txBody>
                    <a:bodyPr/>
                    <a:lstStyle/>
                    <a:p>
                      <a:pPr indent="0" lvl="0" marL="0" rtl="0" algn="l">
                        <a:spcBef>
                          <a:spcPts val="0"/>
                        </a:spcBef>
                        <a:spcAft>
                          <a:spcPts val="0"/>
                        </a:spcAft>
                        <a:buNone/>
                      </a:pPr>
                      <a:r>
                        <a:rPr lang="en"/>
                        <a:t>28/08/2022</a:t>
                      </a:r>
                      <a:endParaRPr/>
                    </a:p>
                  </a:txBody>
                  <a:tcPr marT="91425" marB="91425" marR="91425" marL="91425">
                    <a:solidFill>
                      <a:srgbClr val="FCE5CD"/>
                    </a:solidFill>
                  </a:tcPr>
                </a:tc>
                <a:tc>
                  <a:txBody>
                    <a:bodyPr/>
                    <a:lstStyle/>
                    <a:p>
                      <a:pPr indent="0" lvl="0" marL="0" rtl="0" algn="l">
                        <a:spcBef>
                          <a:spcPts val="0"/>
                        </a:spcBef>
                        <a:spcAft>
                          <a:spcPts val="0"/>
                        </a:spcAft>
                        <a:buNone/>
                      </a:pPr>
                      <a:r>
                        <a:rPr lang="en"/>
                        <a:t>30</a:t>
                      </a:r>
                      <a:r>
                        <a:rPr lang="en"/>
                        <a:t>/08/2022</a:t>
                      </a:r>
                      <a:endParaRPr/>
                    </a:p>
                  </a:txBody>
                  <a:tcPr marT="91425" marB="91425" marR="91425" marL="91425">
                    <a:solidFill>
                      <a:srgbClr val="FCE5CD"/>
                    </a:solidFill>
                  </a:tcPr>
                </a:tc>
                <a:tc vMerge="1"/>
                <a:tc>
                  <a:txBody>
                    <a:bodyPr/>
                    <a:lstStyle/>
                    <a:p>
                      <a:pPr indent="0" lvl="0" marL="0" rtl="0" algn="l">
                        <a:spcBef>
                          <a:spcPts val="0"/>
                        </a:spcBef>
                        <a:spcAft>
                          <a:spcPts val="0"/>
                        </a:spcAft>
                        <a:buNone/>
                      </a:pPr>
                      <a:r>
                        <a:rPr lang="en"/>
                        <a:t>In progress</a:t>
                      </a:r>
                      <a:endParaRPr/>
                    </a:p>
                  </a:txBody>
                  <a:tcPr marT="91425" marB="91425" marR="91425" marL="91425">
                    <a:solidFill>
                      <a:srgbClr val="FCE5CD"/>
                    </a:solidFill>
                  </a:tcPr>
                </a:tc>
              </a:tr>
              <a:tr h="352100">
                <a:tc>
                  <a:txBody>
                    <a:bodyPr/>
                    <a:lstStyle/>
                    <a:p>
                      <a:pPr indent="0" lvl="0" marL="0" rtl="0" algn="l">
                        <a:spcBef>
                          <a:spcPts val="0"/>
                        </a:spcBef>
                        <a:spcAft>
                          <a:spcPts val="0"/>
                        </a:spcAft>
                        <a:buNone/>
                      </a:pPr>
                      <a:r>
                        <a:rPr lang="en"/>
                        <a:t>2</a:t>
                      </a:r>
                      <a:endParaRPr/>
                    </a:p>
                  </a:txBody>
                  <a:tcPr marT="91425" marB="91425" marR="91425" marL="91425">
                    <a:solidFill>
                      <a:srgbClr val="FCE5CD"/>
                    </a:solidFill>
                  </a:tcPr>
                </a:tc>
                <a:tc rowSpan="4">
                  <a:txBody>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Sprint 2</a:t>
                      </a:r>
                      <a:endParaRPr/>
                    </a:p>
                  </a:txBody>
                  <a:tcPr marT="91425" marB="91425" marR="91425" marL="91425">
                    <a:solidFill>
                      <a:srgbClr val="FCE5CD"/>
                    </a:solidFill>
                  </a:tcPr>
                </a:tc>
                <a:tc>
                  <a:txBody>
                    <a:bodyPr/>
                    <a:lstStyle/>
                    <a:p>
                      <a:pPr indent="0" lvl="0" marL="0" rtl="0" algn="l">
                        <a:spcBef>
                          <a:spcPts val="0"/>
                        </a:spcBef>
                        <a:spcAft>
                          <a:spcPts val="0"/>
                        </a:spcAft>
                        <a:buNone/>
                      </a:pPr>
                      <a:r>
                        <a:rPr lang="en"/>
                        <a:t>13/09/2022</a:t>
                      </a:r>
                      <a:endParaRPr/>
                    </a:p>
                  </a:txBody>
                  <a:tcPr marT="91425" marB="91425" marR="91425" marL="91425">
                    <a:solidFill>
                      <a:srgbClr val="FCE5CD"/>
                    </a:solidFill>
                  </a:tcPr>
                </a:tc>
                <a:tc>
                  <a:txBody>
                    <a:bodyPr/>
                    <a:lstStyle/>
                    <a:p>
                      <a:pPr indent="0" lvl="0" marL="0" rtl="0" algn="l">
                        <a:spcBef>
                          <a:spcPts val="0"/>
                        </a:spcBef>
                        <a:spcAft>
                          <a:spcPts val="0"/>
                        </a:spcAft>
                        <a:buNone/>
                      </a:pPr>
                      <a:r>
                        <a:rPr lang="en"/>
                        <a:t>23/09/2022</a:t>
                      </a:r>
                      <a:endParaRPr/>
                    </a:p>
                  </a:txBody>
                  <a:tcPr marT="91425" marB="91425" marR="91425" marL="91425">
                    <a:solidFill>
                      <a:srgbClr val="FCE5CD"/>
                    </a:solidFill>
                  </a:tcPr>
                </a:tc>
                <a:tc rowSpan="4">
                  <a:txBody>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14</a:t>
                      </a:r>
                      <a:endParaRPr/>
                    </a:p>
                  </a:txBody>
                  <a:tcPr marT="91425" marB="91425" marR="91425" marL="91425">
                    <a:solidFill>
                      <a:srgbClr val="FCE5CD"/>
                    </a:solidFill>
                  </a:tcPr>
                </a:tc>
                <a:tc>
                  <a:txBody>
                    <a:bodyPr/>
                    <a:lstStyle/>
                    <a:p>
                      <a:pPr indent="0" lvl="0" marL="0" rtl="0" algn="l">
                        <a:spcBef>
                          <a:spcPts val="0"/>
                        </a:spcBef>
                        <a:spcAft>
                          <a:spcPts val="0"/>
                        </a:spcAft>
                        <a:buNone/>
                      </a:pPr>
                      <a:r>
                        <a:rPr lang="en"/>
                        <a:t>In progress</a:t>
                      </a:r>
                      <a:endParaRPr/>
                    </a:p>
                  </a:txBody>
                  <a:tcPr marT="91425" marB="91425" marR="91425" marL="91425">
                    <a:solidFill>
                      <a:srgbClr val="FCE5CD"/>
                    </a:solidFill>
                  </a:tcPr>
                </a:tc>
              </a:tr>
              <a:tr h="417225">
                <a:tc>
                  <a:txBody>
                    <a:bodyPr/>
                    <a:lstStyle/>
                    <a:p>
                      <a:pPr indent="0" lvl="0" marL="0" rtl="0" algn="l">
                        <a:spcBef>
                          <a:spcPts val="0"/>
                        </a:spcBef>
                        <a:spcAft>
                          <a:spcPts val="0"/>
                        </a:spcAft>
                        <a:buNone/>
                      </a:pPr>
                      <a:r>
                        <a:rPr lang="en"/>
                        <a:t>7</a:t>
                      </a:r>
                      <a:endParaRPr/>
                    </a:p>
                  </a:txBody>
                  <a:tcPr marT="91425" marB="91425" marR="91425" marL="91425">
                    <a:solidFill>
                      <a:srgbClr val="FCE5CD"/>
                    </a:solidFill>
                  </a:tcPr>
                </a:tc>
                <a:tc vMerge="1"/>
                <a:tc>
                  <a:txBody>
                    <a:bodyPr/>
                    <a:lstStyle/>
                    <a:p>
                      <a:pPr indent="0" lvl="0" marL="0" rtl="0" algn="l">
                        <a:spcBef>
                          <a:spcPts val="0"/>
                        </a:spcBef>
                        <a:spcAft>
                          <a:spcPts val="0"/>
                        </a:spcAft>
                        <a:buNone/>
                      </a:pPr>
                      <a:r>
                        <a:rPr lang="en"/>
                        <a:t>23/09/2022</a:t>
                      </a:r>
                      <a:endParaRPr/>
                    </a:p>
                  </a:txBody>
                  <a:tcPr marT="91425" marB="91425" marR="91425" marL="91425">
                    <a:solidFill>
                      <a:srgbClr val="FCE5CD"/>
                    </a:solidFill>
                  </a:tcPr>
                </a:tc>
                <a:tc>
                  <a:txBody>
                    <a:bodyPr/>
                    <a:lstStyle/>
                    <a:p>
                      <a:pPr indent="0" lvl="0" marL="0" rtl="0" algn="l">
                        <a:spcBef>
                          <a:spcPts val="0"/>
                        </a:spcBef>
                        <a:spcAft>
                          <a:spcPts val="0"/>
                        </a:spcAft>
                        <a:buNone/>
                      </a:pPr>
                      <a:r>
                        <a:rPr lang="en"/>
                        <a:t>24/09/2022</a:t>
                      </a:r>
                      <a:endParaRPr/>
                    </a:p>
                  </a:txBody>
                  <a:tcPr marT="91425" marB="91425" marR="91425" marL="91425">
                    <a:solidFill>
                      <a:srgbClr val="FCE5CD"/>
                    </a:solidFill>
                  </a:tcPr>
                </a:tc>
                <a:tc vMerge="1"/>
                <a:tc>
                  <a:txBody>
                    <a:bodyPr/>
                    <a:lstStyle/>
                    <a:p>
                      <a:pPr indent="0" lvl="0" marL="0" rtl="0" algn="l">
                        <a:spcBef>
                          <a:spcPts val="0"/>
                        </a:spcBef>
                        <a:spcAft>
                          <a:spcPts val="0"/>
                        </a:spcAft>
                        <a:buNone/>
                      </a:pPr>
                      <a:r>
                        <a:rPr lang="en"/>
                        <a:t>In progress</a:t>
                      </a:r>
                      <a:endParaRPr/>
                    </a:p>
                  </a:txBody>
                  <a:tcPr marT="91425" marB="91425" marR="91425" marL="91425">
                    <a:solidFill>
                      <a:srgbClr val="FCE5CD"/>
                    </a:solidFill>
                  </a:tcPr>
                </a:tc>
              </a:tr>
              <a:tr h="391175">
                <a:tc>
                  <a:txBody>
                    <a:bodyPr/>
                    <a:lstStyle/>
                    <a:p>
                      <a:pPr indent="0" lvl="0" marL="0" rtl="0" algn="l">
                        <a:spcBef>
                          <a:spcPts val="0"/>
                        </a:spcBef>
                        <a:spcAft>
                          <a:spcPts val="0"/>
                        </a:spcAft>
                        <a:buNone/>
                      </a:pPr>
                      <a:r>
                        <a:rPr lang="en"/>
                        <a:t>13</a:t>
                      </a:r>
                      <a:endParaRPr/>
                    </a:p>
                  </a:txBody>
                  <a:tcPr marT="91425" marB="91425" marR="91425" marL="91425">
                    <a:solidFill>
                      <a:srgbClr val="FCE5CD"/>
                    </a:solidFill>
                  </a:tcPr>
                </a:tc>
                <a:tc vMerge="1"/>
                <a:tc>
                  <a:txBody>
                    <a:bodyPr/>
                    <a:lstStyle/>
                    <a:p>
                      <a:pPr indent="0" lvl="0" marL="0" rtl="0" algn="l">
                        <a:spcBef>
                          <a:spcPts val="0"/>
                        </a:spcBef>
                        <a:spcAft>
                          <a:spcPts val="0"/>
                        </a:spcAft>
                        <a:buNone/>
                      </a:pPr>
                      <a:r>
                        <a:rPr lang="en"/>
                        <a:t>24/09/2022</a:t>
                      </a:r>
                      <a:endParaRPr/>
                    </a:p>
                  </a:txBody>
                  <a:tcPr marT="91425" marB="91425" marR="91425" marL="91425">
                    <a:solidFill>
                      <a:srgbClr val="FCE5CD"/>
                    </a:solidFill>
                  </a:tcPr>
                </a:tc>
                <a:tc>
                  <a:txBody>
                    <a:bodyPr/>
                    <a:lstStyle/>
                    <a:p>
                      <a:pPr indent="0" lvl="0" marL="0" rtl="0" algn="l">
                        <a:spcBef>
                          <a:spcPts val="0"/>
                        </a:spcBef>
                        <a:spcAft>
                          <a:spcPts val="0"/>
                        </a:spcAft>
                        <a:buNone/>
                      </a:pPr>
                      <a:r>
                        <a:rPr lang="en"/>
                        <a:t>25/09/2022</a:t>
                      </a:r>
                      <a:endParaRPr/>
                    </a:p>
                  </a:txBody>
                  <a:tcPr marT="91425" marB="91425" marR="91425" marL="91425">
                    <a:solidFill>
                      <a:srgbClr val="FCE5CD"/>
                    </a:solidFill>
                  </a:tcPr>
                </a:tc>
                <a:tc vMerge="1"/>
                <a:tc>
                  <a:txBody>
                    <a:bodyPr/>
                    <a:lstStyle/>
                    <a:p>
                      <a:pPr indent="0" lvl="0" marL="0" rtl="0" algn="l">
                        <a:spcBef>
                          <a:spcPts val="0"/>
                        </a:spcBef>
                        <a:spcAft>
                          <a:spcPts val="0"/>
                        </a:spcAft>
                        <a:buNone/>
                      </a:pPr>
                      <a:r>
                        <a:rPr lang="en"/>
                        <a:t>In progress</a:t>
                      </a:r>
                      <a:endParaRPr/>
                    </a:p>
                  </a:txBody>
                  <a:tcPr marT="91425" marB="91425" marR="91425" marL="91425">
                    <a:solidFill>
                      <a:srgbClr val="FCE5CD"/>
                    </a:solidFill>
                  </a:tcPr>
                </a:tc>
              </a:tr>
              <a:tr h="391175">
                <a:tc>
                  <a:txBody>
                    <a:bodyPr/>
                    <a:lstStyle/>
                    <a:p>
                      <a:pPr indent="0" lvl="0" marL="0" rtl="0" algn="l">
                        <a:spcBef>
                          <a:spcPts val="0"/>
                        </a:spcBef>
                        <a:spcAft>
                          <a:spcPts val="0"/>
                        </a:spcAft>
                        <a:buNone/>
                      </a:pPr>
                      <a:r>
                        <a:rPr lang="en"/>
                        <a:t>14</a:t>
                      </a:r>
                      <a:endParaRPr/>
                    </a:p>
                  </a:txBody>
                  <a:tcPr marT="91425" marB="91425" marR="91425" marL="91425">
                    <a:solidFill>
                      <a:srgbClr val="FCE5CD"/>
                    </a:solidFill>
                  </a:tcPr>
                </a:tc>
                <a:tc vMerge="1"/>
                <a:tc>
                  <a:txBody>
                    <a:bodyPr/>
                    <a:lstStyle/>
                    <a:p>
                      <a:pPr indent="0" lvl="0" marL="0" rtl="0" algn="l">
                        <a:spcBef>
                          <a:spcPts val="0"/>
                        </a:spcBef>
                        <a:spcAft>
                          <a:spcPts val="0"/>
                        </a:spcAft>
                        <a:buNone/>
                      </a:pPr>
                      <a:r>
                        <a:rPr lang="en"/>
                        <a:t>25/09/2022</a:t>
                      </a:r>
                      <a:endParaRPr/>
                    </a:p>
                  </a:txBody>
                  <a:tcPr marT="91425" marB="91425" marR="91425" marL="91425">
                    <a:solidFill>
                      <a:srgbClr val="FCE5CD"/>
                    </a:solidFill>
                  </a:tcPr>
                </a:tc>
                <a:tc>
                  <a:txBody>
                    <a:bodyPr/>
                    <a:lstStyle/>
                    <a:p>
                      <a:pPr indent="0" lvl="0" marL="0" rtl="0" algn="l">
                        <a:spcBef>
                          <a:spcPts val="0"/>
                        </a:spcBef>
                        <a:spcAft>
                          <a:spcPts val="0"/>
                        </a:spcAft>
                        <a:buNone/>
                      </a:pPr>
                      <a:r>
                        <a:rPr lang="en"/>
                        <a:t>27/09/2022</a:t>
                      </a:r>
                      <a:endParaRPr/>
                    </a:p>
                  </a:txBody>
                  <a:tcPr marT="91425" marB="91425" marR="91425" marL="91425">
                    <a:solidFill>
                      <a:srgbClr val="FCE5CD"/>
                    </a:solidFill>
                  </a:tcPr>
                </a:tc>
                <a:tc vMerge="1"/>
                <a:tc>
                  <a:txBody>
                    <a:bodyPr/>
                    <a:lstStyle/>
                    <a:p>
                      <a:pPr indent="0" lvl="0" marL="0" rtl="0" algn="l">
                        <a:spcBef>
                          <a:spcPts val="0"/>
                        </a:spcBef>
                        <a:spcAft>
                          <a:spcPts val="0"/>
                        </a:spcAft>
                        <a:buNone/>
                      </a:pPr>
                      <a:r>
                        <a:rPr lang="en"/>
                        <a:t>In progress</a:t>
                      </a:r>
                      <a:endParaRPr/>
                    </a:p>
                  </a:txBody>
                  <a:tcPr marT="91425" marB="91425" marR="91425" marL="91425">
                    <a:solidFill>
                      <a:srgbClr val="FCE5CD"/>
                    </a:solidFill>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p27"/>
          <p:cNvSpPr txBox="1"/>
          <p:nvPr>
            <p:ph type="title"/>
          </p:nvPr>
        </p:nvSpPr>
        <p:spPr>
          <a:xfrm>
            <a:off x="1458875" y="0"/>
            <a:ext cx="6953700" cy="738000"/>
          </a:xfrm>
          <a:prstGeom prst="rect">
            <a:avLst/>
          </a:prstGeom>
        </p:spPr>
        <p:txBody>
          <a:bodyPr anchorCtr="0" anchor="t" bIns="91425" lIns="91425" spcFirstLastPara="1" rIns="91425" wrap="square" tIns="91425">
            <a:normAutofit/>
          </a:bodyPr>
          <a:lstStyle/>
          <a:p>
            <a:pPr indent="457200" lvl="0" marL="914400" rtl="0" algn="l">
              <a:spcBef>
                <a:spcPts val="0"/>
              </a:spcBef>
              <a:spcAft>
                <a:spcPts val="0"/>
              </a:spcAft>
              <a:buNone/>
            </a:pPr>
            <a:r>
              <a:rPr lang="en"/>
              <a:t>PROJECT PLAN</a:t>
            </a:r>
            <a:endParaRPr/>
          </a:p>
        </p:txBody>
      </p:sp>
      <p:sp>
        <p:nvSpPr>
          <p:cNvPr id="404" name="Google Shape;404;p27"/>
          <p:cNvSpPr txBox="1"/>
          <p:nvPr>
            <p:ph idx="1" type="body"/>
          </p:nvPr>
        </p:nvSpPr>
        <p:spPr>
          <a:xfrm>
            <a:off x="547075" y="738000"/>
            <a:ext cx="7787100" cy="3282600"/>
          </a:xfrm>
          <a:prstGeom prst="rect">
            <a:avLst/>
          </a:prstGeom>
          <a:solidFill>
            <a:srgbClr val="FCE5CD"/>
          </a:solidFill>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graphicFrame>
        <p:nvGraphicFramePr>
          <p:cNvPr id="405" name="Google Shape;405;p27"/>
          <p:cNvGraphicFramePr/>
          <p:nvPr/>
        </p:nvGraphicFramePr>
        <p:xfrm>
          <a:off x="475325" y="738000"/>
          <a:ext cx="3000000" cy="3000000"/>
        </p:xfrm>
        <a:graphic>
          <a:graphicData uri="http://schemas.openxmlformats.org/drawingml/2006/table">
            <a:tbl>
              <a:tblPr>
                <a:noFill/>
                <a:tableStyleId>{8B92D471-D618-47BD-B0F9-B2F55E1A533B}</a:tableStyleId>
              </a:tblPr>
              <a:tblGrid>
                <a:gridCol w="1312025"/>
                <a:gridCol w="1325050"/>
                <a:gridCol w="1325050"/>
                <a:gridCol w="1325050"/>
                <a:gridCol w="1325050"/>
                <a:gridCol w="1325050"/>
              </a:tblGrid>
              <a:tr h="577525">
                <a:tc>
                  <a:txBody>
                    <a:bodyPr/>
                    <a:lstStyle/>
                    <a:p>
                      <a:pPr indent="0" lvl="0" marL="0" rtl="0" algn="l">
                        <a:spcBef>
                          <a:spcPts val="0"/>
                        </a:spcBef>
                        <a:spcAft>
                          <a:spcPts val="0"/>
                        </a:spcAft>
                        <a:buNone/>
                      </a:pPr>
                      <a:r>
                        <a:rPr b="1" lang="en"/>
                        <a:t>User</a:t>
                      </a:r>
                      <a:endParaRPr b="1"/>
                    </a:p>
                    <a:p>
                      <a:pPr indent="0" lvl="0" marL="0" rtl="0" algn="l">
                        <a:spcBef>
                          <a:spcPts val="0"/>
                        </a:spcBef>
                        <a:spcAft>
                          <a:spcPts val="0"/>
                        </a:spcAft>
                        <a:buNone/>
                      </a:pPr>
                      <a:r>
                        <a:rPr b="1" lang="en"/>
                        <a:t>StoryID</a:t>
                      </a:r>
                      <a:endParaRPr b="1"/>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CE5CD"/>
                    </a:solidFill>
                  </a:tcPr>
                </a:tc>
                <a:tc>
                  <a:txBody>
                    <a:bodyPr/>
                    <a:lstStyle/>
                    <a:p>
                      <a:pPr indent="0" lvl="0" marL="0" rtl="0" algn="l">
                        <a:spcBef>
                          <a:spcPts val="0"/>
                        </a:spcBef>
                        <a:spcAft>
                          <a:spcPts val="0"/>
                        </a:spcAft>
                        <a:buNone/>
                      </a:pPr>
                      <a:r>
                        <a:rPr b="1" lang="en"/>
                        <a:t>Task Name</a:t>
                      </a:r>
                      <a:endParaRPr b="1"/>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CE5CD"/>
                    </a:solidFill>
                  </a:tcPr>
                </a:tc>
                <a:tc>
                  <a:txBody>
                    <a:bodyPr/>
                    <a:lstStyle/>
                    <a:p>
                      <a:pPr indent="0" lvl="0" marL="0" rtl="0" algn="l">
                        <a:spcBef>
                          <a:spcPts val="0"/>
                        </a:spcBef>
                        <a:spcAft>
                          <a:spcPts val="0"/>
                        </a:spcAft>
                        <a:buNone/>
                      </a:pPr>
                      <a:r>
                        <a:rPr b="1" lang="en"/>
                        <a:t>Start Date</a:t>
                      </a:r>
                      <a:endParaRPr b="1"/>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CE5CD"/>
                    </a:solidFill>
                  </a:tcPr>
                </a:tc>
                <a:tc>
                  <a:txBody>
                    <a:bodyPr/>
                    <a:lstStyle/>
                    <a:p>
                      <a:pPr indent="0" lvl="0" marL="0" rtl="0" algn="l">
                        <a:spcBef>
                          <a:spcPts val="0"/>
                        </a:spcBef>
                        <a:spcAft>
                          <a:spcPts val="0"/>
                        </a:spcAft>
                        <a:buNone/>
                      </a:pPr>
                      <a:r>
                        <a:rPr b="1" lang="en"/>
                        <a:t>End Date</a:t>
                      </a:r>
                      <a:endParaRPr b="1"/>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CE5CD"/>
                    </a:solidFill>
                  </a:tcPr>
                </a:tc>
                <a:tc>
                  <a:txBody>
                    <a:bodyPr/>
                    <a:lstStyle/>
                    <a:p>
                      <a:pPr indent="0" lvl="0" marL="0" rtl="0" algn="l">
                        <a:spcBef>
                          <a:spcPts val="0"/>
                        </a:spcBef>
                        <a:spcAft>
                          <a:spcPts val="0"/>
                        </a:spcAft>
                        <a:buNone/>
                      </a:pPr>
                      <a:r>
                        <a:rPr b="1" lang="en"/>
                        <a:t>   Days </a:t>
                      </a:r>
                      <a:endParaRPr b="1"/>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CE5CD"/>
                    </a:solidFill>
                  </a:tcPr>
                </a:tc>
                <a:tc>
                  <a:txBody>
                    <a:bodyPr/>
                    <a:lstStyle/>
                    <a:p>
                      <a:pPr indent="0" lvl="0" marL="0" rtl="0" algn="l">
                        <a:spcBef>
                          <a:spcPts val="0"/>
                        </a:spcBef>
                        <a:spcAft>
                          <a:spcPts val="0"/>
                        </a:spcAft>
                        <a:buNone/>
                      </a:pPr>
                      <a:r>
                        <a:rPr b="1" lang="en"/>
                        <a:t>  Status</a:t>
                      </a:r>
                      <a:endParaRPr b="1"/>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CE5CD"/>
                    </a:solidFill>
                  </a:tcPr>
                </a:tc>
              </a:tr>
              <a:tr h="577525">
                <a:tc>
                  <a:txBody>
                    <a:bodyPr/>
                    <a:lstStyle/>
                    <a:p>
                      <a:pPr indent="0" lvl="0" marL="0" rtl="0" algn="l">
                        <a:spcBef>
                          <a:spcPts val="0"/>
                        </a:spcBef>
                        <a:spcAft>
                          <a:spcPts val="0"/>
                        </a:spcAft>
                        <a:buNone/>
                      </a:pPr>
                      <a:r>
                        <a:rPr lang="en"/>
                        <a:t>3</a:t>
                      </a:r>
                      <a:endParaRPr/>
                    </a:p>
                  </a:txBody>
                  <a:tcPr marT="91425" marB="91425" marR="91425" marL="91425">
                    <a:lnT cap="flat" cmpd="sng" w="9525">
                      <a:solidFill>
                        <a:srgbClr val="9E9E9E"/>
                      </a:solidFill>
                      <a:prstDash val="solid"/>
                      <a:round/>
                      <a:headEnd len="sm" w="sm" type="none"/>
                      <a:tailEnd len="sm" w="sm" type="none"/>
                    </a:lnT>
                    <a:solidFill>
                      <a:srgbClr val="FCE5CD"/>
                    </a:solidFill>
                  </a:tcPr>
                </a:tc>
                <a:tc rowSpan="3">
                  <a:txBody>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SPRINT 3</a:t>
                      </a:r>
                      <a:endParaRPr/>
                    </a:p>
                  </a:txBody>
                  <a:tcPr marT="91425" marB="91425" marR="91425" marL="91425">
                    <a:lnT cap="flat" cmpd="sng" w="9525">
                      <a:solidFill>
                        <a:srgbClr val="9E9E9E"/>
                      </a:solidFill>
                      <a:prstDash val="solid"/>
                      <a:round/>
                      <a:headEnd len="sm" w="sm" type="none"/>
                      <a:tailEnd len="sm" w="sm" type="none"/>
                    </a:lnT>
                    <a:solidFill>
                      <a:srgbClr val="FCE5CD"/>
                    </a:solidFill>
                  </a:tcPr>
                </a:tc>
                <a:tc>
                  <a:txBody>
                    <a:bodyPr/>
                    <a:lstStyle/>
                    <a:p>
                      <a:pPr indent="0" lvl="0" marL="0" rtl="0" algn="l">
                        <a:spcBef>
                          <a:spcPts val="0"/>
                        </a:spcBef>
                        <a:spcAft>
                          <a:spcPts val="0"/>
                        </a:spcAft>
                        <a:buNone/>
                      </a:pPr>
                      <a:r>
                        <a:rPr lang="en"/>
                        <a:t>03/10/2022</a:t>
                      </a:r>
                      <a:endParaRPr/>
                    </a:p>
                  </a:txBody>
                  <a:tcPr marT="91425" marB="91425" marR="91425" marL="91425">
                    <a:lnT cap="flat" cmpd="sng" w="9525">
                      <a:solidFill>
                        <a:srgbClr val="9E9E9E"/>
                      </a:solidFill>
                      <a:prstDash val="solid"/>
                      <a:round/>
                      <a:headEnd len="sm" w="sm" type="none"/>
                      <a:tailEnd len="sm" w="sm" type="none"/>
                    </a:lnT>
                    <a:solidFill>
                      <a:srgbClr val="FCE5CD"/>
                    </a:solidFill>
                  </a:tcPr>
                </a:tc>
                <a:tc>
                  <a:txBody>
                    <a:bodyPr/>
                    <a:lstStyle/>
                    <a:p>
                      <a:pPr indent="0" lvl="0" marL="0" rtl="0" algn="l">
                        <a:spcBef>
                          <a:spcPts val="0"/>
                        </a:spcBef>
                        <a:spcAft>
                          <a:spcPts val="0"/>
                        </a:spcAft>
                        <a:buNone/>
                      </a:pPr>
                      <a:r>
                        <a:rPr lang="en"/>
                        <a:t>06/10/2022</a:t>
                      </a:r>
                      <a:endParaRPr/>
                    </a:p>
                  </a:txBody>
                  <a:tcPr marT="91425" marB="91425" marR="91425" marL="91425">
                    <a:lnT cap="flat" cmpd="sng" w="9525">
                      <a:solidFill>
                        <a:srgbClr val="9E9E9E"/>
                      </a:solidFill>
                      <a:prstDash val="solid"/>
                      <a:round/>
                      <a:headEnd len="sm" w="sm" type="none"/>
                      <a:tailEnd len="sm" w="sm" type="none"/>
                    </a:lnT>
                    <a:solidFill>
                      <a:srgbClr val="FCE5CD"/>
                    </a:solidFill>
                  </a:tcPr>
                </a:tc>
                <a:tc rowSpan="3">
                  <a:txBody>
                    <a:bodyPr/>
                    <a:lstStyle/>
                    <a:p>
                      <a:pPr indent="0" lvl="0" marL="0" rtl="0" algn="l">
                        <a:spcBef>
                          <a:spcPts val="0"/>
                        </a:spcBef>
                        <a:spcAft>
                          <a:spcPts val="0"/>
                        </a:spcAft>
                        <a:buNone/>
                      </a:pPr>
                      <a:r>
                        <a:rPr lang="en"/>
                        <a:t>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14</a:t>
                      </a:r>
                      <a:endParaRPr/>
                    </a:p>
                  </a:txBody>
                  <a:tcPr marT="91425" marB="91425" marR="91425" marL="91425">
                    <a:lnT cap="flat" cmpd="sng" w="9525">
                      <a:solidFill>
                        <a:srgbClr val="9E9E9E"/>
                      </a:solidFill>
                      <a:prstDash val="solid"/>
                      <a:round/>
                      <a:headEnd len="sm" w="sm" type="none"/>
                      <a:tailEnd len="sm" w="sm" type="none"/>
                    </a:lnT>
                    <a:solidFill>
                      <a:srgbClr val="FCE5CD"/>
                    </a:solidFill>
                  </a:tcPr>
                </a:tc>
                <a:tc>
                  <a:txBody>
                    <a:bodyPr/>
                    <a:lstStyle/>
                    <a:p>
                      <a:pPr indent="0" lvl="0" marL="0" rtl="0" algn="l">
                        <a:spcBef>
                          <a:spcPts val="0"/>
                        </a:spcBef>
                        <a:spcAft>
                          <a:spcPts val="0"/>
                        </a:spcAft>
                        <a:buNone/>
                      </a:pPr>
                      <a:r>
                        <a:rPr lang="en"/>
                        <a:t>In progress</a:t>
                      </a:r>
                      <a:endParaRPr/>
                    </a:p>
                  </a:txBody>
                  <a:tcPr marT="91425" marB="91425" marR="91425" marL="91425">
                    <a:lnT cap="flat" cmpd="sng" w="9525">
                      <a:solidFill>
                        <a:srgbClr val="9E9E9E"/>
                      </a:solidFill>
                      <a:prstDash val="solid"/>
                      <a:round/>
                      <a:headEnd len="sm" w="sm" type="none"/>
                      <a:tailEnd len="sm" w="sm" type="none"/>
                    </a:lnT>
                    <a:solidFill>
                      <a:srgbClr val="FCE5CD"/>
                    </a:solidFill>
                  </a:tcPr>
                </a:tc>
              </a:tr>
              <a:tr h="577525">
                <a:tc>
                  <a:txBody>
                    <a:bodyPr/>
                    <a:lstStyle/>
                    <a:p>
                      <a:pPr indent="0" lvl="0" marL="0" rtl="0" algn="l">
                        <a:spcBef>
                          <a:spcPts val="0"/>
                        </a:spcBef>
                        <a:spcAft>
                          <a:spcPts val="0"/>
                        </a:spcAft>
                        <a:buNone/>
                      </a:pPr>
                      <a:r>
                        <a:rPr lang="en"/>
                        <a:t>6</a:t>
                      </a:r>
                      <a:endParaRPr/>
                    </a:p>
                  </a:txBody>
                  <a:tcPr marT="91425" marB="91425" marR="91425" marL="91425">
                    <a:solidFill>
                      <a:srgbClr val="FCE5CD"/>
                    </a:solidFill>
                  </a:tcPr>
                </a:tc>
                <a:tc vMerge="1"/>
                <a:tc>
                  <a:txBody>
                    <a:bodyPr/>
                    <a:lstStyle/>
                    <a:p>
                      <a:pPr indent="0" lvl="0" marL="0" rtl="0" algn="l">
                        <a:spcBef>
                          <a:spcPts val="0"/>
                        </a:spcBef>
                        <a:spcAft>
                          <a:spcPts val="0"/>
                        </a:spcAft>
                        <a:buNone/>
                      </a:pPr>
                      <a:r>
                        <a:rPr lang="en"/>
                        <a:t>07/10/2022</a:t>
                      </a:r>
                      <a:endParaRPr/>
                    </a:p>
                  </a:txBody>
                  <a:tcPr marT="91425" marB="91425" marR="91425" marL="91425">
                    <a:solidFill>
                      <a:srgbClr val="FCE5CD"/>
                    </a:solidFill>
                  </a:tcPr>
                </a:tc>
                <a:tc>
                  <a:txBody>
                    <a:bodyPr/>
                    <a:lstStyle/>
                    <a:p>
                      <a:pPr indent="0" lvl="0" marL="0" rtl="0" algn="l">
                        <a:spcBef>
                          <a:spcPts val="0"/>
                        </a:spcBef>
                        <a:spcAft>
                          <a:spcPts val="0"/>
                        </a:spcAft>
                        <a:buNone/>
                      </a:pPr>
                      <a:r>
                        <a:rPr lang="en"/>
                        <a:t>10/10/2022</a:t>
                      </a:r>
                      <a:endParaRPr/>
                    </a:p>
                  </a:txBody>
                  <a:tcPr marT="91425" marB="91425" marR="91425" marL="91425">
                    <a:solidFill>
                      <a:srgbClr val="FCE5CD"/>
                    </a:solidFill>
                  </a:tcPr>
                </a:tc>
                <a:tc vMerge="1"/>
                <a:tc>
                  <a:txBody>
                    <a:bodyPr/>
                    <a:lstStyle/>
                    <a:p>
                      <a:pPr indent="0" lvl="0" marL="0" rtl="0" algn="l">
                        <a:spcBef>
                          <a:spcPts val="0"/>
                        </a:spcBef>
                        <a:spcAft>
                          <a:spcPts val="0"/>
                        </a:spcAft>
                        <a:buNone/>
                      </a:pPr>
                      <a:r>
                        <a:rPr lang="en"/>
                        <a:t>In progress</a:t>
                      </a:r>
                      <a:endParaRPr/>
                    </a:p>
                  </a:txBody>
                  <a:tcPr marT="91425" marB="91425" marR="91425" marL="91425">
                    <a:solidFill>
                      <a:srgbClr val="FCE5CD"/>
                    </a:solidFill>
                  </a:tcPr>
                </a:tc>
              </a:tr>
              <a:tr h="577525">
                <a:tc>
                  <a:txBody>
                    <a:bodyPr/>
                    <a:lstStyle/>
                    <a:p>
                      <a:pPr indent="0" lvl="0" marL="0" rtl="0" algn="l">
                        <a:spcBef>
                          <a:spcPts val="0"/>
                        </a:spcBef>
                        <a:spcAft>
                          <a:spcPts val="0"/>
                        </a:spcAft>
                        <a:buNone/>
                      </a:pPr>
                      <a:r>
                        <a:rPr lang="en"/>
                        <a:t>8</a:t>
                      </a:r>
                      <a:endParaRPr/>
                    </a:p>
                  </a:txBody>
                  <a:tcPr marT="91425" marB="91425" marR="91425" marL="91425">
                    <a:solidFill>
                      <a:srgbClr val="FCE5CD"/>
                    </a:solidFill>
                  </a:tcPr>
                </a:tc>
                <a:tc vMerge="1"/>
                <a:tc>
                  <a:txBody>
                    <a:bodyPr/>
                    <a:lstStyle/>
                    <a:p>
                      <a:pPr indent="0" lvl="0" marL="0" rtl="0" algn="l">
                        <a:spcBef>
                          <a:spcPts val="0"/>
                        </a:spcBef>
                        <a:spcAft>
                          <a:spcPts val="0"/>
                        </a:spcAft>
                        <a:buNone/>
                      </a:pPr>
                      <a:r>
                        <a:rPr lang="en"/>
                        <a:t>13/10/2022</a:t>
                      </a:r>
                      <a:endParaRPr/>
                    </a:p>
                  </a:txBody>
                  <a:tcPr marT="91425" marB="91425" marR="91425" marL="91425">
                    <a:solidFill>
                      <a:srgbClr val="FCE5CD"/>
                    </a:solidFill>
                  </a:tcPr>
                </a:tc>
                <a:tc>
                  <a:txBody>
                    <a:bodyPr/>
                    <a:lstStyle/>
                    <a:p>
                      <a:pPr indent="0" lvl="0" marL="0" rtl="0" algn="l">
                        <a:spcBef>
                          <a:spcPts val="0"/>
                        </a:spcBef>
                        <a:spcAft>
                          <a:spcPts val="0"/>
                        </a:spcAft>
                        <a:buNone/>
                      </a:pPr>
                      <a:r>
                        <a:rPr lang="en"/>
                        <a:t>20/10/2022</a:t>
                      </a:r>
                      <a:endParaRPr/>
                    </a:p>
                  </a:txBody>
                  <a:tcPr marT="91425" marB="91425" marR="91425" marL="91425">
                    <a:solidFill>
                      <a:srgbClr val="FCE5CD"/>
                    </a:solidFill>
                  </a:tcPr>
                </a:tc>
                <a:tc vMerge="1"/>
                <a:tc>
                  <a:txBody>
                    <a:bodyPr/>
                    <a:lstStyle/>
                    <a:p>
                      <a:pPr indent="0" lvl="0" marL="0" rtl="0" algn="l">
                        <a:spcBef>
                          <a:spcPts val="0"/>
                        </a:spcBef>
                        <a:spcAft>
                          <a:spcPts val="0"/>
                        </a:spcAft>
                        <a:buNone/>
                      </a:pPr>
                      <a:r>
                        <a:rPr lang="en"/>
                        <a:t>In progress</a:t>
                      </a:r>
                      <a:endParaRPr/>
                    </a:p>
                  </a:txBody>
                  <a:tcPr marT="91425" marB="91425" marR="91425" marL="91425">
                    <a:solidFill>
                      <a:srgbClr val="FCE5CD"/>
                    </a:solidFill>
                  </a:tcPr>
                </a:tc>
              </a:tr>
              <a:tr h="577525">
                <a:tc>
                  <a:txBody>
                    <a:bodyPr/>
                    <a:lstStyle/>
                    <a:p>
                      <a:pPr indent="0" lvl="0" marL="0" rtl="0" algn="l">
                        <a:spcBef>
                          <a:spcPts val="0"/>
                        </a:spcBef>
                        <a:spcAft>
                          <a:spcPts val="0"/>
                        </a:spcAft>
                        <a:buNone/>
                      </a:pPr>
                      <a:r>
                        <a:rPr lang="en"/>
                        <a:t>9</a:t>
                      </a:r>
                      <a:endParaRPr/>
                    </a:p>
                  </a:txBody>
                  <a:tcPr marT="91425" marB="91425" marR="91425" marL="91425">
                    <a:solidFill>
                      <a:srgbClr val="FCE5CD"/>
                    </a:solidFill>
                  </a:tcPr>
                </a:tc>
                <a:tc rowSpan="3">
                  <a:txBody>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SPRINT 4</a:t>
                      </a:r>
                      <a:endParaRPr/>
                    </a:p>
                  </a:txBody>
                  <a:tcPr marT="91425" marB="91425" marR="91425" marL="91425">
                    <a:solidFill>
                      <a:srgbClr val="FCE5CD"/>
                    </a:solidFill>
                  </a:tcPr>
                </a:tc>
                <a:tc>
                  <a:txBody>
                    <a:bodyPr/>
                    <a:lstStyle/>
                    <a:p>
                      <a:pPr indent="0" lvl="0" marL="0" rtl="0" algn="l">
                        <a:spcBef>
                          <a:spcPts val="0"/>
                        </a:spcBef>
                        <a:spcAft>
                          <a:spcPts val="0"/>
                        </a:spcAft>
                        <a:buNone/>
                      </a:pPr>
                      <a:r>
                        <a:rPr lang="en"/>
                        <a:t>28/10/2022</a:t>
                      </a:r>
                      <a:endParaRPr/>
                    </a:p>
                  </a:txBody>
                  <a:tcPr marT="91425" marB="91425" marR="91425" marL="91425">
                    <a:solidFill>
                      <a:srgbClr val="FCE5CD"/>
                    </a:solidFill>
                  </a:tcPr>
                </a:tc>
                <a:tc>
                  <a:txBody>
                    <a:bodyPr/>
                    <a:lstStyle/>
                    <a:p>
                      <a:pPr indent="0" lvl="0" marL="0" rtl="0" algn="l">
                        <a:spcBef>
                          <a:spcPts val="0"/>
                        </a:spcBef>
                        <a:spcAft>
                          <a:spcPts val="0"/>
                        </a:spcAft>
                        <a:buNone/>
                      </a:pPr>
                      <a:r>
                        <a:rPr lang="en"/>
                        <a:t>5/11/2022</a:t>
                      </a:r>
                      <a:endParaRPr/>
                    </a:p>
                  </a:txBody>
                  <a:tcPr marT="91425" marB="91425" marR="91425" marL="91425">
                    <a:solidFill>
                      <a:srgbClr val="FCE5CD"/>
                    </a:solidFill>
                  </a:tcPr>
                </a:tc>
                <a:tc rowSpan="3">
                  <a:txBody>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14</a:t>
                      </a:r>
                      <a:endParaRPr/>
                    </a:p>
                  </a:txBody>
                  <a:tcPr marT="91425" marB="91425" marR="91425" marL="91425">
                    <a:solidFill>
                      <a:srgbClr val="FCE5CD"/>
                    </a:solidFill>
                  </a:tcPr>
                </a:tc>
                <a:tc>
                  <a:txBody>
                    <a:bodyPr/>
                    <a:lstStyle/>
                    <a:p>
                      <a:pPr indent="0" lvl="0" marL="0" rtl="0" algn="l">
                        <a:spcBef>
                          <a:spcPts val="0"/>
                        </a:spcBef>
                        <a:spcAft>
                          <a:spcPts val="0"/>
                        </a:spcAft>
                        <a:buNone/>
                      </a:pPr>
                      <a:r>
                        <a:rPr lang="en"/>
                        <a:t>In progress</a:t>
                      </a:r>
                      <a:endParaRPr/>
                    </a:p>
                  </a:txBody>
                  <a:tcPr marT="91425" marB="91425" marR="91425" marL="91425">
                    <a:solidFill>
                      <a:srgbClr val="FCE5CD"/>
                    </a:solidFill>
                  </a:tcPr>
                </a:tc>
              </a:tr>
              <a:tr h="577525">
                <a:tc>
                  <a:txBody>
                    <a:bodyPr/>
                    <a:lstStyle/>
                    <a:p>
                      <a:pPr indent="0" lvl="0" marL="0" rtl="0" algn="l">
                        <a:spcBef>
                          <a:spcPts val="0"/>
                        </a:spcBef>
                        <a:spcAft>
                          <a:spcPts val="0"/>
                        </a:spcAft>
                        <a:buNone/>
                      </a:pPr>
                      <a:r>
                        <a:rPr lang="en"/>
                        <a:t>10</a:t>
                      </a:r>
                      <a:endParaRPr/>
                    </a:p>
                  </a:txBody>
                  <a:tcPr marT="91425" marB="91425" marR="91425" marL="91425">
                    <a:solidFill>
                      <a:srgbClr val="FCE5CD"/>
                    </a:solidFill>
                  </a:tcPr>
                </a:tc>
                <a:tc vMerge="1"/>
                <a:tc>
                  <a:txBody>
                    <a:bodyPr/>
                    <a:lstStyle/>
                    <a:p>
                      <a:pPr indent="0" lvl="0" marL="0" rtl="0" algn="l">
                        <a:spcBef>
                          <a:spcPts val="0"/>
                        </a:spcBef>
                        <a:spcAft>
                          <a:spcPts val="0"/>
                        </a:spcAft>
                        <a:buNone/>
                      </a:pPr>
                      <a:r>
                        <a:rPr lang="en"/>
                        <a:t>7/11/2022</a:t>
                      </a:r>
                      <a:endParaRPr/>
                    </a:p>
                  </a:txBody>
                  <a:tcPr marT="91425" marB="91425" marR="91425" marL="91425">
                    <a:solidFill>
                      <a:srgbClr val="FCE5CD"/>
                    </a:solidFill>
                  </a:tcPr>
                </a:tc>
                <a:tc>
                  <a:txBody>
                    <a:bodyPr/>
                    <a:lstStyle/>
                    <a:p>
                      <a:pPr indent="0" lvl="0" marL="0" rtl="0" algn="l">
                        <a:spcBef>
                          <a:spcPts val="0"/>
                        </a:spcBef>
                        <a:spcAft>
                          <a:spcPts val="0"/>
                        </a:spcAft>
                        <a:buNone/>
                      </a:pPr>
                      <a:r>
                        <a:rPr lang="en"/>
                        <a:t>11/11/2022</a:t>
                      </a:r>
                      <a:endParaRPr/>
                    </a:p>
                  </a:txBody>
                  <a:tcPr marT="91425" marB="91425" marR="91425" marL="91425">
                    <a:solidFill>
                      <a:srgbClr val="FCE5CD"/>
                    </a:solidFill>
                  </a:tcPr>
                </a:tc>
                <a:tc vMerge="1"/>
                <a:tc>
                  <a:txBody>
                    <a:bodyPr/>
                    <a:lstStyle/>
                    <a:p>
                      <a:pPr indent="0" lvl="0" marL="0" rtl="0" algn="l">
                        <a:spcBef>
                          <a:spcPts val="0"/>
                        </a:spcBef>
                        <a:spcAft>
                          <a:spcPts val="0"/>
                        </a:spcAft>
                        <a:buNone/>
                      </a:pPr>
                      <a:r>
                        <a:rPr lang="en"/>
                        <a:t>In progress</a:t>
                      </a:r>
                      <a:endParaRPr/>
                    </a:p>
                  </a:txBody>
                  <a:tcPr marT="91425" marB="91425" marR="91425" marL="91425">
                    <a:solidFill>
                      <a:srgbClr val="FCE5CD"/>
                    </a:solidFill>
                  </a:tcPr>
                </a:tc>
              </a:tr>
              <a:tr h="577525">
                <a:tc>
                  <a:txBody>
                    <a:bodyPr/>
                    <a:lstStyle/>
                    <a:p>
                      <a:pPr indent="0" lvl="0" marL="0" rtl="0" algn="l">
                        <a:spcBef>
                          <a:spcPts val="0"/>
                        </a:spcBef>
                        <a:spcAft>
                          <a:spcPts val="0"/>
                        </a:spcAft>
                        <a:buNone/>
                      </a:pPr>
                      <a:r>
                        <a:rPr lang="en"/>
                        <a:t>15</a:t>
                      </a:r>
                      <a:endParaRPr/>
                    </a:p>
                  </a:txBody>
                  <a:tcPr marT="91425" marB="91425" marR="91425" marL="91425">
                    <a:solidFill>
                      <a:srgbClr val="FCE5CD"/>
                    </a:solidFill>
                  </a:tcPr>
                </a:tc>
                <a:tc vMerge="1"/>
                <a:tc>
                  <a:txBody>
                    <a:bodyPr/>
                    <a:lstStyle/>
                    <a:p>
                      <a:pPr indent="0" lvl="0" marL="0" rtl="0" algn="l">
                        <a:spcBef>
                          <a:spcPts val="0"/>
                        </a:spcBef>
                        <a:spcAft>
                          <a:spcPts val="0"/>
                        </a:spcAft>
                        <a:buNone/>
                      </a:pPr>
                      <a:r>
                        <a:rPr lang="en"/>
                        <a:t>13/11/2022</a:t>
                      </a:r>
                      <a:endParaRPr/>
                    </a:p>
                  </a:txBody>
                  <a:tcPr marT="91425" marB="91425" marR="91425" marL="91425">
                    <a:solidFill>
                      <a:srgbClr val="FCE5CD"/>
                    </a:solidFill>
                  </a:tcPr>
                </a:tc>
                <a:tc>
                  <a:txBody>
                    <a:bodyPr/>
                    <a:lstStyle/>
                    <a:p>
                      <a:pPr indent="0" lvl="0" marL="0" rtl="0" algn="l">
                        <a:spcBef>
                          <a:spcPts val="0"/>
                        </a:spcBef>
                        <a:spcAft>
                          <a:spcPts val="0"/>
                        </a:spcAft>
                        <a:buNone/>
                      </a:pPr>
                      <a:r>
                        <a:rPr lang="en"/>
                        <a:t>15/11/2022</a:t>
                      </a:r>
                      <a:endParaRPr/>
                    </a:p>
                  </a:txBody>
                  <a:tcPr marT="91425" marB="91425" marR="91425" marL="91425">
                    <a:solidFill>
                      <a:srgbClr val="FCE5CD"/>
                    </a:solidFill>
                  </a:tcPr>
                </a:tc>
                <a:tc vMerge="1"/>
                <a:tc>
                  <a:txBody>
                    <a:bodyPr/>
                    <a:lstStyle/>
                    <a:p>
                      <a:pPr indent="0" lvl="0" marL="0" rtl="0" algn="l">
                        <a:spcBef>
                          <a:spcPts val="0"/>
                        </a:spcBef>
                        <a:spcAft>
                          <a:spcPts val="0"/>
                        </a:spcAft>
                        <a:buNone/>
                      </a:pPr>
                      <a:r>
                        <a:rPr lang="en"/>
                        <a:t>In progress</a:t>
                      </a:r>
                      <a:endParaRPr/>
                    </a:p>
                  </a:txBody>
                  <a:tcPr marT="91425" marB="91425" marR="91425" marL="91425">
                    <a:solidFill>
                      <a:srgbClr val="FCE5CD"/>
                    </a:solidFill>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p2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DEVELOPING ENVIRONMENT</a:t>
            </a:r>
            <a:endParaRPr/>
          </a:p>
        </p:txBody>
      </p:sp>
      <p:sp>
        <p:nvSpPr>
          <p:cNvPr id="411" name="Google Shape;411;p28"/>
          <p:cNvSpPr txBox="1"/>
          <p:nvPr>
            <p:ph idx="1" type="body"/>
          </p:nvPr>
        </p:nvSpPr>
        <p:spPr>
          <a:xfrm>
            <a:off x="1081250" y="1597875"/>
            <a:ext cx="7253100" cy="2933700"/>
          </a:xfrm>
          <a:prstGeom prst="rect">
            <a:avLst/>
          </a:prstGeom>
        </p:spPr>
        <p:txBody>
          <a:bodyPr anchorCtr="0" anchor="t" bIns="91425" lIns="91425" spcFirstLastPara="1" rIns="91425" wrap="square" tIns="91425">
            <a:normAutofit fontScale="25000" lnSpcReduction="10000"/>
          </a:bodyPr>
          <a:lstStyle/>
          <a:p>
            <a:pPr indent="0" lvl="0" marL="0" rtl="0" algn="l">
              <a:spcBef>
                <a:spcPts val="0"/>
              </a:spcBef>
              <a:spcAft>
                <a:spcPts val="0"/>
              </a:spcAft>
              <a:buNone/>
            </a:pPr>
            <a:r>
              <a:rPr b="1" lang="en" sz="6199"/>
              <a:t>OPERATING SYSTEM  :    WINDOWS 10</a:t>
            </a:r>
            <a:endParaRPr b="1" sz="6199"/>
          </a:p>
          <a:p>
            <a:pPr indent="0" lvl="0" marL="0" rtl="0" algn="l">
              <a:spcBef>
                <a:spcPts val="1200"/>
              </a:spcBef>
              <a:spcAft>
                <a:spcPts val="0"/>
              </a:spcAft>
              <a:buNone/>
            </a:pPr>
            <a:r>
              <a:rPr b="1" lang="en" sz="6199"/>
              <a:t>FRONT END                  :    HTML, CSS, JAVASCRIPT, BOOTSTRAP</a:t>
            </a:r>
            <a:endParaRPr b="1" sz="6199"/>
          </a:p>
          <a:p>
            <a:pPr indent="0" lvl="0" marL="0" rtl="0" algn="l">
              <a:spcBef>
                <a:spcPts val="1200"/>
              </a:spcBef>
              <a:spcAft>
                <a:spcPts val="0"/>
              </a:spcAft>
              <a:buNone/>
            </a:pPr>
            <a:r>
              <a:rPr b="1" lang="en" sz="6199"/>
              <a:t>IDE                                 :    VISUAL STUDIO CODE</a:t>
            </a:r>
            <a:endParaRPr b="1" sz="6199"/>
          </a:p>
          <a:p>
            <a:pPr indent="0" lvl="0" marL="0" rtl="0" algn="l">
              <a:spcBef>
                <a:spcPts val="1200"/>
              </a:spcBef>
              <a:spcAft>
                <a:spcPts val="0"/>
              </a:spcAft>
              <a:buNone/>
            </a:pPr>
            <a:r>
              <a:rPr b="1" lang="en" sz="6199"/>
              <a:t>BACK END                  </a:t>
            </a:r>
            <a:r>
              <a:rPr b="1" lang="en" sz="6199"/>
              <a:t>  :    PYTHON </a:t>
            </a:r>
            <a:endParaRPr b="1" sz="6199"/>
          </a:p>
          <a:p>
            <a:pPr indent="0" lvl="0" marL="0" rtl="0" algn="l">
              <a:spcBef>
                <a:spcPts val="1200"/>
              </a:spcBef>
              <a:spcAft>
                <a:spcPts val="0"/>
              </a:spcAft>
              <a:buNone/>
            </a:pPr>
            <a:r>
              <a:rPr b="1" lang="en" sz="6199"/>
              <a:t>FRAMEWORK              :    DJANGO</a:t>
            </a:r>
            <a:endParaRPr b="1" sz="6199"/>
          </a:p>
          <a:p>
            <a:pPr indent="0" lvl="0" marL="0" rtl="0" algn="l">
              <a:spcBef>
                <a:spcPts val="1200"/>
              </a:spcBef>
              <a:spcAft>
                <a:spcPts val="0"/>
              </a:spcAft>
              <a:buNone/>
            </a:pPr>
            <a:r>
              <a:rPr b="1" lang="en" sz="6199"/>
              <a:t>BACK END                    :    SQLite 3</a:t>
            </a:r>
            <a:endParaRPr b="1" sz="6199"/>
          </a:p>
          <a:p>
            <a:pPr indent="0" lvl="0" marL="0" rtl="0" algn="l">
              <a:spcBef>
                <a:spcPts val="1200"/>
              </a:spcBef>
              <a:spcAft>
                <a:spcPts val="0"/>
              </a:spcAft>
              <a:buNone/>
            </a:pPr>
            <a:r>
              <a:t/>
            </a:r>
            <a:endParaRPr b="1" sz="1400"/>
          </a:p>
          <a:p>
            <a:pPr indent="0" lvl="0" marL="0" rtl="0" algn="l">
              <a:spcBef>
                <a:spcPts val="1200"/>
              </a:spcBef>
              <a:spcAft>
                <a:spcPts val="1200"/>
              </a:spcAft>
              <a:buNone/>
            </a:pPr>
            <a:r>
              <a:t/>
            </a:r>
            <a:endParaRPr b="1" sz="14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29"/>
          <p:cNvSpPr txBox="1"/>
          <p:nvPr>
            <p:ph type="title"/>
          </p:nvPr>
        </p:nvSpPr>
        <p:spPr>
          <a:xfrm>
            <a:off x="1303800" y="598575"/>
            <a:ext cx="7030500" cy="999300"/>
          </a:xfrm>
          <a:prstGeom prst="rect">
            <a:avLst/>
          </a:prstGeom>
          <a:solidFill>
            <a:srgbClr val="FCE5CD"/>
          </a:solidFill>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417" name="Google Shape;417;p29"/>
          <p:cNvSpPr txBox="1"/>
          <p:nvPr>
            <p:ph idx="1" type="body"/>
          </p:nvPr>
        </p:nvSpPr>
        <p:spPr>
          <a:xfrm>
            <a:off x="1250450" y="598575"/>
            <a:ext cx="7083900" cy="3933000"/>
          </a:xfrm>
          <a:prstGeom prst="rect">
            <a:avLst/>
          </a:prstGeom>
          <a:solidFill>
            <a:srgbClr val="FCE5CD"/>
          </a:solidFill>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  			</a:t>
            </a:r>
            <a:r>
              <a:rPr b="1" lang="en" sz="4000"/>
              <a:t>THANK YOU</a:t>
            </a:r>
            <a:endParaRPr b="1" sz="4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1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TABLE OF CONTENTS</a:t>
            </a:r>
            <a:endParaRPr/>
          </a:p>
        </p:txBody>
      </p:sp>
      <p:sp>
        <p:nvSpPr>
          <p:cNvPr id="286" name="Google Shape;286;p14"/>
          <p:cNvSpPr txBox="1"/>
          <p:nvPr>
            <p:ph idx="1" type="body"/>
          </p:nvPr>
        </p:nvSpPr>
        <p:spPr>
          <a:xfrm>
            <a:off x="1198200" y="1298225"/>
            <a:ext cx="7136100" cy="35952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None/>
            </a:pPr>
            <a:r>
              <a:rPr b="1" lang="en" sz="1400"/>
              <a:t>1.  Introduction </a:t>
            </a:r>
            <a:endParaRPr b="1" sz="1400"/>
          </a:p>
          <a:p>
            <a:pPr indent="0" lvl="0" marL="0" rtl="0" algn="l">
              <a:lnSpc>
                <a:spcPct val="95000"/>
              </a:lnSpc>
              <a:spcBef>
                <a:spcPts val="1200"/>
              </a:spcBef>
              <a:spcAft>
                <a:spcPts val="0"/>
              </a:spcAft>
              <a:buNone/>
            </a:pPr>
            <a:r>
              <a:rPr b="1" lang="en" sz="1400"/>
              <a:t>2. Modules </a:t>
            </a:r>
            <a:endParaRPr b="1" sz="1400"/>
          </a:p>
          <a:p>
            <a:pPr indent="0" lvl="0" marL="0" rtl="0" algn="l">
              <a:lnSpc>
                <a:spcPct val="95000"/>
              </a:lnSpc>
              <a:spcBef>
                <a:spcPts val="1200"/>
              </a:spcBef>
              <a:spcAft>
                <a:spcPts val="0"/>
              </a:spcAft>
              <a:buNone/>
            </a:pPr>
            <a:r>
              <a:rPr b="1" lang="en" sz="1400"/>
              <a:t>3. Data Flow Diagram</a:t>
            </a:r>
            <a:endParaRPr b="1" sz="1400"/>
          </a:p>
          <a:p>
            <a:pPr indent="0" lvl="0" marL="0" rtl="0" algn="l">
              <a:lnSpc>
                <a:spcPct val="95000"/>
              </a:lnSpc>
              <a:spcBef>
                <a:spcPts val="1200"/>
              </a:spcBef>
              <a:spcAft>
                <a:spcPts val="0"/>
              </a:spcAft>
              <a:buNone/>
            </a:pPr>
            <a:r>
              <a:rPr b="1" lang="en" sz="1400"/>
              <a:t>4. Table Design </a:t>
            </a:r>
            <a:endParaRPr b="1" sz="1400"/>
          </a:p>
          <a:p>
            <a:pPr indent="0" lvl="0" marL="0" rtl="0" algn="l">
              <a:lnSpc>
                <a:spcPct val="95000"/>
              </a:lnSpc>
              <a:spcBef>
                <a:spcPts val="1200"/>
              </a:spcBef>
              <a:spcAft>
                <a:spcPts val="0"/>
              </a:spcAft>
              <a:buNone/>
            </a:pPr>
            <a:r>
              <a:rPr b="1" lang="en" sz="1400"/>
              <a:t>5. Product Backlog</a:t>
            </a:r>
            <a:endParaRPr b="1" sz="1400"/>
          </a:p>
          <a:p>
            <a:pPr indent="0" lvl="0" marL="0" rtl="0" algn="l">
              <a:lnSpc>
                <a:spcPct val="95000"/>
              </a:lnSpc>
              <a:spcBef>
                <a:spcPts val="1200"/>
              </a:spcBef>
              <a:spcAft>
                <a:spcPts val="0"/>
              </a:spcAft>
              <a:buNone/>
            </a:pPr>
            <a:r>
              <a:rPr b="1" lang="en" sz="1400"/>
              <a:t>6. User Story</a:t>
            </a:r>
            <a:endParaRPr b="1" sz="1400"/>
          </a:p>
          <a:p>
            <a:pPr indent="0" lvl="0" marL="0" rtl="0" algn="l">
              <a:lnSpc>
                <a:spcPct val="95000"/>
              </a:lnSpc>
              <a:spcBef>
                <a:spcPts val="1200"/>
              </a:spcBef>
              <a:spcAft>
                <a:spcPts val="0"/>
              </a:spcAft>
              <a:buNone/>
            </a:pPr>
            <a:r>
              <a:rPr b="1" lang="en" sz="1400"/>
              <a:t>7. Project Plans</a:t>
            </a:r>
            <a:endParaRPr b="1" sz="1400"/>
          </a:p>
          <a:p>
            <a:pPr indent="0" lvl="0" marL="0" rtl="0" algn="l">
              <a:lnSpc>
                <a:spcPct val="95000"/>
              </a:lnSpc>
              <a:spcBef>
                <a:spcPts val="1200"/>
              </a:spcBef>
              <a:spcAft>
                <a:spcPts val="1200"/>
              </a:spcAft>
              <a:buNone/>
            </a:pPr>
            <a:r>
              <a:rPr b="1" lang="en" sz="1400"/>
              <a:t>8. Developing Environment </a:t>
            </a:r>
            <a:endParaRPr b="1" sz="1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1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ONLINE EDUCATION PLATFORM</a:t>
            </a:r>
            <a:endParaRPr/>
          </a:p>
        </p:txBody>
      </p:sp>
      <p:sp>
        <p:nvSpPr>
          <p:cNvPr id="292" name="Google Shape;292;p15"/>
          <p:cNvSpPr txBox="1"/>
          <p:nvPr>
            <p:ph idx="1" type="body"/>
          </p:nvPr>
        </p:nvSpPr>
        <p:spPr>
          <a:xfrm>
            <a:off x="1146250" y="1482050"/>
            <a:ext cx="7188000" cy="3072600"/>
          </a:xfrm>
          <a:prstGeom prst="rect">
            <a:avLst/>
          </a:prstGeom>
        </p:spPr>
        <p:txBody>
          <a:bodyPr anchorCtr="0" anchor="t" bIns="91425" lIns="91425" spcFirstLastPara="1" rIns="91425" wrap="square" tIns="91425">
            <a:normAutofit fontScale="55000" lnSpcReduction="20000"/>
          </a:bodyPr>
          <a:lstStyle/>
          <a:p>
            <a:pPr indent="0" lvl="0" marL="0" rtl="0" algn="l">
              <a:lnSpc>
                <a:spcPct val="150000"/>
              </a:lnSpc>
              <a:spcBef>
                <a:spcPts val="1200"/>
              </a:spcBef>
              <a:spcAft>
                <a:spcPts val="0"/>
              </a:spcAft>
              <a:buNone/>
            </a:pPr>
            <a:r>
              <a:t/>
            </a:r>
            <a:endParaRPr sz="1100">
              <a:solidFill>
                <a:srgbClr val="000000"/>
              </a:solidFill>
              <a:latin typeface="Times New Roman"/>
              <a:ea typeface="Times New Roman"/>
              <a:cs typeface="Times New Roman"/>
              <a:sym typeface="Times New Roman"/>
            </a:endParaRPr>
          </a:p>
          <a:p>
            <a:pPr indent="0" lvl="0" marL="0" rtl="0" algn="l">
              <a:lnSpc>
                <a:spcPct val="150000"/>
              </a:lnSpc>
              <a:spcBef>
                <a:spcPts val="1200"/>
              </a:spcBef>
              <a:spcAft>
                <a:spcPts val="0"/>
              </a:spcAft>
              <a:buNone/>
            </a:pPr>
            <a:r>
              <a:rPr lang="en" sz="2652">
                <a:solidFill>
                  <a:srgbClr val="000000"/>
                </a:solidFill>
                <a:latin typeface="Times New Roman"/>
                <a:ea typeface="Times New Roman"/>
                <a:cs typeface="Times New Roman"/>
                <a:sym typeface="Times New Roman"/>
              </a:rPr>
              <a:t>Technology-based e-learning encompasses the use of the internet and other important technologies to produce materials for learning, teach learners, and also regulate courses in an organization. Typically, e-learning is conducted on the Internet, where students can access their learning materials online at any place and time.</a:t>
            </a:r>
            <a:endParaRPr sz="2652">
              <a:solidFill>
                <a:srgbClr val="000000"/>
              </a:solidFill>
              <a:latin typeface="Times New Roman"/>
              <a:ea typeface="Times New Roman"/>
              <a:cs typeface="Times New Roman"/>
              <a:sym typeface="Times New Roman"/>
            </a:endParaRPr>
          </a:p>
          <a:p>
            <a:pPr indent="0" lvl="0" marL="0" rtl="0" algn="l">
              <a:lnSpc>
                <a:spcPct val="150000"/>
              </a:lnSpc>
              <a:spcBef>
                <a:spcPts val="1200"/>
              </a:spcBef>
              <a:spcAft>
                <a:spcPts val="0"/>
              </a:spcAft>
              <a:buNone/>
            </a:pPr>
            <a:r>
              <a:rPr lang="en" sz="2652">
                <a:solidFill>
                  <a:srgbClr val="000000"/>
                </a:solidFill>
                <a:latin typeface="Times New Roman"/>
                <a:ea typeface="Times New Roman"/>
                <a:cs typeface="Times New Roman"/>
                <a:sym typeface="Times New Roman"/>
              </a:rPr>
              <a:t> A major benefit hailed by online learning students is that of being able to access learning at their own individual pace and time. The flexibility to access online learning at whatever time is more convenient for the student makes education and ongoing professional training much more available to all types of people, in all types of situations.</a:t>
            </a:r>
            <a:endParaRPr sz="2652">
              <a:solidFill>
                <a:srgbClr val="000000"/>
              </a:solidFill>
              <a:latin typeface="Times New Roman"/>
              <a:ea typeface="Times New Roman"/>
              <a:cs typeface="Times New Roman"/>
              <a:sym typeface="Times New Roman"/>
            </a:endParaRPr>
          </a:p>
          <a:p>
            <a:pPr indent="0" lvl="0" marL="0" rtl="0" algn="l">
              <a:spcBef>
                <a:spcPts val="0"/>
              </a:spcBef>
              <a:spcAft>
                <a:spcPts val="1200"/>
              </a:spcAft>
              <a:buNone/>
            </a:pPr>
            <a:r>
              <a:t/>
            </a:r>
            <a:endParaRPr sz="1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1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MODULES</a:t>
            </a:r>
            <a:endParaRPr/>
          </a:p>
        </p:txBody>
      </p:sp>
      <p:sp>
        <p:nvSpPr>
          <p:cNvPr id="298" name="Google Shape;298;p16"/>
          <p:cNvSpPr txBox="1"/>
          <p:nvPr>
            <p:ph idx="1" type="body"/>
          </p:nvPr>
        </p:nvSpPr>
        <p:spPr>
          <a:xfrm>
            <a:off x="1172900" y="1372200"/>
            <a:ext cx="7405800" cy="3471300"/>
          </a:xfrm>
          <a:prstGeom prst="rect">
            <a:avLst/>
          </a:prstGeom>
        </p:spPr>
        <p:txBody>
          <a:bodyPr anchorCtr="0" anchor="t" bIns="91425" lIns="91425" spcFirstLastPara="1" rIns="91425" wrap="square" tIns="91425">
            <a:normAutofit fontScale="25000" lnSpcReduction="20000"/>
          </a:bodyPr>
          <a:lstStyle/>
          <a:p>
            <a:pPr indent="0" lvl="0" marL="0" rtl="0" algn="l">
              <a:spcBef>
                <a:spcPts val="1200"/>
              </a:spcBef>
              <a:spcAft>
                <a:spcPts val="0"/>
              </a:spcAft>
              <a:buNone/>
            </a:pPr>
            <a:r>
              <a:rPr lang="en" sz="4510">
                <a:solidFill>
                  <a:srgbClr val="000000"/>
                </a:solidFill>
                <a:latin typeface="Times New Roman"/>
                <a:ea typeface="Times New Roman"/>
                <a:cs typeface="Times New Roman"/>
                <a:sym typeface="Times New Roman"/>
              </a:rPr>
              <a:t> </a:t>
            </a:r>
            <a:r>
              <a:rPr b="1" lang="en" sz="6110">
                <a:solidFill>
                  <a:srgbClr val="000000"/>
                </a:solidFill>
                <a:latin typeface="Times New Roman"/>
                <a:ea typeface="Times New Roman"/>
                <a:cs typeface="Times New Roman"/>
                <a:sym typeface="Times New Roman"/>
              </a:rPr>
              <a:t>User:</a:t>
            </a:r>
            <a:endParaRPr sz="4910">
              <a:solidFill>
                <a:srgbClr val="000000"/>
              </a:solidFill>
              <a:latin typeface="Times New Roman"/>
              <a:ea typeface="Times New Roman"/>
              <a:cs typeface="Times New Roman"/>
              <a:sym typeface="Times New Roman"/>
            </a:endParaRPr>
          </a:p>
          <a:p>
            <a:pPr indent="0" lvl="0" marL="0" rtl="0" algn="l">
              <a:spcBef>
                <a:spcPts val="1200"/>
              </a:spcBef>
              <a:spcAft>
                <a:spcPts val="0"/>
              </a:spcAft>
              <a:buNone/>
            </a:pPr>
            <a:r>
              <a:rPr lang="en" sz="4910">
                <a:solidFill>
                  <a:srgbClr val="000000"/>
                </a:solidFill>
                <a:latin typeface="Times New Roman"/>
                <a:ea typeface="Times New Roman"/>
                <a:cs typeface="Times New Roman"/>
                <a:sym typeface="Times New Roman"/>
              </a:rPr>
              <a:t>      </a:t>
            </a:r>
            <a:r>
              <a:rPr lang="en" sz="5310">
                <a:solidFill>
                  <a:srgbClr val="000000"/>
                </a:solidFill>
                <a:latin typeface="Times New Roman"/>
                <a:ea typeface="Times New Roman"/>
                <a:cs typeface="Times New Roman"/>
                <a:sym typeface="Times New Roman"/>
              </a:rPr>
              <a:t>●        User authentication</a:t>
            </a:r>
            <a:endParaRPr sz="5310">
              <a:solidFill>
                <a:srgbClr val="000000"/>
              </a:solidFill>
              <a:latin typeface="Times New Roman"/>
              <a:ea typeface="Times New Roman"/>
              <a:cs typeface="Times New Roman"/>
              <a:sym typeface="Times New Roman"/>
            </a:endParaRPr>
          </a:p>
          <a:p>
            <a:pPr indent="-228600" lvl="0" marL="457200" rtl="0" algn="l">
              <a:spcBef>
                <a:spcPts val="0"/>
              </a:spcBef>
              <a:spcAft>
                <a:spcPts val="0"/>
              </a:spcAft>
              <a:buNone/>
            </a:pPr>
            <a:r>
              <a:t/>
            </a:r>
            <a:endParaRPr sz="5310">
              <a:solidFill>
                <a:srgbClr val="000000"/>
              </a:solidFill>
              <a:latin typeface="Times New Roman"/>
              <a:ea typeface="Times New Roman"/>
              <a:cs typeface="Times New Roman"/>
              <a:sym typeface="Times New Roman"/>
            </a:endParaRPr>
          </a:p>
          <a:p>
            <a:pPr indent="-228600" lvl="0" marL="457200" rtl="0" algn="l">
              <a:spcBef>
                <a:spcPts val="0"/>
              </a:spcBef>
              <a:spcAft>
                <a:spcPts val="0"/>
              </a:spcAft>
              <a:buNone/>
            </a:pPr>
            <a:r>
              <a:rPr lang="en" sz="5310">
                <a:solidFill>
                  <a:srgbClr val="000000"/>
                </a:solidFill>
                <a:latin typeface="Times New Roman"/>
                <a:ea typeface="Times New Roman"/>
                <a:cs typeface="Times New Roman"/>
                <a:sym typeface="Times New Roman"/>
              </a:rPr>
              <a:t>●        Course enrolment</a:t>
            </a:r>
            <a:endParaRPr sz="4510">
              <a:solidFill>
                <a:srgbClr val="000000"/>
              </a:solidFill>
              <a:latin typeface="Times New Roman"/>
              <a:ea typeface="Times New Roman"/>
              <a:cs typeface="Times New Roman"/>
              <a:sym typeface="Times New Roman"/>
            </a:endParaRPr>
          </a:p>
          <a:p>
            <a:pPr indent="-228600" lvl="0" marL="457200" rtl="0" algn="l">
              <a:spcBef>
                <a:spcPts val="0"/>
              </a:spcBef>
              <a:spcAft>
                <a:spcPts val="0"/>
              </a:spcAft>
              <a:buNone/>
            </a:pPr>
            <a:r>
              <a:t/>
            </a:r>
            <a:endParaRPr sz="5310">
              <a:solidFill>
                <a:srgbClr val="000000"/>
              </a:solidFill>
              <a:latin typeface="Times New Roman"/>
              <a:ea typeface="Times New Roman"/>
              <a:cs typeface="Times New Roman"/>
              <a:sym typeface="Times New Roman"/>
            </a:endParaRPr>
          </a:p>
          <a:p>
            <a:pPr indent="-228600" lvl="0" marL="457200" rtl="0" algn="l">
              <a:spcBef>
                <a:spcPts val="0"/>
              </a:spcBef>
              <a:spcAft>
                <a:spcPts val="0"/>
              </a:spcAft>
              <a:buNone/>
            </a:pPr>
            <a:r>
              <a:rPr lang="en" sz="5310">
                <a:solidFill>
                  <a:srgbClr val="000000"/>
                </a:solidFill>
                <a:latin typeface="Times New Roman"/>
                <a:ea typeface="Times New Roman"/>
                <a:cs typeface="Times New Roman"/>
                <a:sym typeface="Times New Roman"/>
              </a:rPr>
              <a:t>●        Profile update</a:t>
            </a:r>
            <a:endParaRPr sz="5310">
              <a:solidFill>
                <a:srgbClr val="000000"/>
              </a:solidFill>
              <a:latin typeface="Times New Roman"/>
              <a:ea typeface="Times New Roman"/>
              <a:cs typeface="Times New Roman"/>
              <a:sym typeface="Times New Roman"/>
            </a:endParaRPr>
          </a:p>
          <a:p>
            <a:pPr indent="0" lvl="0" marL="0" rtl="0" algn="l">
              <a:spcBef>
                <a:spcPts val="1200"/>
              </a:spcBef>
              <a:spcAft>
                <a:spcPts val="0"/>
              </a:spcAft>
              <a:buNone/>
            </a:pPr>
            <a:r>
              <a:rPr b="1" lang="en" sz="5710">
                <a:solidFill>
                  <a:srgbClr val="000000"/>
                </a:solidFill>
                <a:latin typeface="Times New Roman"/>
                <a:ea typeface="Times New Roman"/>
                <a:cs typeface="Times New Roman"/>
                <a:sym typeface="Times New Roman"/>
              </a:rPr>
              <a:t> </a:t>
            </a:r>
            <a:r>
              <a:rPr b="1" lang="en" sz="6110">
                <a:solidFill>
                  <a:srgbClr val="000000"/>
                </a:solidFill>
                <a:latin typeface="Times New Roman"/>
                <a:ea typeface="Times New Roman"/>
                <a:cs typeface="Times New Roman"/>
                <a:sym typeface="Times New Roman"/>
              </a:rPr>
              <a:t>Faculty</a:t>
            </a:r>
            <a:r>
              <a:rPr lang="en" sz="4910">
                <a:solidFill>
                  <a:srgbClr val="000000"/>
                </a:solidFill>
                <a:latin typeface="Times New Roman"/>
                <a:ea typeface="Times New Roman"/>
                <a:cs typeface="Times New Roman"/>
                <a:sym typeface="Times New Roman"/>
              </a:rPr>
              <a:t>:</a:t>
            </a:r>
            <a:endParaRPr sz="4910">
              <a:solidFill>
                <a:srgbClr val="000000"/>
              </a:solidFill>
              <a:latin typeface="Times New Roman"/>
              <a:ea typeface="Times New Roman"/>
              <a:cs typeface="Times New Roman"/>
              <a:sym typeface="Times New Roman"/>
            </a:endParaRPr>
          </a:p>
          <a:p>
            <a:pPr indent="0" lvl="0" marL="0" rtl="0" algn="l">
              <a:spcBef>
                <a:spcPts val="1200"/>
              </a:spcBef>
              <a:spcAft>
                <a:spcPts val="0"/>
              </a:spcAft>
              <a:buNone/>
            </a:pPr>
            <a:r>
              <a:rPr lang="en" sz="4910">
                <a:solidFill>
                  <a:srgbClr val="000000"/>
                </a:solidFill>
                <a:latin typeface="Times New Roman"/>
                <a:ea typeface="Times New Roman"/>
                <a:cs typeface="Times New Roman"/>
                <a:sym typeface="Times New Roman"/>
              </a:rPr>
              <a:t>    </a:t>
            </a:r>
            <a:r>
              <a:rPr lang="en" sz="4510">
                <a:solidFill>
                  <a:srgbClr val="000000"/>
                </a:solidFill>
                <a:latin typeface="Times New Roman"/>
                <a:ea typeface="Times New Roman"/>
                <a:cs typeface="Times New Roman"/>
                <a:sym typeface="Times New Roman"/>
              </a:rPr>
              <a:t> </a:t>
            </a:r>
            <a:r>
              <a:rPr lang="en" sz="3710">
                <a:solidFill>
                  <a:srgbClr val="000000"/>
                </a:solidFill>
                <a:latin typeface="Times New Roman"/>
                <a:ea typeface="Times New Roman"/>
                <a:cs typeface="Times New Roman"/>
                <a:sym typeface="Times New Roman"/>
              </a:rPr>
              <a:t> </a:t>
            </a:r>
            <a:r>
              <a:rPr lang="en" sz="5310">
                <a:solidFill>
                  <a:srgbClr val="000000"/>
                </a:solidFill>
                <a:latin typeface="Times New Roman"/>
                <a:ea typeface="Times New Roman"/>
                <a:cs typeface="Times New Roman"/>
                <a:sym typeface="Times New Roman"/>
              </a:rPr>
              <a:t>●        Authentication</a:t>
            </a:r>
            <a:endParaRPr sz="5310">
              <a:solidFill>
                <a:srgbClr val="000000"/>
              </a:solidFill>
              <a:latin typeface="Times New Roman"/>
              <a:ea typeface="Times New Roman"/>
              <a:cs typeface="Times New Roman"/>
              <a:sym typeface="Times New Roman"/>
            </a:endParaRPr>
          </a:p>
          <a:p>
            <a:pPr indent="0" lvl="0" marL="457200" rtl="0" algn="l">
              <a:spcBef>
                <a:spcPts val="0"/>
              </a:spcBef>
              <a:spcAft>
                <a:spcPts val="0"/>
              </a:spcAft>
              <a:buNone/>
            </a:pPr>
            <a:r>
              <a:rPr lang="en" sz="5310">
                <a:solidFill>
                  <a:srgbClr val="000000"/>
                </a:solidFill>
                <a:latin typeface="Times New Roman"/>
                <a:ea typeface="Times New Roman"/>
                <a:cs typeface="Times New Roman"/>
                <a:sym typeface="Times New Roman"/>
              </a:rPr>
              <a:t> </a:t>
            </a:r>
            <a:endParaRPr sz="5310">
              <a:solidFill>
                <a:srgbClr val="000000"/>
              </a:solidFill>
              <a:latin typeface="Times New Roman"/>
              <a:ea typeface="Times New Roman"/>
              <a:cs typeface="Times New Roman"/>
              <a:sym typeface="Times New Roman"/>
            </a:endParaRPr>
          </a:p>
          <a:p>
            <a:pPr indent="-228600" lvl="0" marL="457200" rtl="0" algn="l">
              <a:spcBef>
                <a:spcPts val="0"/>
              </a:spcBef>
              <a:spcAft>
                <a:spcPts val="0"/>
              </a:spcAft>
              <a:buNone/>
            </a:pPr>
            <a:r>
              <a:rPr lang="en" sz="5310">
                <a:solidFill>
                  <a:srgbClr val="000000"/>
                </a:solidFill>
                <a:latin typeface="Times New Roman"/>
                <a:ea typeface="Times New Roman"/>
                <a:cs typeface="Times New Roman"/>
                <a:sym typeface="Times New Roman"/>
              </a:rPr>
              <a:t>●        Course creation</a:t>
            </a:r>
            <a:endParaRPr sz="5310">
              <a:solidFill>
                <a:srgbClr val="000000"/>
              </a:solidFill>
              <a:latin typeface="Times New Roman"/>
              <a:ea typeface="Times New Roman"/>
              <a:cs typeface="Times New Roman"/>
              <a:sym typeface="Times New Roman"/>
            </a:endParaRPr>
          </a:p>
          <a:p>
            <a:pPr indent="-228600" lvl="0" marL="457200" rtl="0" algn="l">
              <a:spcBef>
                <a:spcPts val="0"/>
              </a:spcBef>
              <a:spcAft>
                <a:spcPts val="0"/>
              </a:spcAft>
              <a:buNone/>
            </a:pPr>
            <a:r>
              <a:t/>
            </a:r>
            <a:endParaRPr sz="5310">
              <a:solidFill>
                <a:srgbClr val="000000"/>
              </a:solidFill>
              <a:latin typeface="Times New Roman"/>
              <a:ea typeface="Times New Roman"/>
              <a:cs typeface="Times New Roman"/>
              <a:sym typeface="Times New Roman"/>
            </a:endParaRPr>
          </a:p>
          <a:p>
            <a:pPr indent="-228600" lvl="0" marL="457200" rtl="0" algn="l">
              <a:spcBef>
                <a:spcPts val="0"/>
              </a:spcBef>
              <a:spcAft>
                <a:spcPts val="0"/>
              </a:spcAft>
              <a:buNone/>
            </a:pPr>
            <a:r>
              <a:rPr lang="en" sz="5310">
                <a:solidFill>
                  <a:srgbClr val="000000"/>
                </a:solidFill>
                <a:latin typeface="Times New Roman"/>
                <a:ea typeface="Times New Roman"/>
                <a:cs typeface="Times New Roman"/>
                <a:sym typeface="Times New Roman"/>
              </a:rPr>
              <a:t>●        Listing student details according to the course enrolled</a:t>
            </a:r>
            <a:r>
              <a:rPr lang="en" sz="5710">
                <a:solidFill>
                  <a:srgbClr val="000000"/>
                </a:solidFill>
                <a:latin typeface="Times New Roman"/>
                <a:ea typeface="Times New Roman"/>
                <a:cs typeface="Times New Roman"/>
                <a:sym typeface="Times New Roman"/>
              </a:rPr>
              <a:t>.</a:t>
            </a:r>
            <a:endParaRPr sz="5710">
              <a:solidFill>
                <a:srgbClr val="000000"/>
              </a:solidFill>
              <a:latin typeface="Times New Roman"/>
              <a:ea typeface="Times New Roman"/>
              <a:cs typeface="Times New Roman"/>
              <a:sym typeface="Times New Roman"/>
            </a:endParaRPr>
          </a:p>
          <a:p>
            <a:pPr indent="-228600" lvl="0" marL="457200" rtl="0" algn="l">
              <a:spcBef>
                <a:spcPts val="0"/>
              </a:spcBef>
              <a:spcAft>
                <a:spcPts val="0"/>
              </a:spcAft>
              <a:buNone/>
            </a:pPr>
            <a:r>
              <a:t/>
            </a:r>
            <a:endParaRPr sz="5710">
              <a:solidFill>
                <a:srgbClr val="000000"/>
              </a:solidFill>
              <a:latin typeface="Times New Roman"/>
              <a:ea typeface="Times New Roman"/>
              <a:cs typeface="Times New Roman"/>
              <a:sym typeface="Times New Roman"/>
            </a:endParaRPr>
          </a:p>
          <a:p>
            <a:pPr indent="-228600" lvl="0" marL="457200" rtl="0" algn="l">
              <a:spcBef>
                <a:spcPts val="0"/>
              </a:spcBef>
              <a:spcAft>
                <a:spcPts val="0"/>
              </a:spcAft>
              <a:buNone/>
            </a:pPr>
            <a:r>
              <a:rPr lang="en" sz="5310">
                <a:solidFill>
                  <a:srgbClr val="000000"/>
                </a:solidFill>
                <a:latin typeface="Times New Roman"/>
                <a:ea typeface="Times New Roman"/>
                <a:cs typeface="Times New Roman"/>
                <a:sym typeface="Times New Roman"/>
              </a:rPr>
              <a:t>●        Certificate generation on course completion</a:t>
            </a:r>
            <a:endParaRPr sz="5710">
              <a:solidFill>
                <a:srgbClr val="000000"/>
              </a:solidFill>
              <a:latin typeface="Times New Roman"/>
              <a:ea typeface="Times New Roman"/>
              <a:cs typeface="Times New Roman"/>
              <a:sym typeface="Times New Roman"/>
            </a:endParaRPr>
          </a:p>
          <a:p>
            <a:pPr indent="-228600" lvl="0" marL="457200" rtl="0" algn="l">
              <a:spcBef>
                <a:spcPts val="0"/>
              </a:spcBef>
              <a:spcAft>
                <a:spcPts val="0"/>
              </a:spcAft>
              <a:buNone/>
            </a:pPr>
            <a:r>
              <a:t/>
            </a:r>
            <a:endParaRPr sz="5710">
              <a:solidFill>
                <a:srgbClr val="000000"/>
              </a:solidFill>
              <a:latin typeface="Times New Roman"/>
              <a:ea typeface="Times New Roman"/>
              <a:cs typeface="Times New Roman"/>
              <a:sym typeface="Times New Roman"/>
            </a:endParaRPr>
          </a:p>
          <a:p>
            <a:pPr indent="0" lvl="0" marL="457200" rtl="0" algn="l">
              <a:spcBef>
                <a:spcPts val="0"/>
              </a:spcBef>
              <a:spcAft>
                <a:spcPts val="0"/>
              </a:spcAft>
              <a:buNone/>
            </a:pPr>
            <a:r>
              <a:rPr lang="en" sz="1100">
                <a:solidFill>
                  <a:srgbClr val="000000"/>
                </a:solidFill>
                <a:latin typeface="Times New Roman"/>
                <a:ea typeface="Times New Roman"/>
                <a:cs typeface="Times New Roman"/>
                <a:sym typeface="Times New Roman"/>
              </a:rPr>
              <a:t> </a:t>
            </a:r>
            <a:endParaRPr sz="1100">
              <a:solidFill>
                <a:srgbClr val="000000"/>
              </a:solidFill>
              <a:latin typeface="Times New Roman"/>
              <a:ea typeface="Times New Roman"/>
              <a:cs typeface="Times New Roman"/>
              <a:sym typeface="Times New Roman"/>
            </a:endParaRPr>
          </a:p>
          <a:p>
            <a:pPr indent="0" lvl="0" marL="0" rtl="0" algn="l">
              <a:spcBef>
                <a:spcPts val="0"/>
              </a:spcBef>
              <a:spcAft>
                <a:spcPts val="1200"/>
              </a:spcAft>
              <a:buNone/>
            </a:pPr>
            <a:r>
              <a:t/>
            </a:r>
            <a:endParaRPr/>
          </a:p>
        </p:txBody>
      </p:sp>
      <p:sp>
        <p:nvSpPr>
          <p:cNvPr id="299" name="Google Shape;299;p16"/>
          <p:cNvSpPr txBox="1"/>
          <p:nvPr/>
        </p:nvSpPr>
        <p:spPr>
          <a:xfrm flipH="1" rot="10800000">
            <a:off x="1231075" y="2723125"/>
            <a:ext cx="4311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Nunito"/>
              <a:ea typeface="Nunito"/>
              <a:cs typeface="Nunito"/>
              <a:sym typeface="Nuni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17"/>
          <p:cNvSpPr txBox="1"/>
          <p:nvPr>
            <p:ph type="title"/>
          </p:nvPr>
        </p:nvSpPr>
        <p:spPr>
          <a:xfrm>
            <a:off x="1303800" y="7509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MODULES</a:t>
            </a:r>
            <a:endParaRPr/>
          </a:p>
        </p:txBody>
      </p:sp>
      <p:sp>
        <p:nvSpPr>
          <p:cNvPr id="305" name="Google Shape;305;p17"/>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b="1" lang="en" sz="1500">
                <a:solidFill>
                  <a:srgbClr val="000000"/>
                </a:solidFill>
                <a:latin typeface="Times New Roman"/>
                <a:ea typeface="Times New Roman"/>
                <a:cs typeface="Times New Roman"/>
                <a:sym typeface="Times New Roman"/>
              </a:rPr>
              <a:t>Admin </a:t>
            </a:r>
            <a:r>
              <a:rPr b="1" lang="en" sz="1100">
                <a:solidFill>
                  <a:srgbClr val="000000"/>
                </a:solidFill>
                <a:latin typeface="Times New Roman"/>
                <a:ea typeface="Times New Roman"/>
                <a:cs typeface="Times New Roman"/>
                <a:sym typeface="Times New Roman"/>
              </a:rPr>
              <a:t>:</a:t>
            </a:r>
            <a:endParaRPr>
              <a:solidFill>
                <a:srgbClr val="000000"/>
              </a:solidFill>
              <a:latin typeface="Times New Roman"/>
              <a:ea typeface="Times New Roman"/>
              <a:cs typeface="Times New Roman"/>
              <a:sym typeface="Times New Roman"/>
            </a:endParaRPr>
          </a:p>
          <a:p>
            <a:pPr indent="0" lvl="0" marL="0" rtl="0" algn="l">
              <a:spcBef>
                <a:spcPts val="1200"/>
              </a:spcBef>
              <a:spcAft>
                <a:spcPts val="0"/>
              </a:spcAft>
              <a:buNone/>
            </a:pPr>
            <a:r>
              <a:rPr lang="en">
                <a:solidFill>
                  <a:srgbClr val="000000"/>
                </a:solidFill>
                <a:latin typeface="Times New Roman"/>
                <a:ea typeface="Times New Roman"/>
                <a:cs typeface="Times New Roman"/>
                <a:sym typeface="Times New Roman"/>
              </a:rPr>
              <a:t>      ●  Student listing, Course listing and Enrolment listing</a:t>
            </a:r>
            <a:endParaRPr>
              <a:solidFill>
                <a:srgbClr val="000000"/>
              </a:solidFill>
              <a:latin typeface="Times New Roman"/>
              <a:ea typeface="Times New Roman"/>
              <a:cs typeface="Times New Roman"/>
              <a:sym typeface="Times New Roman"/>
            </a:endParaRPr>
          </a:p>
          <a:p>
            <a:pPr indent="0" lvl="0" marL="457200" rtl="0" algn="l">
              <a:spcBef>
                <a:spcPts val="0"/>
              </a:spcBef>
              <a:spcAft>
                <a:spcPts val="0"/>
              </a:spcAft>
              <a:buNone/>
            </a:pPr>
            <a:r>
              <a:rPr lang="en">
                <a:solidFill>
                  <a:srgbClr val="000000"/>
                </a:solidFill>
                <a:latin typeface="Times New Roman"/>
                <a:ea typeface="Times New Roman"/>
                <a:cs typeface="Times New Roman"/>
                <a:sym typeface="Times New Roman"/>
              </a:rPr>
              <a:t> </a:t>
            </a:r>
            <a:endParaRPr>
              <a:solidFill>
                <a:srgbClr val="000000"/>
              </a:solidFill>
              <a:latin typeface="Times New Roman"/>
              <a:ea typeface="Times New Roman"/>
              <a:cs typeface="Times New Roman"/>
              <a:sym typeface="Times New Roman"/>
            </a:endParaRPr>
          </a:p>
          <a:p>
            <a:pPr indent="-228600" lvl="0" marL="457200" rtl="0" algn="l">
              <a:spcBef>
                <a:spcPts val="0"/>
              </a:spcBef>
              <a:spcAft>
                <a:spcPts val="0"/>
              </a:spcAft>
              <a:buNone/>
            </a:pPr>
            <a:r>
              <a:rPr lang="en">
                <a:solidFill>
                  <a:srgbClr val="000000"/>
                </a:solidFill>
                <a:latin typeface="Times New Roman"/>
                <a:ea typeface="Times New Roman"/>
                <a:cs typeface="Times New Roman"/>
                <a:sym typeface="Times New Roman"/>
              </a:rPr>
              <a:t>●   	Add/Delete/Update Courses.</a:t>
            </a:r>
            <a:endParaRPr>
              <a:solidFill>
                <a:srgbClr val="000000"/>
              </a:solidFill>
              <a:latin typeface="Times New Roman"/>
              <a:ea typeface="Times New Roman"/>
              <a:cs typeface="Times New Roman"/>
              <a:sym typeface="Times New Roman"/>
            </a:endParaRPr>
          </a:p>
          <a:p>
            <a:pPr indent="0" lvl="0" marL="457200" rtl="0" algn="l">
              <a:spcBef>
                <a:spcPts val="0"/>
              </a:spcBef>
              <a:spcAft>
                <a:spcPts val="0"/>
              </a:spcAft>
              <a:buNone/>
            </a:pPr>
            <a:r>
              <a:rPr lang="en">
                <a:solidFill>
                  <a:srgbClr val="000000"/>
                </a:solidFill>
                <a:latin typeface="Times New Roman"/>
                <a:ea typeface="Times New Roman"/>
                <a:cs typeface="Times New Roman"/>
                <a:sym typeface="Times New Roman"/>
              </a:rPr>
              <a:t> </a:t>
            </a:r>
            <a:endParaRPr>
              <a:solidFill>
                <a:srgbClr val="000000"/>
              </a:solidFill>
              <a:latin typeface="Times New Roman"/>
              <a:ea typeface="Times New Roman"/>
              <a:cs typeface="Times New Roman"/>
              <a:sym typeface="Times New Roman"/>
            </a:endParaRPr>
          </a:p>
          <a:p>
            <a:pPr indent="-228600" lvl="0" marL="457200" rtl="0" algn="l">
              <a:spcBef>
                <a:spcPts val="0"/>
              </a:spcBef>
              <a:spcAft>
                <a:spcPts val="0"/>
              </a:spcAft>
              <a:buNone/>
            </a:pPr>
            <a:r>
              <a:rPr lang="en">
                <a:solidFill>
                  <a:srgbClr val="000000"/>
                </a:solidFill>
                <a:latin typeface="Times New Roman"/>
                <a:ea typeface="Times New Roman"/>
                <a:cs typeface="Times New Roman"/>
                <a:sym typeface="Times New Roman"/>
              </a:rPr>
              <a:t>●   	Course  verification.</a:t>
            </a:r>
            <a:endParaRPr>
              <a:solidFill>
                <a:srgbClr val="000000"/>
              </a:solidFill>
              <a:latin typeface="Times New Roman"/>
              <a:ea typeface="Times New Roman"/>
              <a:cs typeface="Times New Roman"/>
              <a:sym typeface="Times New Roman"/>
            </a:endParaRPr>
          </a:p>
          <a:p>
            <a:pPr indent="0" lvl="0" marL="0" rtl="0" algn="l">
              <a:spcBef>
                <a:spcPts val="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18"/>
          <p:cNvSpPr txBox="1"/>
          <p:nvPr>
            <p:ph type="title"/>
          </p:nvPr>
        </p:nvSpPr>
        <p:spPr>
          <a:xfrm>
            <a:off x="1536075" y="780475"/>
            <a:ext cx="6798300" cy="6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FLOW DIAGRAM</a:t>
            </a:r>
            <a:endParaRPr/>
          </a:p>
        </p:txBody>
      </p:sp>
      <p:sp>
        <p:nvSpPr>
          <p:cNvPr id="311" name="Google Shape;311;p18"/>
          <p:cNvSpPr txBox="1"/>
          <p:nvPr>
            <p:ph idx="1" type="body"/>
          </p:nvPr>
        </p:nvSpPr>
        <p:spPr>
          <a:xfrm>
            <a:off x="565875" y="1707775"/>
            <a:ext cx="7768500" cy="2823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Level 0</a:t>
            </a:r>
            <a:endParaRPr b="1"/>
          </a:p>
          <a:p>
            <a:pPr indent="0" lvl="0" marL="0" rtl="0" algn="l">
              <a:spcBef>
                <a:spcPts val="1200"/>
              </a:spcBef>
              <a:spcAft>
                <a:spcPts val="0"/>
              </a:spcAft>
              <a:buNone/>
            </a:pPr>
            <a:r>
              <a:t/>
            </a:r>
            <a:endParaRPr b="1"/>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
        <p:nvSpPr>
          <p:cNvPr id="312" name="Google Shape;312;p18"/>
          <p:cNvSpPr/>
          <p:nvPr/>
        </p:nvSpPr>
        <p:spPr>
          <a:xfrm>
            <a:off x="939775" y="2571750"/>
            <a:ext cx="919500" cy="232500"/>
          </a:xfrm>
          <a:prstGeom prst="rect">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t>Admin</a:t>
            </a:r>
            <a:endParaRPr b="1"/>
          </a:p>
        </p:txBody>
      </p:sp>
      <p:sp>
        <p:nvSpPr>
          <p:cNvPr id="313" name="Google Shape;313;p18"/>
          <p:cNvSpPr/>
          <p:nvPr/>
        </p:nvSpPr>
        <p:spPr>
          <a:xfrm>
            <a:off x="939775" y="3203325"/>
            <a:ext cx="919500" cy="232500"/>
          </a:xfrm>
          <a:prstGeom prst="rect">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t>User</a:t>
            </a:r>
            <a:endParaRPr b="1"/>
          </a:p>
        </p:txBody>
      </p:sp>
      <p:sp>
        <p:nvSpPr>
          <p:cNvPr id="314" name="Google Shape;314;p18"/>
          <p:cNvSpPr/>
          <p:nvPr/>
        </p:nvSpPr>
        <p:spPr>
          <a:xfrm>
            <a:off x="939775" y="3834900"/>
            <a:ext cx="919500" cy="232500"/>
          </a:xfrm>
          <a:prstGeom prst="rect">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t>Faculty</a:t>
            </a:r>
            <a:endParaRPr b="1"/>
          </a:p>
        </p:txBody>
      </p:sp>
      <p:sp>
        <p:nvSpPr>
          <p:cNvPr id="315" name="Google Shape;315;p18"/>
          <p:cNvSpPr/>
          <p:nvPr/>
        </p:nvSpPr>
        <p:spPr>
          <a:xfrm>
            <a:off x="2930475" y="2910275"/>
            <a:ext cx="2344500" cy="879000"/>
          </a:xfrm>
          <a:prstGeom prst="ellipse">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t>Online education platform</a:t>
            </a:r>
            <a:endParaRPr b="1"/>
          </a:p>
        </p:txBody>
      </p:sp>
      <p:sp>
        <p:nvSpPr>
          <p:cNvPr id="316" name="Google Shape;316;p18"/>
          <p:cNvSpPr/>
          <p:nvPr/>
        </p:nvSpPr>
        <p:spPr>
          <a:xfrm>
            <a:off x="6780550" y="2930475"/>
            <a:ext cx="919500" cy="778200"/>
          </a:xfrm>
          <a:prstGeom prst="can">
            <a:avLst>
              <a:gd fmla="val 25000" name="adj"/>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r>
              <a:rPr b="1" lang="en"/>
              <a:t>db</a:t>
            </a:r>
            <a:endParaRPr b="1"/>
          </a:p>
        </p:txBody>
      </p:sp>
      <p:cxnSp>
        <p:nvCxnSpPr>
          <p:cNvPr id="317" name="Google Shape;317;p18"/>
          <p:cNvCxnSpPr>
            <a:stCxn id="312" idx="3"/>
            <a:endCxn id="315" idx="1"/>
          </p:cNvCxnSpPr>
          <p:nvPr/>
        </p:nvCxnSpPr>
        <p:spPr>
          <a:xfrm>
            <a:off x="1859275" y="2688000"/>
            <a:ext cx="1414500" cy="351000"/>
          </a:xfrm>
          <a:prstGeom prst="straightConnector1">
            <a:avLst/>
          </a:prstGeom>
          <a:noFill/>
          <a:ln cap="flat" cmpd="sng" w="9525">
            <a:solidFill>
              <a:schemeClr val="dk2"/>
            </a:solidFill>
            <a:prstDash val="solid"/>
            <a:round/>
            <a:headEnd len="med" w="med" type="none"/>
            <a:tailEnd len="med" w="med" type="triangle"/>
          </a:ln>
        </p:spPr>
      </p:cxnSp>
      <p:cxnSp>
        <p:nvCxnSpPr>
          <p:cNvPr id="318" name="Google Shape;318;p18"/>
          <p:cNvCxnSpPr>
            <a:stCxn id="313" idx="3"/>
            <a:endCxn id="315" idx="2"/>
          </p:cNvCxnSpPr>
          <p:nvPr/>
        </p:nvCxnSpPr>
        <p:spPr>
          <a:xfrm>
            <a:off x="1859275" y="3319575"/>
            <a:ext cx="1071300" cy="30300"/>
          </a:xfrm>
          <a:prstGeom prst="straightConnector1">
            <a:avLst/>
          </a:prstGeom>
          <a:noFill/>
          <a:ln cap="flat" cmpd="sng" w="9525">
            <a:solidFill>
              <a:schemeClr val="dk2"/>
            </a:solidFill>
            <a:prstDash val="solid"/>
            <a:round/>
            <a:headEnd len="med" w="med" type="none"/>
            <a:tailEnd len="med" w="med" type="triangle"/>
          </a:ln>
        </p:spPr>
      </p:cxnSp>
      <p:cxnSp>
        <p:nvCxnSpPr>
          <p:cNvPr id="319" name="Google Shape;319;p18"/>
          <p:cNvCxnSpPr>
            <a:stCxn id="314" idx="3"/>
            <a:endCxn id="315" idx="3"/>
          </p:cNvCxnSpPr>
          <p:nvPr/>
        </p:nvCxnSpPr>
        <p:spPr>
          <a:xfrm flipH="1" rot="10800000">
            <a:off x="1859275" y="3660450"/>
            <a:ext cx="1414500" cy="290700"/>
          </a:xfrm>
          <a:prstGeom prst="straightConnector1">
            <a:avLst/>
          </a:prstGeom>
          <a:noFill/>
          <a:ln cap="flat" cmpd="sng" w="9525">
            <a:solidFill>
              <a:schemeClr val="dk2"/>
            </a:solidFill>
            <a:prstDash val="solid"/>
            <a:round/>
            <a:headEnd len="med" w="med" type="none"/>
            <a:tailEnd len="med" w="med" type="triangle"/>
          </a:ln>
        </p:spPr>
      </p:cxnSp>
      <p:cxnSp>
        <p:nvCxnSpPr>
          <p:cNvPr id="320" name="Google Shape;320;p18"/>
          <p:cNvCxnSpPr>
            <a:stCxn id="315" idx="6"/>
            <a:endCxn id="316" idx="2"/>
          </p:cNvCxnSpPr>
          <p:nvPr/>
        </p:nvCxnSpPr>
        <p:spPr>
          <a:xfrm flipH="1" rot="10800000">
            <a:off x="5274975" y="3319475"/>
            <a:ext cx="1505700" cy="30300"/>
          </a:xfrm>
          <a:prstGeom prst="straightConnector1">
            <a:avLst/>
          </a:prstGeom>
          <a:noFill/>
          <a:ln cap="flat" cmpd="sng" w="9525">
            <a:solidFill>
              <a:schemeClr val="dk2"/>
            </a:solidFill>
            <a:prstDash val="solid"/>
            <a:round/>
            <a:headEnd len="med" w="med" type="none"/>
            <a:tailEnd len="med" w="med" type="triangle"/>
          </a:ln>
        </p:spPr>
      </p:cxnSp>
      <p:cxnSp>
        <p:nvCxnSpPr>
          <p:cNvPr id="321" name="Google Shape;321;p18"/>
          <p:cNvCxnSpPr>
            <a:stCxn id="315" idx="1"/>
            <a:endCxn id="312" idx="3"/>
          </p:cNvCxnSpPr>
          <p:nvPr/>
        </p:nvCxnSpPr>
        <p:spPr>
          <a:xfrm rot="10800000">
            <a:off x="1859319" y="2688002"/>
            <a:ext cx="1414500" cy="351000"/>
          </a:xfrm>
          <a:prstGeom prst="straightConnector1">
            <a:avLst/>
          </a:prstGeom>
          <a:noFill/>
          <a:ln cap="flat" cmpd="sng" w="9525">
            <a:solidFill>
              <a:schemeClr val="dk2"/>
            </a:solidFill>
            <a:prstDash val="solid"/>
            <a:round/>
            <a:headEnd len="med" w="med" type="none"/>
            <a:tailEnd len="med" w="med" type="triangle"/>
          </a:ln>
        </p:spPr>
      </p:cxnSp>
      <p:cxnSp>
        <p:nvCxnSpPr>
          <p:cNvPr id="322" name="Google Shape;322;p18"/>
          <p:cNvCxnSpPr>
            <a:stCxn id="315" idx="2"/>
            <a:endCxn id="313" idx="3"/>
          </p:cNvCxnSpPr>
          <p:nvPr/>
        </p:nvCxnSpPr>
        <p:spPr>
          <a:xfrm rot="10800000">
            <a:off x="1859175" y="3319475"/>
            <a:ext cx="1071300" cy="30300"/>
          </a:xfrm>
          <a:prstGeom prst="straightConnector1">
            <a:avLst/>
          </a:prstGeom>
          <a:noFill/>
          <a:ln cap="flat" cmpd="sng" w="9525">
            <a:solidFill>
              <a:schemeClr val="dk2"/>
            </a:solidFill>
            <a:prstDash val="solid"/>
            <a:round/>
            <a:headEnd len="med" w="med" type="none"/>
            <a:tailEnd len="med" w="med" type="triangle"/>
          </a:ln>
        </p:spPr>
      </p:cxnSp>
      <p:cxnSp>
        <p:nvCxnSpPr>
          <p:cNvPr id="323" name="Google Shape;323;p18"/>
          <p:cNvCxnSpPr>
            <a:stCxn id="315" idx="3"/>
            <a:endCxn id="314" idx="3"/>
          </p:cNvCxnSpPr>
          <p:nvPr/>
        </p:nvCxnSpPr>
        <p:spPr>
          <a:xfrm flipH="1">
            <a:off x="1859319" y="3660548"/>
            <a:ext cx="1414500" cy="290700"/>
          </a:xfrm>
          <a:prstGeom prst="straightConnector1">
            <a:avLst/>
          </a:prstGeom>
          <a:noFill/>
          <a:ln cap="flat" cmpd="sng" w="9525">
            <a:solidFill>
              <a:schemeClr val="dk2"/>
            </a:solidFill>
            <a:prstDash val="solid"/>
            <a:round/>
            <a:headEnd len="med" w="med" type="none"/>
            <a:tailEnd len="med" w="med" type="triangle"/>
          </a:ln>
        </p:spPr>
      </p:cxnSp>
      <p:cxnSp>
        <p:nvCxnSpPr>
          <p:cNvPr id="324" name="Google Shape;324;p18"/>
          <p:cNvCxnSpPr>
            <a:stCxn id="315" idx="6"/>
            <a:endCxn id="316" idx="2"/>
          </p:cNvCxnSpPr>
          <p:nvPr/>
        </p:nvCxnSpPr>
        <p:spPr>
          <a:xfrm flipH="1" rot="10800000">
            <a:off x="5274975" y="3319475"/>
            <a:ext cx="1505700" cy="30300"/>
          </a:xfrm>
          <a:prstGeom prst="straightConnector1">
            <a:avLst/>
          </a:prstGeom>
          <a:noFill/>
          <a:ln cap="flat" cmpd="sng" w="9525">
            <a:solidFill>
              <a:schemeClr val="dk2"/>
            </a:solidFill>
            <a:prstDash val="solid"/>
            <a:round/>
            <a:headEnd len="med" w="med" type="none"/>
            <a:tailEnd len="med" w="med" type="triangle"/>
          </a:ln>
        </p:spPr>
      </p:cxnSp>
      <p:cxnSp>
        <p:nvCxnSpPr>
          <p:cNvPr id="325" name="Google Shape;325;p18"/>
          <p:cNvCxnSpPr>
            <a:stCxn id="316" idx="2"/>
            <a:endCxn id="315" idx="6"/>
          </p:cNvCxnSpPr>
          <p:nvPr/>
        </p:nvCxnSpPr>
        <p:spPr>
          <a:xfrm flipH="1">
            <a:off x="5274850" y="3319575"/>
            <a:ext cx="1505700" cy="303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1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FLOW DIAGRAM</a:t>
            </a:r>
            <a:endParaRPr/>
          </a:p>
        </p:txBody>
      </p:sp>
      <p:sp>
        <p:nvSpPr>
          <p:cNvPr id="331" name="Google Shape;331;p19"/>
          <p:cNvSpPr txBox="1"/>
          <p:nvPr>
            <p:ph idx="1" type="body"/>
          </p:nvPr>
        </p:nvSpPr>
        <p:spPr>
          <a:xfrm>
            <a:off x="748500" y="1436350"/>
            <a:ext cx="7647000" cy="3415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a:t>Level 1.1</a:t>
            </a:r>
            <a:endParaRPr b="1"/>
          </a:p>
        </p:txBody>
      </p:sp>
      <p:sp>
        <p:nvSpPr>
          <p:cNvPr id="332" name="Google Shape;332;p19"/>
          <p:cNvSpPr/>
          <p:nvPr/>
        </p:nvSpPr>
        <p:spPr>
          <a:xfrm>
            <a:off x="1121675" y="3069750"/>
            <a:ext cx="960000" cy="222300"/>
          </a:xfrm>
          <a:prstGeom prst="rect">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t>Admin</a:t>
            </a:r>
            <a:endParaRPr b="1"/>
          </a:p>
        </p:txBody>
      </p:sp>
      <p:sp>
        <p:nvSpPr>
          <p:cNvPr id="333" name="Google Shape;333;p19"/>
          <p:cNvSpPr/>
          <p:nvPr/>
        </p:nvSpPr>
        <p:spPr>
          <a:xfrm>
            <a:off x="2551463" y="2998950"/>
            <a:ext cx="1101600" cy="363900"/>
          </a:xfrm>
          <a:prstGeom prst="ellipse">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t>Login</a:t>
            </a:r>
            <a:endParaRPr b="1"/>
          </a:p>
        </p:txBody>
      </p:sp>
      <p:sp>
        <p:nvSpPr>
          <p:cNvPr id="334" name="Google Shape;334;p19"/>
          <p:cNvSpPr/>
          <p:nvPr/>
        </p:nvSpPr>
        <p:spPr>
          <a:xfrm>
            <a:off x="4122875" y="2378225"/>
            <a:ext cx="1475400" cy="363900"/>
          </a:xfrm>
          <a:prstGeom prst="ellipse">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t>View user details</a:t>
            </a:r>
            <a:endParaRPr b="1" sz="1000"/>
          </a:p>
        </p:txBody>
      </p:sp>
      <p:sp>
        <p:nvSpPr>
          <p:cNvPr id="335" name="Google Shape;335;p19"/>
          <p:cNvSpPr/>
          <p:nvPr/>
        </p:nvSpPr>
        <p:spPr>
          <a:xfrm>
            <a:off x="4122875" y="2950700"/>
            <a:ext cx="1475400" cy="363900"/>
          </a:xfrm>
          <a:prstGeom prst="ellipse">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t>View Faculty details</a:t>
            </a:r>
            <a:endParaRPr b="1" sz="1000"/>
          </a:p>
        </p:txBody>
      </p:sp>
      <p:sp>
        <p:nvSpPr>
          <p:cNvPr id="336" name="Google Shape;336;p19"/>
          <p:cNvSpPr/>
          <p:nvPr/>
        </p:nvSpPr>
        <p:spPr>
          <a:xfrm>
            <a:off x="4122875" y="3522450"/>
            <a:ext cx="1475400" cy="363900"/>
          </a:xfrm>
          <a:prstGeom prst="ellipse">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t>Verification</a:t>
            </a:r>
            <a:endParaRPr b="1" sz="1000"/>
          </a:p>
        </p:txBody>
      </p:sp>
      <p:sp>
        <p:nvSpPr>
          <p:cNvPr id="337" name="Google Shape;337;p19"/>
          <p:cNvSpPr/>
          <p:nvPr/>
        </p:nvSpPr>
        <p:spPr>
          <a:xfrm>
            <a:off x="4122875" y="4071200"/>
            <a:ext cx="1475400" cy="363900"/>
          </a:xfrm>
          <a:prstGeom prst="ellipse">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t>View feedback</a:t>
            </a:r>
            <a:endParaRPr b="1" sz="1300"/>
          </a:p>
        </p:txBody>
      </p:sp>
      <p:sp>
        <p:nvSpPr>
          <p:cNvPr id="338" name="Google Shape;338;p19"/>
          <p:cNvSpPr/>
          <p:nvPr/>
        </p:nvSpPr>
        <p:spPr>
          <a:xfrm>
            <a:off x="6826125" y="2431025"/>
            <a:ext cx="858900" cy="258300"/>
          </a:xfrm>
          <a:prstGeom prst="rect">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100"/>
              <a:t>User</a:t>
            </a:r>
            <a:endParaRPr b="1" sz="1100"/>
          </a:p>
        </p:txBody>
      </p:sp>
      <p:sp>
        <p:nvSpPr>
          <p:cNvPr id="339" name="Google Shape;339;p19"/>
          <p:cNvSpPr/>
          <p:nvPr/>
        </p:nvSpPr>
        <p:spPr>
          <a:xfrm>
            <a:off x="6810850" y="3014950"/>
            <a:ext cx="889200" cy="258300"/>
          </a:xfrm>
          <a:prstGeom prst="rect">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100"/>
              <a:t>Faculty</a:t>
            </a:r>
            <a:endParaRPr b="1" sz="1100"/>
          </a:p>
        </p:txBody>
      </p:sp>
      <p:sp>
        <p:nvSpPr>
          <p:cNvPr id="340" name="Google Shape;340;p19"/>
          <p:cNvSpPr/>
          <p:nvPr/>
        </p:nvSpPr>
        <p:spPr>
          <a:xfrm>
            <a:off x="6811075" y="3566100"/>
            <a:ext cx="889200" cy="258300"/>
          </a:xfrm>
          <a:prstGeom prst="flowChartProcess">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100"/>
              <a:t>Course</a:t>
            </a:r>
            <a:endParaRPr b="1" sz="1100"/>
          </a:p>
        </p:txBody>
      </p:sp>
      <p:sp>
        <p:nvSpPr>
          <p:cNvPr id="341" name="Google Shape;341;p19"/>
          <p:cNvSpPr/>
          <p:nvPr/>
        </p:nvSpPr>
        <p:spPr>
          <a:xfrm>
            <a:off x="6811075" y="4117250"/>
            <a:ext cx="889200" cy="271800"/>
          </a:xfrm>
          <a:prstGeom prst="rect">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100"/>
              <a:t>Feedback</a:t>
            </a:r>
            <a:endParaRPr b="1" sz="1100"/>
          </a:p>
        </p:txBody>
      </p:sp>
      <p:cxnSp>
        <p:nvCxnSpPr>
          <p:cNvPr id="342" name="Google Shape;342;p19"/>
          <p:cNvCxnSpPr>
            <a:stCxn id="332" idx="3"/>
            <a:endCxn id="333" idx="2"/>
          </p:cNvCxnSpPr>
          <p:nvPr/>
        </p:nvCxnSpPr>
        <p:spPr>
          <a:xfrm>
            <a:off x="2081675" y="3180900"/>
            <a:ext cx="469800" cy="0"/>
          </a:xfrm>
          <a:prstGeom prst="straightConnector1">
            <a:avLst/>
          </a:prstGeom>
          <a:noFill/>
          <a:ln cap="flat" cmpd="sng" w="9525">
            <a:solidFill>
              <a:schemeClr val="dk2"/>
            </a:solidFill>
            <a:prstDash val="solid"/>
            <a:round/>
            <a:headEnd len="med" w="med" type="none"/>
            <a:tailEnd len="med" w="med" type="triangle"/>
          </a:ln>
        </p:spPr>
      </p:cxnSp>
      <p:cxnSp>
        <p:nvCxnSpPr>
          <p:cNvPr id="343" name="Google Shape;343;p19"/>
          <p:cNvCxnSpPr>
            <a:stCxn id="333" idx="6"/>
            <a:endCxn id="334" idx="2"/>
          </p:cNvCxnSpPr>
          <p:nvPr/>
        </p:nvCxnSpPr>
        <p:spPr>
          <a:xfrm flipH="1" rot="10800000">
            <a:off x="3653063" y="2560200"/>
            <a:ext cx="469800" cy="620700"/>
          </a:xfrm>
          <a:prstGeom prst="straightConnector1">
            <a:avLst/>
          </a:prstGeom>
          <a:noFill/>
          <a:ln cap="flat" cmpd="sng" w="9525">
            <a:solidFill>
              <a:schemeClr val="dk2"/>
            </a:solidFill>
            <a:prstDash val="solid"/>
            <a:round/>
            <a:headEnd len="med" w="med" type="none"/>
            <a:tailEnd len="med" w="med" type="triangle"/>
          </a:ln>
        </p:spPr>
      </p:cxnSp>
      <p:cxnSp>
        <p:nvCxnSpPr>
          <p:cNvPr id="344" name="Google Shape;344;p19"/>
          <p:cNvCxnSpPr>
            <a:stCxn id="333" idx="6"/>
            <a:endCxn id="335" idx="2"/>
          </p:cNvCxnSpPr>
          <p:nvPr/>
        </p:nvCxnSpPr>
        <p:spPr>
          <a:xfrm flipH="1" rot="10800000">
            <a:off x="3653063" y="3132600"/>
            <a:ext cx="469800" cy="48300"/>
          </a:xfrm>
          <a:prstGeom prst="straightConnector1">
            <a:avLst/>
          </a:prstGeom>
          <a:noFill/>
          <a:ln cap="flat" cmpd="sng" w="9525">
            <a:solidFill>
              <a:schemeClr val="dk2"/>
            </a:solidFill>
            <a:prstDash val="solid"/>
            <a:round/>
            <a:headEnd len="med" w="med" type="none"/>
            <a:tailEnd len="med" w="med" type="triangle"/>
          </a:ln>
        </p:spPr>
      </p:cxnSp>
      <p:cxnSp>
        <p:nvCxnSpPr>
          <p:cNvPr id="345" name="Google Shape;345;p19"/>
          <p:cNvCxnSpPr>
            <a:stCxn id="333" idx="6"/>
            <a:endCxn id="336" idx="2"/>
          </p:cNvCxnSpPr>
          <p:nvPr/>
        </p:nvCxnSpPr>
        <p:spPr>
          <a:xfrm>
            <a:off x="3653063" y="3180900"/>
            <a:ext cx="469800" cy="523500"/>
          </a:xfrm>
          <a:prstGeom prst="straightConnector1">
            <a:avLst/>
          </a:prstGeom>
          <a:noFill/>
          <a:ln cap="flat" cmpd="sng" w="9525">
            <a:solidFill>
              <a:schemeClr val="dk2"/>
            </a:solidFill>
            <a:prstDash val="solid"/>
            <a:round/>
            <a:headEnd len="med" w="med" type="none"/>
            <a:tailEnd len="med" w="med" type="triangle"/>
          </a:ln>
        </p:spPr>
      </p:cxnSp>
      <p:cxnSp>
        <p:nvCxnSpPr>
          <p:cNvPr id="346" name="Google Shape;346;p19"/>
          <p:cNvCxnSpPr>
            <a:stCxn id="333" idx="6"/>
            <a:endCxn id="337" idx="2"/>
          </p:cNvCxnSpPr>
          <p:nvPr/>
        </p:nvCxnSpPr>
        <p:spPr>
          <a:xfrm>
            <a:off x="3653063" y="3180900"/>
            <a:ext cx="469800" cy="1072200"/>
          </a:xfrm>
          <a:prstGeom prst="straightConnector1">
            <a:avLst/>
          </a:prstGeom>
          <a:noFill/>
          <a:ln cap="flat" cmpd="sng" w="9525">
            <a:solidFill>
              <a:schemeClr val="dk2"/>
            </a:solidFill>
            <a:prstDash val="solid"/>
            <a:round/>
            <a:headEnd len="med" w="med" type="none"/>
            <a:tailEnd len="med" w="med" type="triangle"/>
          </a:ln>
        </p:spPr>
      </p:cxnSp>
      <p:cxnSp>
        <p:nvCxnSpPr>
          <p:cNvPr id="347" name="Google Shape;347;p19"/>
          <p:cNvCxnSpPr>
            <a:stCxn id="338" idx="1"/>
            <a:endCxn id="334" idx="6"/>
          </p:cNvCxnSpPr>
          <p:nvPr/>
        </p:nvCxnSpPr>
        <p:spPr>
          <a:xfrm rot="10800000">
            <a:off x="5598225" y="2560175"/>
            <a:ext cx="1227900" cy="0"/>
          </a:xfrm>
          <a:prstGeom prst="straightConnector1">
            <a:avLst/>
          </a:prstGeom>
          <a:noFill/>
          <a:ln cap="flat" cmpd="sng" w="9525">
            <a:solidFill>
              <a:schemeClr val="dk2"/>
            </a:solidFill>
            <a:prstDash val="solid"/>
            <a:round/>
            <a:headEnd len="med" w="med" type="none"/>
            <a:tailEnd len="med" w="med" type="triangle"/>
          </a:ln>
        </p:spPr>
      </p:cxnSp>
      <p:cxnSp>
        <p:nvCxnSpPr>
          <p:cNvPr id="348" name="Google Shape;348;p19"/>
          <p:cNvCxnSpPr>
            <a:stCxn id="339" idx="1"/>
            <a:endCxn id="335" idx="6"/>
          </p:cNvCxnSpPr>
          <p:nvPr/>
        </p:nvCxnSpPr>
        <p:spPr>
          <a:xfrm rot="10800000">
            <a:off x="5598250" y="3132700"/>
            <a:ext cx="1212600" cy="11400"/>
          </a:xfrm>
          <a:prstGeom prst="straightConnector1">
            <a:avLst/>
          </a:prstGeom>
          <a:noFill/>
          <a:ln cap="flat" cmpd="sng" w="9525">
            <a:solidFill>
              <a:schemeClr val="dk2"/>
            </a:solidFill>
            <a:prstDash val="solid"/>
            <a:round/>
            <a:headEnd len="med" w="med" type="none"/>
            <a:tailEnd len="med" w="med" type="triangle"/>
          </a:ln>
        </p:spPr>
      </p:cxnSp>
      <p:cxnSp>
        <p:nvCxnSpPr>
          <p:cNvPr id="349" name="Google Shape;349;p19"/>
          <p:cNvCxnSpPr>
            <a:stCxn id="336" idx="6"/>
            <a:endCxn id="340" idx="1"/>
          </p:cNvCxnSpPr>
          <p:nvPr/>
        </p:nvCxnSpPr>
        <p:spPr>
          <a:xfrm flipH="1" rot="10800000">
            <a:off x="5598275" y="3695100"/>
            <a:ext cx="1212900" cy="9300"/>
          </a:xfrm>
          <a:prstGeom prst="straightConnector1">
            <a:avLst/>
          </a:prstGeom>
          <a:noFill/>
          <a:ln cap="flat" cmpd="sng" w="9525">
            <a:solidFill>
              <a:schemeClr val="dk2"/>
            </a:solidFill>
            <a:prstDash val="solid"/>
            <a:round/>
            <a:headEnd len="med" w="med" type="none"/>
            <a:tailEnd len="med" w="med" type="triangle"/>
          </a:ln>
        </p:spPr>
      </p:cxnSp>
      <p:cxnSp>
        <p:nvCxnSpPr>
          <p:cNvPr id="350" name="Google Shape;350;p19"/>
          <p:cNvCxnSpPr>
            <a:stCxn id="341" idx="1"/>
            <a:endCxn id="337" idx="6"/>
          </p:cNvCxnSpPr>
          <p:nvPr/>
        </p:nvCxnSpPr>
        <p:spPr>
          <a:xfrm rot="10800000">
            <a:off x="5598175" y="4253150"/>
            <a:ext cx="1212900" cy="0"/>
          </a:xfrm>
          <a:prstGeom prst="straightConnector1">
            <a:avLst/>
          </a:prstGeom>
          <a:noFill/>
          <a:ln cap="flat" cmpd="sng" w="9525">
            <a:solidFill>
              <a:schemeClr val="dk2"/>
            </a:solidFill>
            <a:prstDash val="solid"/>
            <a:round/>
            <a:headEnd len="med" w="med" type="none"/>
            <a:tailEnd len="med" w="med" type="triangle"/>
          </a:ln>
        </p:spPr>
      </p:cxnSp>
      <p:cxnSp>
        <p:nvCxnSpPr>
          <p:cNvPr id="351" name="Google Shape;351;p19"/>
          <p:cNvCxnSpPr>
            <a:stCxn id="338" idx="3"/>
            <a:endCxn id="338" idx="3"/>
          </p:cNvCxnSpPr>
          <p:nvPr/>
        </p:nvCxnSpPr>
        <p:spPr>
          <a:xfrm>
            <a:off x="7685025" y="2560175"/>
            <a:ext cx="0" cy="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2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FLOW  DIAGRAM</a:t>
            </a:r>
            <a:endParaRPr/>
          </a:p>
        </p:txBody>
      </p:sp>
      <p:pic>
        <p:nvPicPr>
          <p:cNvPr id="357" name="Google Shape;357;p20"/>
          <p:cNvPicPr preferRelativeResize="0"/>
          <p:nvPr/>
        </p:nvPicPr>
        <p:blipFill>
          <a:blip r:embed="rId3">
            <a:alphaModFix/>
          </a:blip>
          <a:stretch>
            <a:fillRect/>
          </a:stretch>
        </p:blipFill>
        <p:spPr>
          <a:xfrm>
            <a:off x="909450" y="1342400"/>
            <a:ext cx="7236325" cy="34272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21"/>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FLOW  DIAGRAM</a:t>
            </a:r>
            <a:endParaRPr/>
          </a:p>
        </p:txBody>
      </p:sp>
      <p:pic>
        <p:nvPicPr>
          <p:cNvPr id="363" name="Google Shape;363;p21"/>
          <p:cNvPicPr preferRelativeResize="0"/>
          <p:nvPr/>
        </p:nvPicPr>
        <p:blipFill>
          <a:blip r:embed="rId3">
            <a:alphaModFix/>
          </a:blip>
          <a:stretch>
            <a:fillRect/>
          </a:stretch>
        </p:blipFill>
        <p:spPr>
          <a:xfrm>
            <a:off x="1273963" y="1452575"/>
            <a:ext cx="7205664" cy="32408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