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61"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ED004-3120-4870-9D38-8BF970D7F3C8}" type="datetimeFigureOut">
              <a:rPr lang="en-US" smtClean="0"/>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55014-58EE-4F78-91AC-1CDE7FCB9824}" type="slidenum">
              <a:rPr lang="en-US" smtClean="0"/>
              <a:t>‹#›</a:t>
            </a:fld>
            <a:endParaRPr lang="en-US"/>
          </a:p>
        </p:txBody>
      </p:sp>
    </p:spTree>
    <p:extLst>
      <p:ext uri="{BB962C8B-B14F-4D97-AF65-F5344CB8AC3E}">
        <p14:creationId xmlns:p14="http://schemas.microsoft.com/office/powerpoint/2010/main" val="350810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1A1FF3-A33E-4595-B346-316A5DC1925D}" type="datetime1">
              <a:rPr lang="en-US" smtClean="0"/>
              <a:t>5/9/2022</a:t>
            </a:fld>
            <a:endParaRPr lang="en-US"/>
          </a:p>
        </p:txBody>
      </p:sp>
      <p:sp>
        <p:nvSpPr>
          <p:cNvPr id="5" name="Footer Placeholder 4"/>
          <p:cNvSpPr>
            <a:spLocks noGrp="1"/>
          </p:cNvSpPr>
          <p:nvPr>
            <p:ph type="ftr" sz="quarter" idx="11"/>
          </p:nvPr>
        </p:nvSpPr>
        <p:spPr/>
        <p:txBody>
          <a:bodyPr/>
          <a:lstStyle/>
          <a:p>
            <a:r>
              <a:rPr lang="en-US" smtClean="0"/>
              <a:t>SYED FEROZE AHAMED M AP/MCA/MESCE ARTIFICIAL INTELLIGENCE</a:t>
            </a:r>
            <a:endParaRPr lang="en-US"/>
          </a:p>
        </p:txBody>
      </p:sp>
      <p:sp>
        <p:nvSpPr>
          <p:cNvPr id="6" name="Slide Number Placeholder 5"/>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37273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911F75-AF05-4699-9364-17CE7B0D7E66}" type="datetime1">
              <a:rPr lang="en-US" smtClean="0"/>
              <a:t>5/9/2022</a:t>
            </a:fld>
            <a:endParaRPr lang="en-US"/>
          </a:p>
        </p:txBody>
      </p:sp>
      <p:sp>
        <p:nvSpPr>
          <p:cNvPr id="5" name="Footer Placeholder 4"/>
          <p:cNvSpPr>
            <a:spLocks noGrp="1"/>
          </p:cNvSpPr>
          <p:nvPr>
            <p:ph type="ftr" sz="quarter" idx="11"/>
          </p:nvPr>
        </p:nvSpPr>
        <p:spPr/>
        <p:txBody>
          <a:bodyPr/>
          <a:lstStyle/>
          <a:p>
            <a:r>
              <a:rPr lang="en-US" smtClean="0"/>
              <a:t>SYED FEROZE AHAMED M AP/MCA/MESCE ARTIFICIAL INTELLIGENCE</a:t>
            </a:r>
            <a:endParaRPr lang="en-US"/>
          </a:p>
        </p:txBody>
      </p:sp>
      <p:sp>
        <p:nvSpPr>
          <p:cNvPr id="6" name="Slide Number Placeholder 5"/>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361482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EB661F-27F0-4F0F-9AB9-EEC0E80EBB27}" type="datetime1">
              <a:rPr lang="en-US" smtClean="0"/>
              <a:t>5/9/2022</a:t>
            </a:fld>
            <a:endParaRPr lang="en-US"/>
          </a:p>
        </p:txBody>
      </p:sp>
      <p:sp>
        <p:nvSpPr>
          <p:cNvPr id="5" name="Footer Placeholder 4"/>
          <p:cNvSpPr>
            <a:spLocks noGrp="1"/>
          </p:cNvSpPr>
          <p:nvPr>
            <p:ph type="ftr" sz="quarter" idx="11"/>
          </p:nvPr>
        </p:nvSpPr>
        <p:spPr/>
        <p:txBody>
          <a:bodyPr/>
          <a:lstStyle/>
          <a:p>
            <a:r>
              <a:rPr lang="en-US" smtClean="0"/>
              <a:t>SYED FEROZE AHAMED M AP/MCA/MESCE ARTIFICIAL INTELLIGENCE</a:t>
            </a:r>
            <a:endParaRPr lang="en-US"/>
          </a:p>
        </p:txBody>
      </p:sp>
      <p:sp>
        <p:nvSpPr>
          <p:cNvPr id="6" name="Slide Number Placeholder 5"/>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74830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83319-537E-4930-815E-5E64B42DFA75}" type="datetime1">
              <a:rPr lang="en-US" smtClean="0"/>
              <a:t>5/9/2022</a:t>
            </a:fld>
            <a:endParaRPr lang="en-US"/>
          </a:p>
        </p:txBody>
      </p:sp>
      <p:sp>
        <p:nvSpPr>
          <p:cNvPr id="5" name="Footer Placeholder 4"/>
          <p:cNvSpPr>
            <a:spLocks noGrp="1"/>
          </p:cNvSpPr>
          <p:nvPr>
            <p:ph type="ftr" sz="quarter" idx="11"/>
          </p:nvPr>
        </p:nvSpPr>
        <p:spPr/>
        <p:txBody>
          <a:bodyPr/>
          <a:lstStyle/>
          <a:p>
            <a:r>
              <a:rPr lang="en-US" smtClean="0"/>
              <a:t>SYED FEROZE AHAMED M AP/MCA/MESCE ARTIFICIAL INTELLIGENCE</a:t>
            </a:r>
            <a:endParaRPr lang="en-US"/>
          </a:p>
        </p:txBody>
      </p:sp>
      <p:sp>
        <p:nvSpPr>
          <p:cNvPr id="6" name="Slide Number Placeholder 5"/>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2390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FAE7E-C399-4F0F-8745-E72AFFD4DD55}" type="datetime1">
              <a:rPr lang="en-US" smtClean="0"/>
              <a:t>5/9/2022</a:t>
            </a:fld>
            <a:endParaRPr lang="en-US"/>
          </a:p>
        </p:txBody>
      </p:sp>
      <p:sp>
        <p:nvSpPr>
          <p:cNvPr id="5" name="Footer Placeholder 4"/>
          <p:cNvSpPr>
            <a:spLocks noGrp="1"/>
          </p:cNvSpPr>
          <p:nvPr>
            <p:ph type="ftr" sz="quarter" idx="11"/>
          </p:nvPr>
        </p:nvSpPr>
        <p:spPr/>
        <p:txBody>
          <a:bodyPr/>
          <a:lstStyle/>
          <a:p>
            <a:r>
              <a:rPr lang="en-US" smtClean="0"/>
              <a:t>SYED FEROZE AHAMED M AP/MCA/MESCE ARTIFICIAL INTELLIGENCE</a:t>
            </a:r>
            <a:endParaRPr lang="en-US"/>
          </a:p>
        </p:txBody>
      </p:sp>
      <p:sp>
        <p:nvSpPr>
          <p:cNvPr id="6" name="Slide Number Placeholder 5"/>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60686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71A14B-2474-483C-B346-D7C1589A3740}" type="datetime1">
              <a:rPr lang="en-US" smtClean="0"/>
              <a:t>5/9/2022</a:t>
            </a:fld>
            <a:endParaRPr lang="en-US"/>
          </a:p>
        </p:txBody>
      </p:sp>
      <p:sp>
        <p:nvSpPr>
          <p:cNvPr id="6" name="Footer Placeholder 5"/>
          <p:cNvSpPr>
            <a:spLocks noGrp="1"/>
          </p:cNvSpPr>
          <p:nvPr>
            <p:ph type="ftr" sz="quarter" idx="11"/>
          </p:nvPr>
        </p:nvSpPr>
        <p:spPr/>
        <p:txBody>
          <a:bodyPr/>
          <a:lstStyle/>
          <a:p>
            <a:r>
              <a:rPr lang="en-US" smtClean="0"/>
              <a:t>SYED FEROZE AHAMED M AP/MCA/MESCE ARTIFICIAL INTELLIGENCE</a:t>
            </a:r>
            <a:endParaRPr lang="en-US"/>
          </a:p>
        </p:txBody>
      </p:sp>
      <p:sp>
        <p:nvSpPr>
          <p:cNvPr id="7" name="Slide Number Placeholder 6"/>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2703059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37D006-FAD0-4118-B416-E68F0EC2624D}" type="datetime1">
              <a:rPr lang="en-US" smtClean="0"/>
              <a:t>5/9/2022</a:t>
            </a:fld>
            <a:endParaRPr lang="en-US"/>
          </a:p>
        </p:txBody>
      </p:sp>
      <p:sp>
        <p:nvSpPr>
          <p:cNvPr id="8" name="Footer Placeholder 7"/>
          <p:cNvSpPr>
            <a:spLocks noGrp="1"/>
          </p:cNvSpPr>
          <p:nvPr>
            <p:ph type="ftr" sz="quarter" idx="11"/>
          </p:nvPr>
        </p:nvSpPr>
        <p:spPr/>
        <p:txBody>
          <a:bodyPr/>
          <a:lstStyle/>
          <a:p>
            <a:r>
              <a:rPr lang="en-US" smtClean="0"/>
              <a:t>SYED FEROZE AHAMED M AP/MCA/MESCE ARTIFICIAL INTELLIGENCE</a:t>
            </a:r>
            <a:endParaRPr lang="en-US"/>
          </a:p>
        </p:txBody>
      </p:sp>
      <p:sp>
        <p:nvSpPr>
          <p:cNvPr id="9" name="Slide Number Placeholder 8"/>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284263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558545-CDF0-452B-ACAB-3AF19DC5EC9E}" type="datetime1">
              <a:rPr lang="en-US" smtClean="0"/>
              <a:t>5/9/2022</a:t>
            </a:fld>
            <a:endParaRPr lang="en-US"/>
          </a:p>
        </p:txBody>
      </p:sp>
      <p:sp>
        <p:nvSpPr>
          <p:cNvPr id="4" name="Footer Placeholder 3"/>
          <p:cNvSpPr>
            <a:spLocks noGrp="1"/>
          </p:cNvSpPr>
          <p:nvPr>
            <p:ph type="ftr" sz="quarter" idx="11"/>
          </p:nvPr>
        </p:nvSpPr>
        <p:spPr/>
        <p:txBody>
          <a:bodyPr/>
          <a:lstStyle/>
          <a:p>
            <a:r>
              <a:rPr lang="en-US" smtClean="0"/>
              <a:t>SYED FEROZE AHAMED M AP/MCA/MESCE ARTIFICIAL INTELLIGENCE</a:t>
            </a:r>
            <a:endParaRPr lang="en-US"/>
          </a:p>
        </p:txBody>
      </p:sp>
      <p:sp>
        <p:nvSpPr>
          <p:cNvPr id="5" name="Slide Number Placeholder 4"/>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401784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433AE-DFC8-4EF4-AD76-D852F165FD15}" type="datetime1">
              <a:rPr lang="en-US" smtClean="0"/>
              <a:t>5/9/2022</a:t>
            </a:fld>
            <a:endParaRPr lang="en-US"/>
          </a:p>
        </p:txBody>
      </p:sp>
      <p:sp>
        <p:nvSpPr>
          <p:cNvPr id="3" name="Footer Placeholder 2"/>
          <p:cNvSpPr>
            <a:spLocks noGrp="1"/>
          </p:cNvSpPr>
          <p:nvPr>
            <p:ph type="ftr" sz="quarter" idx="11"/>
          </p:nvPr>
        </p:nvSpPr>
        <p:spPr/>
        <p:txBody>
          <a:bodyPr/>
          <a:lstStyle/>
          <a:p>
            <a:r>
              <a:rPr lang="en-US" smtClean="0"/>
              <a:t>SYED FEROZE AHAMED M AP/MCA/MESCE ARTIFICIAL INTELLIGENCE</a:t>
            </a:r>
            <a:endParaRPr lang="en-US"/>
          </a:p>
        </p:txBody>
      </p:sp>
      <p:sp>
        <p:nvSpPr>
          <p:cNvPr id="4" name="Slide Number Placeholder 3"/>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193757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58312-4684-4326-B2FD-4281F5FCC0F2}" type="datetime1">
              <a:rPr lang="en-US" smtClean="0"/>
              <a:t>5/9/2022</a:t>
            </a:fld>
            <a:endParaRPr lang="en-US"/>
          </a:p>
        </p:txBody>
      </p:sp>
      <p:sp>
        <p:nvSpPr>
          <p:cNvPr id="6" name="Footer Placeholder 5"/>
          <p:cNvSpPr>
            <a:spLocks noGrp="1"/>
          </p:cNvSpPr>
          <p:nvPr>
            <p:ph type="ftr" sz="quarter" idx="11"/>
          </p:nvPr>
        </p:nvSpPr>
        <p:spPr/>
        <p:txBody>
          <a:bodyPr/>
          <a:lstStyle/>
          <a:p>
            <a:r>
              <a:rPr lang="en-US" smtClean="0"/>
              <a:t>SYED FEROZE AHAMED M AP/MCA/MESCE ARTIFICIAL INTELLIGENCE</a:t>
            </a:r>
            <a:endParaRPr lang="en-US"/>
          </a:p>
        </p:txBody>
      </p:sp>
      <p:sp>
        <p:nvSpPr>
          <p:cNvPr id="7" name="Slide Number Placeholder 6"/>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258210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6564F-ED60-4F1B-960B-2B2E28FF5731}" type="datetime1">
              <a:rPr lang="en-US" smtClean="0"/>
              <a:t>5/9/2022</a:t>
            </a:fld>
            <a:endParaRPr lang="en-US"/>
          </a:p>
        </p:txBody>
      </p:sp>
      <p:sp>
        <p:nvSpPr>
          <p:cNvPr id="6" name="Footer Placeholder 5"/>
          <p:cNvSpPr>
            <a:spLocks noGrp="1"/>
          </p:cNvSpPr>
          <p:nvPr>
            <p:ph type="ftr" sz="quarter" idx="11"/>
          </p:nvPr>
        </p:nvSpPr>
        <p:spPr/>
        <p:txBody>
          <a:bodyPr/>
          <a:lstStyle/>
          <a:p>
            <a:r>
              <a:rPr lang="en-US" smtClean="0"/>
              <a:t>SYED FEROZE AHAMED M AP/MCA/MESCE ARTIFICIAL INTELLIGENCE</a:t>
            </a:r>
            <a:endParaRPr lang="en-US"/>
          </a:p>
        </p:txBody>
      </p:sp>
      <p:sp>
        <p:nvSpPr>
          <p:cNvPr id="7" name="Slide Number Placeholder 6"/>
          <p:cNvSpPr>
            <a:spLocks noGrp="1"/>
          </p:cNvSpPr>
          <p:nvPr>
            <p:ph type="sldNum" sz="quarter" idx="12"/>
          </p:nvPr>
        </p:nvSpPr>
        <p:spPr/>
        <p:txBody>
          <a:bodyPr/>
          <a:lstStyle/>
          <a:p>
            <a:fld id="{BC286932-39DC-47C9-A095-A17FDEA0F623}" type="slidenum">
              <a:rPr lang="en-US" smtClean="0"/>
              <a:t>‹#›</a:t>
            </a:fld>
            <a:endParaRPr lang="en-US"/>
          </a:p>
        </p:txBody>
      </p:sp>
    </p:spTree>
    <p:extLst>
      <p:ext uri="{BB962C8B-B14F-4D97-AF65-F5344CB8AC3E}">
        <p14:creationId xmlns:p14="http://schemas.microsoft.com/office/powerpoint/2010/main" val="228037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AEC30-08F1-4B53-B6A6-A53E5178B9DB}" type="datetime1">
              <a:rPr lang="en-US" smtClean="0"/>
              <a:t>5/9/2022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SYED FEROZE AHAMED M AP/MCA/MESCE ARTIFICIAL INTELLIGENCE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86932-39DC-47C9-A095-A17FDEA0F623}" type="slidenum">
              <a:rPr lang="en-US" smtClean="0"/>
              <a:t>‹#›</a:t>
            </a:fld>
            <a:endParaRPr lang="en-US"/>
          </a:p>
        </p:txBody>
      </p:sp>
    </p:spTree>
    <p:extLst>
      <p:ext uri="{BB962C8B-B14F-4D97-AF65-F5344CB8AC3E}">
        <p14:creationId xmlns:p14="http://schemas.microsoft.com/office/powerpoint/2010/main" val="402953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BEST FIRST SEARCH</a:t>
            </a:r>
            <a:endParaRPr lang="en-US" b="1" dirty="0"/>
          </a:p>
        </p:txBody>
      </p:sp>
      <p:sp>
        <p:nvSpPr>
          <p:cNvPr id="3" name="Subtitle 2"/>
          <p:cNvSpPr>
            <a:spLocks noGrp="1"/>
          </p:cNvSpPr>
          <p:nvPr>
            <p:ph type="subTitle" idx="1"/>
          </p:nvPr>
        </p:nvSpPr>
        <p:spPr/>
        <p:txBody>
          <a:bodyPr/>
          <a:lstStyle/>
          <a:p>
            <a:r>
              <a:rPr lang="en-US" b="1" dirty="0" smtClean="0">
                <a:solidFill>
                  <a:srgbClr val="C00000"/>
                </a:solidFill>
              </a:rPr>
              <a:t>HEURISTIC-BASED SEARCH </a:t>
            </a:r>
          </a:p>
          <a:p>
            <a:r>
              <a:rPr lang="en-US" b="1" dirty="0">
                <a:solidFill>
                  <a:srgbClr val="C00000"/>
                </a:solidFill>
              </a:rPr>
              <a:t>a</a:t>
            </a:r>
            <a:r>
              <a:rPr lang="en-US" b="1" dirty="0" smtClean="0">
                <a:solidFill>
                  <a:srgbClr val="C00000"/>
                </a:solidFill>
              </a:rPr>
              <a:t>ka.. GREEDY BEST FIRST SEARCH</a:t>
            </a:r>
            <a:endParaRPr lang="en-US" b="1" dirty="0">
              <a:solidFill>
                <a:srgbClr val="C00000"/>
              </a:solidFill>
            </a:endParaRPr>
          </a:p>
        </p:txBody>
      </p:sp>
      <p:sp>
        <p:nvSpPr>
          <p:cNvPr id="4" name="Date Placeholder 3"/>
          <p:cNvSpPr>
            <a:spLocks noGrp="1"/>
          </p:cNvSpPr>
          <p:nvPr>
            <p:ph type="dt" sz="half" idx="10"/>
          </p:nvPr>
        </p:nvSpPr>
        <p:spPr/>
        <p:txBody>
          <a:bodyPr/>
          <a:lstStyle/>
          <a:p>
            <a:fld id="{8A8E0B12-2739-4ACF-8DDB-E5E5E2E142D0}" type="datetime1">
              <a:rPr lang="en-US" smtClean="0"/>
              <a:t>5/9/2022</a:t>
            </a:fld>
            <a:endParaRPr lang="en-US"/>
          </a:p>
        </p:txBody>
      </p:sp>
      <p:sp>
        <p:nvSpPr>
          <p:cNvPr id="5" name="Footer Placeholder 4"/>
          <p:cNvSpPr>
            <a:spLocks noGrp="1"/>
          </p:cNvSpPr>
          <p:nvPr>
            <p:ph type="ftr" sz="quarter" idx="11"/>
          </p:nvPr>
        </p:nvSpPr>
        <p:spPr/>
        <p:txBody>
          <a:bodyPr/>
          <a:lstStyle/>
          <a:p>
            <a:r>
              <a:rPr lang="en-US" smtClean="0"/>
              <a:t>SYED FEROZE AHAMED M AP/MCA/MESCE ARTIFICIAL INTELLIGENCE</a:t>
            </a:r>
            <a:endParaRPr lang="en-US"/>
          </a:p>
        </p:txBody>
      </p:sp>
      <p:sp>
        <p:nvSpPr>
          <p:cNvPr id="6" name="Slide Number Placeholder 5"/>
          <p:cNvSpPr>
            <a:spLocks noGrp="1"/>
          </p:cNvSpPr>
          <p:nvPr>
            <p:ph type="sldNum" sz="quarter" idx="12"/>
          </p:nvPr>
        </p:nvSpPr>
        <p:spPr/>
        <p:txBody>
          <a:bodyPr/>
          <a:lstStyle/>
          <a:p>
            <a:fld id="{BC286932-39DC-47C9-A095-A17FDEA0F623}" type="slidenum">
              <a:rPr lang="en-US" smtClean="0"/>
              <a:t>1</a:t>
            </a:fld>
            <a:endParaRPr lang="en-US"/>
          </a:p>
        </p:txBody>
      </p:sp>
    </p:spTree>
    <p:extLst>
      <p:ext uri="{BB962C8B-B14F-4D97-AF65-F5344CB8AC3E}">
        <p14:creationId xmlns:p14="http://schemas.microsoft.com/office/powerpoint/2010/main" val="378523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descr="Image result for Animated image of stad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740123" y="164891"/>
            <a:ext cx="1181100" cy="1528373"/>
            <a:chOff x="1066800" y="838200"/>
            <a:chExt cx="1181100" cy="1528373"/>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11811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62050" y="1997241"/>
              <a:ext cx="990600" cy="369332"/>
            </a:xfrm>
            <a:prstGeom prst="rect">
              <a:avLst/>
            </a:prstGeom>
            <a:noFill/>
          </p:spPr>
          <p:txBody>
            <a:bodyPr wrap="square" rtlCol="0">
              <a:spAutoFit/>
            </a:bodyPr>
            <a:lstStyle/>
            <a:p>
              <a:pPr algn="ctr"/>
              <a:r>
                <a:rPr lang="en-US" b="1" dirty="0" smtClean="0">
                  <a:solidFill>
                    <a:schemeClr val="accent6">
                      <a:lumMod val="50000"/>
                    </a:schemeClr>
                  </a:solidFill>
                </a:rPr>
                <a:t>House</a:t>
              </a:r>
              <a:endParaRPr lang="en-US" b="1" dirty="0">
                <a:solidFill>
                  <a:schemeClr val="accent6">
                    <a:lumMod val="50000"/>
                  </a:schemeClr>
                </a:solidFill>
              </a:endParaRPr>
            </a:p>
          </p:txBody>
        </p:sp>
      </p:grpSp>
      <p:grpSp>
        <p:nvGrpSpPr>
          <p:cNvPr id="10" name="Group 9"/>
          <p:cNvGrpSpPr/>
          <p:nvPr/>
        </p:nvGrpSpPr>
        <p:grpSpPr>
          <a:xfrm>
            <a:off x="4822507" y="421492"/>
            <a:ext cx="1371600" cy="1271772"/>
            <a:chOff x="5567612" y="775145"/>
            <a:chExt cx="1371600" cy="1271772"/>
          </a:xfrm>
        </p:grpSpPr>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10666" t="14309" r="9333" b="15447"/>
            <a:stretch/>
          </p:blipFill>
          <p:spPr bwMode="auto">
            <a:xfrm>
              <a:off x="5567612" y="775145"/>
              <a:ext cx="1371600" cy="8229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5643812" y="1677585"/>
              <a:ext cx="1219200" cy="369332"/>
            </a:xfrm>
            <a:prstGeom prst="rect">
              <a:avLst/>
            </a:prstGeom>
            <a:noFill/>
          </p:spPr>
          <p:txBody>
            <a:bodyPr wrap="square" rtlCol="0">
              <a:spAutoFit/>
            </a:bodyPr>
            <a:lstStyle/>
            <a:p>
              <a:pPr algn="ctr"/>
              <a:r>
                <a:rPr lang="en-US" b="1" dirty="0" smtClean="0">
                  <a:solidFill>
                    <a:srgbClr val="00B050"/>
                  </a:solidFill>
                </a:rPr>
                <a:t>Stadium</a:t>
              </a:r>
              <a:endParaRPr lang="en-US" b="1" dirty="0">
                <a:solidFill>
                  <a:srgbClr val="00B050"/>
                </a:solidFill>
              </a:endParaRPr>
            </a:p>
          </p:txBody>
        </p:sp>
      </p:grpSp>
      <p:grpSp>
        <p:nvGrpSpPr>
          <p:cNvPr id="12" name="Group 11"/>
          <p:cNvGrpSpPr/>
          <p:nvPr/>
        </p:nvGrpSpPr>
        <p:grpSpPr>
          <a:xfrm>
            <a:off x="588377" y="3330476"/>
            <a:ext cx="1524000" cy="1423489"/>
            <a:chOff x="1073727" y="3265342"/>
            <a:chExt cx="1524000" cy="1423489"/>
          </a:xfrm>
        </p:grpSpPr>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10698"/>
            <a:stretch/>
          </p:blipFill>
          <p:spPr bwMode="auto">
            <a:xfrm>
              <a:off x="1073727" y="3265342"/>
              <a:ext cx="1524000" cy="109728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92802" y="4319499"/>
              <a:ext cx="1085850" cy="369332"/>
            </a:xfrm>
            <a:prstGeom prst="rect">
              <a:avLst/>
            </a:prstGeom>
            <a:noFill/>
          </p:spPr>
          <p:txBody>
            <a:bodyPr wrap="square" rtlCol="0">
              <a:spAutoFit/>
            </a:bodyPr>
            <a:lstStyle/>
            <a:p>
              <a:pPr algn="ctr"/>
              <a:r>
                <a:rPr lang="en-US" b="1" dirty="0" smtClean="0">
                  <a:solidFill>
                    <a:srgbClr val="FF0000"/>
                  </a:solidFill>
                </a:rPr>
                <a:t>Hospital</a:t>
              </a:r>
            </a:p>
          </p:txBody>
        </p:sp>
      </p:grpSp>
      <p:grpSp>
        <p:nvGrpSpPr>
          <p:cNvPr id="15" name="Group 14"/>
          <p:cNvGrpSpPr/>
          <p:nvPr/>
        </p:nvGrpSpPr>
        <p:grpSpPr>
          <a:xfrm>
            <a:off x="3505200" y="2400811"/>
            <a:ext cx="1133475" cy="1359758"/>
            <a:chOff x="4005263" y="2819400"/>
            <a:chExt cx="1133475" cy="1359758"/>
          </a:xfrm>
        </p:grpSpPr>
        <p:pic>
          <p:nvPicPr>
            <p:cNvPr id="1032" name="Picture 8"/>
            <p:cNvPicPr>
              <a:picLocks noChangeAspect="1" noChangeArrowheads="1"/>
            </p:cNvPicPr>
            <p:nvPr/>
          </p:nvPicPr>
          <p:blipFill rotWithShape="1">
            <a:blip r:embed="rId5">
              <a:extLst>
                <a:ext uri="{28A0092B-C50C-407E-A947-70E740481C1C}">
                  <a14:useLocalDpi xmlns:a14="http://schemas.microsoft.com/office/drawing/2010/main" val="0"/>
                </a:ext>
              </a:extLst>
            </a:blip>
            <a:srcRect b="9999"/>
            <a:stretch/>
          </p:blipFill>
          <p:spPr bwMode="auto">
            <a:xfrm>
              <a:off x="4005263" y="2819400"/>
              <a:ext cx="1133475"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4229100" y="3809826"/>
              <a:ext cx="685800" cy="369332"/>
            </a:xfrm>
            <a:prstGeom prst="rect">
              <a:avLst/>
            </a:prstGeom>
            <a:noFill/>
          </p:spPr>
          <p:txBody>
            <a:bodyPr wrap="square" rtlCol="0">
              <a:spAutoFit/>
            </a:bodyPr>
            <a:lstStyle/>
            <a:p>
              <a:r>
                <a:rPr lang="en-US" b="1" dirty="0" smtClean="0">
                  <a:solidFill>
                    <a:schemeClr val="accent2"/>
                  </a:solidFill>
                </a:rPr>
                <a:t>Shop</a:t>
              </a:r>
              <a:endParaRPr lang="en-US" b="1" dirty="0">
                <a:solidFill>
                  <a:schemeClr val="accent2"/>
                </a:solidFill>
              </a:endParaRPr>
            </a:p>
          </p:txBody>
        </p:sp>
      </p:grpSp>
      <p:sp>
        <p:nvSpPr>
          <p:cNvPr id="16" name="AutoShape 10" descr="Image result for Animated image of hote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7592641" y="2252068"/>
            <a:ext cx="1181100" cy="1508501"/>
            <a:chOff x="5791200" y="914400"/>
            <a:chExt cx="1181100" cy="1508501"/>
          </a:xfrm>
        </p:grpSpPr>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914400"/>
              <a:ext cx="1181100" cy="118110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962650" y="2053569"/>
              <a:ext cx="838200" cy="369332"/>
            </a:xfrm>
            <a:prstGeom prst="rect">
              <a:avLst/>
            </a:prstGeom>
            <a:noFill/>
          </p:spPr>
          <p:txBody>
            <a:bodyPr wrap="square" rtlCol="0">
              <a:spAutoFit/>
            </a:bodyPr>
            <a:lstStyle/>
            <a:p>
              <a:pPr algn="ctr"/>
              <a:r>
                <a:rPr lang="en-US" b="1" dirty="0" smtClean="0">
                  <a:solidFill>
                    <a:schemeClr val="accent2">
                      <a:lumMod val="75000"/>
                    </a:schemeClr>
                  </a:solidFill>
                </a:rPr>
                <a:t>Hotel</a:t>
              </a:r>
              <a:endParaRPr lang="en-US" b="1" dirty="0">
                <a:solidFill>
                  <a:schemeClr val="accent2">
                    <a:lumMod val="75000"/>
                  </a:schemeClr>
                </a:solidFill>
              </a:endParaRPr>
            </a:p>
          </p:txBody>
        </p:sp>
      </p:grpSp>
      <p:grpSp>
        <p:nvGrpSpPr>
          <p:cNvPr id="20" name="Group 19"/>
          <p:cNvGrpSpPr/>
          <p:nvPr/>
        </p:nvGrpSpPr>
        <p:grpSpPr>
          <a:xfrm>
            <a:off x="2662237" y="4876800"/>
            <a:ext cx="1409700" cy="1445025"/>
            <a:chOff x="3973830" y="2857500"/>
            <a:chExt cx="1409700" cy="1445025"/>
          </a:xfrm>
        </p:grpSpPr>
        <p:pic>
          <p:nvPicPr>
            <p:cNvPr id="103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0" y="2857500"/>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3973830" y="3933193"/>
              <a:ext cx="1409700" cy="369332"/>
            </a:xfrm>
            <a:prstGeom prst="rect">
              <a:avLst/>
            </a:prstGeom>
            <a:noFill/>
          </p:spPr>
          <p:txBody>
            <a:bodyPr wrap="square" rtlCol="0">
              <a:spAutoFit/>
            </a:bodyPr>
            <a:lstStyle/>
            <a:p>
              <a:pPr algn="ctr"/>
              <a:r>
                <a:rPr lang="en-US" b="1" dirty="0" smtClean="0">
                  <a:solidFill>
                    <a:srgbClr val="FFC000"/>
                  </a:solidFill>
                </a:rPr>
                <a:t>Light House</a:t>
              </a:r>
              <a:endParaRPr lang="en-US" b="1" dirty="0">
                <a:solidFill>
                  <a:srgbClr val="FFC000"/>
                </a:solidFill>
              </a:endParaRPr>
            </a:p>
          </p:txBody>
        </p:sp>
      </p:grpSp>
      <p:grpSp>
        <p:nvGrpSpPr>
          <p:cNvPr id="21" name="Group 20"/>
          <p:cNvGrpSpPr/>
          <p:nvPr/>
        </p:nvGrpSpPr>
        <p:grpSpPr>
          <a:xfrm>
            <a:off x="6607665" y="5073549"/>
            <a:ext cx="1983808" cy="1394791"/>
            <a:chOff x="5643812" y="4712289"/>
            <a:chExt cx="1983808" cy="1394791"/>
          </a:xfrm>
        </p:grpSpPr>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3812" y="4712289"/>
              <a:ext cx="1983808" cy="1114309"/>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214110" y="5737748"/>
              <a:ext cx="843212" cy="369332"/>
            </a:xfrm>
            <a:prstGeom prst="rect">
              <a:avLst/>
            </a:prstGeom>
            <a:noFill/>
          </p:spPr>
          <p:txBody>
            <a:bodyPr wrap="square" rtlCol="0">
              <a:spAutoFit/>
            </a:bodyPr>
            <a:lstStyle/>
            <a:p>
              <a:pPr algn="ctr"/>
              <a:r>
                <a:rPr lang="en-US" b="1" dirty="0" smtClean="0">
                  <a:solidFill>
                    <a:srgbClr val="00B0F0"/>
                  </a:solidFill>
                </a:rPr>
                <a:t>Bank</a:t>
              </a:r>
              <a:endParaRPr lang="en-US" b="1" dirty="0">
                <a:solidFill>
                  <a:srgbClr val="00B0F0"/>
                </a:solidFill>
              </a:endParaRPr>
            </a:p>
          </p:txBody>
        </p:sp>
      </p:grpSp>
      <p:pic>
        <p:nvPicPr>
          <p:cNvPr id="26" name="Picture 25"/>
          <p:cNvPicPr>
            <a:picLocks noChangeAspect="1" noChangeArrowheads="1"/>
          </p:cNvPicPr>
          <p:nvPr/>
        </p:nvPicPr>
        <p:blipFill rotWithShape="1">
          <a:blip r:embed="rId9">
            <a:extLst>
              <a:ext uri="{28A0092B-C50C-407E-A947-70E740481C1C}">
                <a14:useLocalDpi xmlns:a14="http://schemas.microsoft.com/office/drawing/2010/main" val="0"/>
              </a:ext>
            </a:extLst>
          </a:blip>
          <a:srcRect l="44799" r="4000"/>
          <a:stretch/>
        </p:blipFill>
        <p:spPr bwMode="auto">
          <a:xfrm>
            <a:off x="1728204" y="1022141"/>
            <a:ext cx="862596" cy="94346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6"/>
          <p:cNvPicPr>
            <a:picLocks noChangeAspect="1" noChangeArrowheads="1"/>
          </p:cNvPicPr>
          <p:nvPr/>
        </p:nvPicPr>
        <p:blipFill rotWithShape="1">
          <a:blip r:embed="rId9">
            <a:extLst>
              <a:ext uri="{28A0092B-C50C-407E-A947-70E740481C1C}">
                <a14:useLocalDpi xmlns:a14="http://schemas.microsoft.com/office/drawing/2010/main" val="0"/>
              </a:ext>
            </a:extLst>
          </a:blip>
          <a:srcRect r="55200"/>
          <a:stretch/>
        </p:blipFill>
        <p:spPr bwMode="auto">
          <a:xfrm>
            <a:off x="8087677" y="1323932"/>
            <a:ext cx="827116" cy="103389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5"/>
          <p:cNvPicPr>
            <a:picLocks noChangeAspect="1" noChangeArrowheads="1"/>
          </p:cNvPicPr>
          <p:nvPr/>
        </p:nvPicPr>
        <p:blipFill rotWithShape="1">
          <a:blip r:embed="rId10">
            <a:extLst>
              <a:ext uri="{28A0092B-C50C-407E-A947-70E740481C1C}">
                <a14:useLocalDpi xmlns:a14="http://schemas.microsoft.com/office/drawing/2010/main" val="0"/>
              </a:ext>
            </a:extLst>
          </a:blip>
          <a:srcRect l="12207" t="13636" r="8424" b="18486"/>
          <a:stretch/>
        </p:blipFill>
        <p:spPr bwMode="auto">
          <a:xfrm>
            <a:off x="8021175" y="5699760"/>
            <a:ext cx="960120" cy="64008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62199" y="793541"/>
            <a:ext cx="1469707" cy="408623"/>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Un-Informed</a:t>
            </a:r>
            <a:endParaRPr lang="en-US" dirty="0"/>
          </a:p>
        </p:txBody>
      </p:sp>
      <p:sp>
        <p:nvSpPr>
          <p:cNvPr id="3" name="TextBox 2"/>
          <p:cNvSpPr txBox="1"/>
          <p:nvPr/>
        </p:nvSpPr>
        <p:spPr>
          <a:xfrm>
            <a:off x="6068809" y="4569299"/>
            <a:ext cx="1917729" cy="562213"/>
          </a:xfrm>
          <a:prstGeom prst="cloudCallout">
            <a:avLst/>
          </a:prstGeom>
          <a:solidFill>
            <a:schemeClr val="accent2"/>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Exhausted</a:t>
            </a:r>
            <a:endParaRPr lang="en-US" b="1" dirty="0"/>
          </a:p>
        </p:txBody>
      </p:sp>
      <p:sp>
        <p:nvSpPr>
          <p:cNvPr id="13" name="TextBox 12"/>
          <p:cNvSpPr txBox="1"/>
          <p:nvPr/>
        </p:nvSpPr>
        <p:spPr>
          <a:xfrm>
            <a:off x="2362199" y="3879116"/>
            <a:ext cx="3352801" cy="919401"/>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b="1" dirty="0" smtClean="0"/>
              <a:t>This is the Disadvantage of Blind Strategies</a:t>
            </a:r>
            <a:endParaRPr lang="en-US" sz="2400" b="1" dirty="0"/>
          </a:p>
        </p:txBody>
      </p:sp>
      <p:sp>
        <p:nvSpPr>
          <p:cNvPr id="22" name="TextBox 21"/>
          <p:cNvSpPr txBox="1"/>
          <p:nvPr/>
        </p:nvSpPr>
        <p:spPr>
          <a:xfrm>
            <a:off x="562824" y="2034661"/>
            <a:ext cx="2526298" cy="715089"/>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smtClean="0"/>
              <a:t>Has no information about the Search Space</a:t>
            </a:r>
            <a:endParaRPr lang="en-US" b="1" dirty="0"/>
          </a:p>
        </p:txBody>
      </p:sp>
      <p:sp>
        <p:nvSpPr>
          <p:cNvPr id="4" name="Date Placeholder 3"/>
          <p:cNvSpPr>
            <a:spLocks noGrp="1"/>
          </p:cNvSpPr>
          <p:nvPr>
            <p:ph type="dt" sz="half" idx="10"/>
          </p:nvPr>
        </p:nvSpPr>
        <p:spPr/>
        <p:txBody>
          <a:bodyPr/>
          <a:lstStyle/>
          <a:p>
            <a:fld id="{1295BB67-5782-4725-8569-5B201D405D75}" type="datetime1">
              <a:rPr lang="en-US" smtClean="0"/>
              <a:t>5/9/2022</a:t>
            </a:fld>
            <a:endParaRPr lang="en-US"/>
          </a:p>
        </p:txBody>
      </p:sp>
      <p:sp>
        <p:nvSpPr>
          <p:cNvPr id="23" name="Footer Placeholder 22"/>
          <p:cNvSpPr>
            <a:spLocks noGrp="1"/>
          </p:cNvSpPr>
          <p:nvPr>
            <p:ph type="ftr" sz="quarter" idx="11"/>
          </p:nvPr>
        </p:nvSpPr>
        <p:spPr/>
        <p:txBody>
          <a:bodyPr/>
          <a:lstStyle/>
          <a:p>
            <a:r>
              <a:rPr lang="en-US" smtClean="0"/>
              <a:t>SYED FEROZE AHAMED M AP/MCA/MESCE ARTIFICIAL INTELLIGENCE</a:t>
            </a:r>
            <a:endParaRPr lang="en-US"/>
          </a:p>
        </p:txBody>
      </p:sp>
      <p:sp>
        <p:nvSpPr>
          <p:cNvPr id="24" name="Slide Number Placeholder 23"/>
          <p:cNvSpPr>
            <a:spLocks noGrp="1"/>
          </p:cNvSpPr>
          <p:nvPr>
            <p:ph type="sldNum" sz="quarter" idx="12"/>
          </p:nvPr>
        </p:nvSpPr>
        <p:spPr/>
        <p:txBody>
          <a:bodyPr/>
          <a:lstStyle/>
          <a:p>
            <a:fld id="{BC286932-39DC-47C9-A095-A17FDEA0F623}" type="slidenum">
              <a:rPr lang="en-US" smtClean="0"/>
              <a:t>2</a:t>
            </a:fld>
            <a:endParaRPr lang="en-US"/>
          </a:p>
        </p:txBody>
      </p:sp>
    </p:spTree>
    <p:extLst>
      <p:ext uri="{BB962C8B-B14F-4D97-AF65-F5344CB8AC3E}">
        <p14:creationId xmlns:p14="http://schemas.microsoft.com/office/powerpoint/2010/main" val="27473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par>
                          <p:cTn id="8" fill="hold">
                            <p:stCondLst>
                              <p:cond delay="2000"/>
                            </p:stCondLst>
                            <p:childTnLst>
                              <p:par>
                                <p:cTn id="9" presetID="6" presetClass="entr" presetSubtype="16" fill="hold" nodeType="afterEffect">
                                  <p:stCondLst>
                                    <p:cond delay="1000"/>
                                  </p:stCondLst>
                                  <p:childTnLst>
                                    <p:set>
                                      <p:cBhvr>
                                        <p:cTn id="10" dur="1" fill="hold">
                                          <p:stCondLst>
                                            <p:cond delay="0"/>
                                          </p:stCondLst>
                                        </p:cTn>
                                        <p:tgtEl>
                                          <p:spTgt spid="26"/>
                                        </p:tgtEl>
                                        <p:attrNameLst>
                                          <p:attrName>style.visibility</p:attrName>
                                        </p:attrNameLst>
                                      </p:cBhvr>
                                      <p:to>
                                        <p:strVal val="visible"/>
                                      </p:to>
                                    </p:set>
                                    <p:animEffect transition="in" filter="circle(in)">
                                      <p:cBhvr>
                                        <p:cTn id="11" dur="2000"/>
                                        <p:tgtEl>
                                          <p:spTgt spid="26"/>
                                        </p:tgtEl>
                                      </p:cBhvr>
                                    </p:animEffect>
                                  </p:childTnLst>
                                </p:cTn>
                              </p:par>
                            </p:childTnLst>
                          </p:cTn>
                        </p:par>
                        <p:par>
                          <p:cTn id="12" fill="hold">
                            <p:stCondLst>
                              <p:cond delay="5000"/>
                            </p:stCondLst>
                            <p:childTnLst>
                              <p:par>
                                <p:cTn id="13" presetID="6" presetClass="entr" presetSubtype="16" fill="hold" nodeType="afterEffect">
                                  <p:stCondLst>
                                    <p:cond delay="100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childTnLst>
                          </p:cTn>
                        </p:par>
                        <p:par>
                          <p:cTn id="16" fill="hold">
                            <p:stCondLst>
                              <p:cond delay="8000"/>
                            </p:stCondLst>
                            <p:childTnLst>
                              <p:par>
                                <p:cTn id="17" presetID="6" presetClass="entr" presetSubtype="16" fill="hold" nodeType="afterEffect">
                                  <p:stCondLst>
                                    <p:cond delay="1000"/>
                                  </p:stCondLst>
                                  <p:childTnLst>
                                    <p:set>
                                      <p:cBhvr>
                                        <p:cTn id="18" dur="1" fill="hold">
                                          <p:stCondLst>
                                            <p:cond delay="0"/>
                                          </p:stCondLst>
                                        </p:cTn>
                                        <p:tgtEl>
                                          <p:spTgt spid="28"/>
                                        </p:tgtEl>
                                        <p:attrNameLst>
                                          <p:attrName>style.visibility</p:attrName>
                                        </p:attrNameLst>
                                      </p:cBhvr>
                                      <p:to>
                                        <p:strVal val="visible"/>
                                      </p:to>
                                    </p:set>
                                    <p:animEffect transition="in" filter="circle(in)">
                                      <p:cBhvr>
                                        <p:cTn id="19" dur="2000"/>
                                        <p:tgtEl>
                                          <p:spTgt spid="28"/>
                                        </p:tgtEl>
                                      </p:cBhvr>
                                    </p:animEffect>
                                  </p:childTnLst>
                                </p:cTn>
                              </p:par>
                            </p:childTnLst>
                          </p:cTn>
                        </p:par>
                        <p:par>
                          <p:cTn id="20" fill="hold">
                            <p:stCondLst>
                              <p:cond delay="11000"/>
                            </p:stCondLst>
                            <p:childTnLst>
                              <p:par>
                                <p:cTn id="21" presetID="6" presetClass="entr" presetSubtype="16"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ircle(in)">
                                      <p:cBhvr>
                                        <p:cTn id="23" dur="2000"/>
                                        <p:tgtEl>
                                          <p:spTgt spid="2"/>
                                        </p:tgtEl>
                                      </p:cBhvr>
                                    </p:animEffect>
                                  </p:childTnLst>
                                </p:cTn>
                              </p:par>
                            </p:childTnLst>
                          </p:cTn>
                        </p:par>
                        <p:par>
                          <p:cTn id="24" fill="hold">
                            <p:stCondLst>
                              <p:cond delay="13000"/>
                            </p:stCondLst>
                            <p:childTnLst>
                              <p:par>
                                <p:cTn id="25" presetID="6" presetClass="entr" presetSubtype="16"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circle(in)">
                                      <p:cBhvr>
                                        <p:cTn id="27" dur="2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2000"/>
                                        <p:tgtEl>
                                          <p:spTgt spid="12"/>
                                        </p:tgtEl>
                                      </p:cBhvr>
                                    </p:animEffect>
                                  </p:childTnLst>
                                </p:cTn>
                              </p:par>
                              <p:par>
                                <p:cTn id="33" presetID="6" presetClass="entr" presetSubtype="16"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par>
                                <p:cTn id="36" presetID="6" presetClass="entr" presetSubtype="16"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circle(in)">
                                      <p:cBhvr>
                                        <p:cTn id="38" dur="2000"/>
                                        <p:tgtEl>
                                          <p:spTgt spid="10"/>
                                        </p:tgtEl>
                                      </p:cBhvr>
                                    </p:animEffect>
                                  </p:childTnLst>
                                </p:cTn>
                              </p:par>
                              <p:par>
                                <p:cTn id="39" presetID="6" presetClass="entr" presetSubtype="16"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circle(in)">
                                      <p:cBhvr>
                                        <p:cTn id="41" dur="2000"/>
                                        <p:tgtEl>
                                          <p:spTgt spid="18"/>
                                        </p:tgtEl>
                                      </p:cBhvr>
                                    </p:animEffect>
                                  </p:childTnLst>
                                </p:cTn>
                              </p:par>
                              <p:par>
                                <p:cTn id="42" presetID="6" presetClass="entr" presetSubtype="16"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circle(in)">
                                      <p:cBhvr>
                                        <p:cTn id="44" dur="20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58" presetClass="path" presetSubtype="0" accel="50000" decel="50000" fill="hold" nodeType="clickEffect">
                                  <p:stCondLst>
                                    <p:cond delay="0"/>
                                  </p:stCondLst>
                                  <p:childTnLst>
                                    <p:animMotion origin="layout" path="M -0.02778 -4.07407E-6 L 0.03264 0.07547 C 0.04636 0.09144 0.05399 0.11505 0.05399 0.13982 C 0.05399 0.16806 0.04636 0.19051 0.03264 0.20649 L -0.02778 0.28218 " pathEditMode="relative" rAng="0" ptsTypes="FffFF">
                                      <p:cBhvr>
                                        <p:cTn id="48" dur="2000" fill="hold"/>
                                        <p:tgtEl>
                                          <p:spTgt spid="26"/>
                                        </p:tgtEl>
                                        <p:attrNameLst>
                                          <p:attrName>ppt_x</p:attrName>
                                          <p:attrName>ppt_y</p:attrName>
                                        </p:attrNameLst>
                                      </p:cBhvr>
                                      <p:rCtr x="4080" y="14097"/>
                                    </p:animMotion>
                                  </p:childTnLst>
                                </p:cTn>
                              </p:par>
                            </p:childTnLst>
                          </p:cTn>
                        </p:par>
                      </p:childTnLst>
                    </p:cTn>
                  </p:par>
                  <p:par>
                    <p:cTn id="49" fill="hold">
                      <p:stCondLst>
                        <p:cond delay="indefinite"/>
                      </p:stCondLst>
                      <p:childTnLst>
                        <p:par>
                          <p:cTn id="50" fill="hold">
                            <p:stCondLst>
                              <p:cond delay="0"/>
                            </p:stCondLst>
                            <p:childTnLst>
                              <p:par>
                                <p:cTn id="51" presetID="56" presetClass="path" presetSubtype="0" accel="50000" decel="50000" fill="hold" nodeType="clickEffect">
                                  <p:stCondLst>
                                    <p:cond delay="0"/>
                                  </p:stCondLst>
                                  <p:childTnLst>
                                    <p:animMotion origin="layout" path="M -0.02778 0.28218 L 0.12222 0.24885 " pathEditMode="relative" rAng="0" ptsTypes="AA">
                                      <p:cBhvr>
                                        <p:cTn id="52" dur="2000" fill="hold"/>
                                        <p:tgtEl>
                                          <p:spTgt spid="26"/>
                                        </p:tgtEl>
                                        <p:attrNameLst>
                                          <p:attrName>ppt_x</p:attrName>
                                          <p:attrName>ppt_y</p:attrName>
                                        </p:attrNameLst>
                                      </p:cBhvr>
                                      <p:rCtr x="7500" y="-1667"/>
                                    </p:animMotion>
                                  </p:childTnLst>
                                </p:cTn>
                              </p:par>
                            </p:childTnLst>
                          </p:cTn>
                        </p:par>
                      </p:childTnLst>
                    </p:cTn>
                  </p:par>
                  <p:par>
                    <p:cTn id="53" fill="hold">
                      <p:stCondLst>
                        <p:cond delay="indefinite"/>
                      </p:stCondLst>
                      <p:childTnLst>
                        <p:par>
                          <p:cTn id="54" fill="hold">
                            <p:stCondLst>
                              <p:cond delay="0"/>
                            </p:stCondLst>
                            <p:childTnLst>
                              <p:par>
                                <p:cTn id="55" presetID="62" presetClass="path" presetSubtype="0" accel="50000" decel="50000" fill="hold" nodeType="clickEffect">
                                  <p:stCondLst>
                                    <p:cond delay="0"/>
                                  </p:stCondLst>
                                  <p:childTnLst>
                                    <p:animMotion origin="layout" path="M 0.12222 0.24885 L 0.13524 0.24885 L 0.13524 0.29954 L 0.14827 0.29954 L 0.14827 0.35024 L 0.16146 0.35024 L 0.16146 0.40116 L 0.17448 0.40116 L 0.17448 0.45186 L 0.18767 0.45186 L 0.18767 0.50278 L 0.2007 0.50278 L 0.2007 0.55348 L 0.21389 0.55348 L 0.21389 0.6044 " pathEditMode="relative" rAng="0" ptsTypes="FFFFFFFFFFFFFFF">
                                      <p:cBhvr>
                                        <p:cTn id="56" dur="2000" fill="hold"/>
                                        <p:tgtEl>
                                          <p:spTgt spid="26"/>
                                        </p:tgtEl>
                                        <p:attrNameLst>
                                          <p:attrName>ppt_x</p:attrName>
                                          <p:attrName>ppt_y</p:attrName>
                                        </p:attrNameLst>
                                      </p:cBhvr>
                                      <p:rCtr x="4583" y="17778"/>
                                    </p:animMotion>
                                  </p:childTnLst>
                                </p:cTn>
                              </p:par>
                            </p:childTnLst>
                          </p:cTn>
                        </p:par>
                      </p:childTnLst>
                    </p:cTn>
                  </p:par>
                  <p:par>
                    <p:cTn id="57" fill="hold">
                      <p:stCondLst>
                        <p:cond delay="indefinite"/>
                      </p:stCondLst>
                      <p:childTnLst>
                        <p:par>
                          <p:cTn id="58" fill="hold">
                            <p:stCondLst>
                              <p:cond delay="0"/>
                            </p:stCondLst>
                            <p:childTnLst>
                              <p:par>
                                <p:cTn id="59" presetID="43" presetClass="path" presetSubtype="0" accel="50000" decel="50000" fill="hold" nodeType="clickEffect">
                                  <p:stCondLst>
                                    <p:cond delay="0"/>
                                  </p:stCondLst>
                                  <p:childTnLst>
                                    <p:animMotion origin="layout" path="M 0.21389 0.6044 L 0.25139 0.6044 C 0.26806 0.6044 0.28889 0.45093 0.28889 0.32662 L 0.28889 0.04885 " pathEditMode="relative" rAng="0" ptsTypes="FfFF">
                                      <p:cBhvr>
                                        <p:cTn id="60" dur="2000" fill="hold"/>
                                        <p:tgtEl>
                                          <p:spTgt spid="26"/>
                                        </p:tgtEl>
                                        <p:attrNameLst>
                                          <p:attrName>ppt_x</p:attrName>
                                          <p:attrName>ppt_y</p:attrName>
                                        </p:attrNameLst>
                                      </p:cBhvr>
                                      <p:rCtr x="3750" y="-27778"/>
                                    </p:animMotion>
                                  </p:childTnLst>
                                </p:cTn>
                              </p:par>
                            </p:childTnLst>
                          </p:cTn>
                        </p:par>
                      </p:childTnLst>
                    </p:cTn>
                  </p:par>
                  <p:par>
                    <p:cTn id="61" fill="hold">
                      <p:stCondLst>
                        <p:cond delay="indefinite"/>
                      </p:stCondLst>
                      <p:childTnLst>
                        <p:par>
                          <p:cTn id="62" fill="hold">
                            <p:stCondLst>
                              <p:cond delay="0"/>
                            </p:stCondLst>
                            <p:childTnLst>
                              <p:par>
                                <p:cTn id="63" presetID="60" presetClass="path" presetSubtype="0" accel="50000" decel="50000" fill="hold" nodeType="clickEffect">
                                  <p:stCondLst>
                                    <p:cond delay="0"/>
                                  </p:stCondLst>
                                  <p:childTnLst>
                                    <p:animMotion origin="layout" path="M 0.28889 0.04885 C 0.29202 0.15047 0.29983 0.29329 0.32952 0.29074 C 0.37222 0.29074 0.37517 -0.18588 0.42622 -0.18727 C 0.47222 -0.18727 0.44774 0.22917 0.49167 0.22755 C 0.53785 0.22755 0.5132 -0.07407 0.56233 -0.07407 C 0.6066 -0.07407 0.58212 0.1294 0.62118 0.1294 C 0.65938 0.1294 0.63976 -0.02592 0.67396 -0.02592 C 0.69358 -0.02592 0.69497 0.01644 0.69722 0.04885 " pathEditMode="relative" rAng="0" ptsTypes="ffffffff">
                                      <p:cBhvr>
                                        <p:cTn id="64" dur="2000" fill="hold"/>
                                        <p:tgtEl>
                                          <p:spTgt spid="26"/>
                                        </p:tgtEl>
                                        <p:attrNameLst>
                                          <p:attrName>ppt_x</p:attrName>
                                          <p:attrName>ppt_y</p:attrName>
                                        </p:attrNameLst>
                                      </p:cBhvr>
                                      <p:rCtr x="20417" y="417"/>
                                    </p:animMotion>
                                  </p:childTnLst>
                                </p:cTn>
                              </p:par>
                            </p:childTnLst>
                          </p:cTn>
                        </p:par>
                        <p:par>
                          <p:cTn id="65" fill="hold">
                            <p:stCondLst>
                              <p:cond delay="2000"/>
                            </p:stCondLst>
                            <p:childTnLst>
                              <p:par>
                                <p:cTn id="66" presetID="10" presetClass="exit" presetSubtype="0" fill="hold" nodeType="afterEffect">
                                  <p:stCondLst>
                                    <p:cond delay="0"/>
                                  </p:stCondLst>
                                  <p:childTnLst>
                                    <p:animEffect transition="out" filter="fade">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par>
                                <p:cTn id="69" presetID="6" presetClass="entr" presetSubtype="16" fill="hold"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circle(in)">
                                      <p:cBhvr>
                                        <p:cTn id="71" dur="20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62" presetClass="path" presetSubtype="0" accel="50000" decel="50000" fill="hold" nodeType="clickEffect">
                                  <p:stCondLst>
                                    <p:cond delay="0"/>
                                  </p:stCondLst>
                                  <p:childTnLst>
                                    <p:animMotion origin="layout" path="M -3.33333E-6 4.44444E-6 L -0.03385 4.44444E-6 L -0.03385 0.08148 L -0.06753 0.08148 L -0.06753 0.16412 L -0.10104 0.16412 L -0.10104 0.24675 L -0.13455 0.24675 L -0.13455 0.32939 L -0.16805 0.32939 L -0.16805 0.41203 L -0.20173 0.41203 L -0.20173 0.49467 L -0.23333 0.49467 L -0.23333 0.57777 " pathEditMode="relative" rAng="0" ptsTypes="FFFFFFFFFFFFFFF">
                                      <p:cBhvr>
                                        <p:cTn id="75" dur="2000" fill="hold"/>
                                        <p:tgtEl>
                                          <p:spTgt spid="27"/>
                                        </p:tgtEl>
                                        <p:attrNameLst>
                                          <p:attrName>ppt_x</p:attrName>
                                          <p:attrName>ppt_y</p:attrName>
                                        </p:attrNameLst>
                                      </p:cBhvr>
                                      <p:rCtr x="-11667" y="28889"/>
                                    </p:animMotion>
                                  </p:childTnLst>
                                </p:cTn>
                              </p:par>
                            </p:childTnLst>
                          </p:cTn>
                        </p:par>
                        <p:par>
                          <p:cTn id="76" fill="hold">
                            <p:stCondLst>
                              <p:cond delay="2000"/>
                            </p:stCondLst>
                            <p:childTnLst>
                              <p:par>
                                <p:cTn id="77" presetID="6" presetClass="entr" presetSubtype="16"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circle(in)">
                                      <p:cBhvr>
                                        <p:cTn id="79" dur="20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6" presetClass="entr" presetSubtype="16"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circle(in)">
                                      <p:cBhvr>
                                        <p:cTn id="8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40123" y="164891"/>
            <a:ext cx="1181100" cy="1528373"/>
            <a:chOff x="1066800" y="838200"/>
            <a:chExt cx="1181100" cy="1528373"/>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11811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62050" y="1997241"/>
              <a:ext cx="990600" cy="369332"/>
            </a:xfrm>
            <a:prstGeom prst="rect">
              <a:avLst/>
            </a:prstGeom>
            <a:noFill/>
          </p:spPr>
          <p:txBody>
            <a:bodyPr wrap="square" rtlCol="0">
              <a:spAutoFit/>
            </a:bodyPr>
            <a:lstStyle/>
            <a:p>
              <a:pPr algn="ctr"/>
              <a:r>
                <a:rPr lang="en-US" b="1" dirty="0" smtClean="0">
                  <a:solidFill>
                    <a:schemeClr val="accent6">
                      <a:lumMod val="50000"/>
                    </a:schemeClr>
                  </a:solidFill>
                </a:rPr>
                <a:t>House</a:t>
              </a:r>
              <a:endParaRPr lang="en-US" b="1" dirty="0">
                <a:solidFill>
                  <a:schemeClr val="accent6">
                    <a:lumMod val="50000"/>
                  </a:schemeClr>
                </a:solidFill>
              </a:endParaRPr>
            </a:p>
          </p:txBody>
        </p:sp>
      </p:grpSp>
      <p:grpSp>
        <p:nvGrpSpPr>
          <p:cNvPr id="5" name="Group 4"/>
          <p:cNvGrpSpPr/>
          <p:nvPr/>
        </p:nvGrpSpPr>
        <p:grpSpPr>
          <a:xfrm>
            <a:off x="4822507" y="421492"/>
            <a:ext cx="1371600" cy="1271772"/>
            <a:chOff x="5567612" y="775145"/>
            <a:chExt cx="1371600" cy="1271772"/>
          </a:xfrm>
        </p:grpSpPr>
        <p:pic>
          <p:nvPicPr>
            <p:cNvPr id="6"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10666" t="14309" r="9333" b="15447"/>
            <a:stretch/>
          </p:blipFill>
          <p:spPr bwMode="auto">
            <a:xfrm>
              <a:off x="5567612" y="775145"/>
              <a:ext cx="1371600" cy="82296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5643812" y="1677585"/>
              <a:ext cx="1219200" cy="369332"/>
            </a:xfrm>
            <a:prstGeom prst="rect">
              <a:avLst/>
            </a:prstGeom>
            <a:noFill/>
          </p:spPr>
          <p:txBody>
            <a:bodyPr wrap="square" rtlCol="0">
              <a:spAutoFit/>
            </a:bodyPr>
            <a:lstStyle/>
            <a:p>
              <a:pPr algn="ctr"/>
              <a:r>
                <a:rPr lang="en-US" b="1" dirty="0" smtClean="0">
                  <a:solidFill>
                    <a:srgbClr val="00B050"/>
                  </a:solidFill>
                </a:rPr>
                <a:t>Stadium</a:t>
              </a:r>
              <a:endParaRPr lang="en-US" b="1" dirty="0">
                <a:solidFill>
                  <a:srgbClr val="00B050"/>
                </a:solidFill>
              </a:endParaRPr>
            </a:p>
          </p:txBody>
        </p:sp>
      </p:grpSp>
      <p:grpSp>
        <p:nvGrpSpPr>
          <p:cNvPr id="8" name="Group 7"/>
          <p:cNvGrpSpPr/>
          <p:nvPr/>
        </p:nvGrpSpPr>
        <p:grpSpPr>
          <a:xfrm>
            <a:off x="588377" y="3330476"/>
            <a:ext cx="1524000" cy="1423489"/>
            <a:chOff x="1073727" y="3265342"/>
            <a:chExt cx="1524000" cy="1423489"/>
          </a:xfrm>
        </p:grpSpPr>
        <p:pic>
          <p:nvPicPr>
            <p:cNvPr id="9"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10698"/>
            <a:stretch/>
          </p:blipFill>
          <p:spPr bwMode="auto">
            <a:xfrm>
              <a:off x="1073727" y="3265342"/>
              <a:ext cx="1524000" cy="109728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292802" y="4319499"/>
              <a:ext cx="1085850" cy="369332"/>
            </a:xfrm>
            <a:prstGeom prst="rect">
              <a:avLst/>
            </a:prstGeom>
            <a:noFill/>
          </p:spPr>
          <p:txBody>
            <a:bodyPr wrap="square" rtlCol="0">
              <a:spAutoFit/>
            </a:bodyPr>
            <a:lstStyle/>
            <a:p>
              <a:pPr algn="ctr"/>
              <a:r>
                <a:rPr lang="en-US" b="1" dirty="0" smtClean="0">
                  <a:solidFill>
                    <a:srgbClr val="FF0000"/>
                  </a:solidFill>
                </a:rPr>
                <a:t>Hospital</a:t>
              </a:r>
            </a:p>
          </p:txBody>
        </p:sp>
      </p:grpSp>
      <p:grpSp>
        <p:nvGrpSpPr>
          <p:cNvPr id="11" name="Group 10"/>
          <p:cNvGrpSpPr/>
          <p:nvPr/>
        </p:nvGrpSpPr>
        <p:grpSpPr>
          <a:xfrm>
            <a:off x="3505200" y="2400811"/>
            <a:ext cx="1133475" cy="1359758"/>
            <a:chOff x="4005263" y="2819400"/>
            <a:chExt cx="1133475" cy="1359758"/>
          </a:xfrm>
        </p:grpSpPr>
        <p:pic>
          <p:nvPicPr>
            <p:cNvPr id="12" name="Picture 8"/>
            <p:cNvPicPr>
              <a:picLocks noChangeAspect="1" noChangeArrowheads="1"/>
            </p:cNvPicPr>
            <p:nvPr/>
          </p:nvPicPr>
          <p:blipFill rotWithShape="1">
            <a:blip r:embed="rId5">
              <a:extLst>
                <a:ext uri="{28A0092B-C50C-407E-A947-70E740481C1C}">
                  <a14:useLocalDpi xmlns:a14="http://schemas.microsoft.com/office/drawing/2010/main" val="0"/>
                </a:ext>
              </a:extLst>
            </a:blip>
            <a:srcRect b="9999"/>
            <a:stretch/>
          </p:blipFill>
          <p:spPr bwMode="auto">
            <a:xfrm>
              <a:off x="4005263" y="2819400"/>
              <a:ext cx="1133475" cy="109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229100" y="3809826"/>
              <a:ext cx="685800" cy="369332"/>
            </a:xfrm>
            <a:prstGeom prst="rect">
              <a:avLst/>
            </a:prstGeom>
            <a:noFill/>
          </p:spPr>
          <p:txBody>
            <a:bodyPr wrap="square" rtlCol="0">
              <a:spAutoFit/>
            </a:bodyPr>
            <a:lstStyle/>
            <a:p>
              <a:r>
                <a:rPr lang="en-US" b="1" dirty="0" smtClean="0">
                  <a:solidFill>
                    <a:schemeClr val="accent2"/>
                  </a:solidFill>
                </a:rPr>
                <a:t>Shop</a:t>
              </a:r>
              <a:endParaRPr lang="en-US" b="1" dirty="0">
                <a:solidFill>
                  <a:schemeClr val="accent2"/>
                </a:solidFill>
              </a:endParaRPr>
            </a:p>
          </p:txBody>
        </p:sp>
      </p:grpSp>
      <p:grpSp>
        <p:nvGrpSpPr>
          <p:cNvPr id="15" name="Group 14"/>
          <p:cNvGrpSpPr/>
          <p:nvPr/>
        </p:nvGrpSpPr>
        <p:grpSpPr>
          <a:xfrm>
            <a:off x="7592641" y="2252068"/>
            <a:ext cx="1181100" cy="1508501"/>
            <a:chOff x="5791200" y="914400"/>
            <a:chExt cx="1181100" cy="1508501"/>
          </a:xfrm>
        </p:grpSpPr>
        <p:pic>
          <p:nvPicPr>
            <p:cNvPr id="1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914400"/>
              <a:ext cx="1181100" cy="1181100"/>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962650" y="2053569"/>
              <a:ext cx="838200" cy="369332"/>
            </a:xfrm>
            <a:prstGeom prst="rect">
              <a:avLst/>
            </a:prstGeom>
            <a:noFill/>
          </p:spPr>
          <p:txBody>
            <a:bodyPr wrap="square" rtlCol="0">
              <a:spAutoFit/>
            </a:bodyPr>
            <a:lstStyle/>
            <a:p>
              <a:pPr algn="ctr"/>
              <a:r>
                <a:rPr lang="en-US" b="1" dirty="0" smtClean="0">
                  <a:solidFill>
                    <a:schemeClr val="accent2">
                      <a:lumMod val="75000"/>
                    </a:schemeClr>
                  </a:solidFill>
                </a:rPr>
                <a:t>Hotel</a:t>
              </a:r>
              <a:endParaRPr lang="en-US" b="1" dirty="0">
                <a:solidFill>
                  <a:schemeClr val="accent2">
                    <a:lumMod val="75000"/>
                  </a:schemeClr>
                </a:solidFill>
              </a:endParaRPr>
            </a:p>
          </p:txBody>
        </p:sp>
      </p:grpSp>
      <p:grpSp>
        <p:nvGrpSpPr>
          <p:cNvPr id="18" name="Group 17"/>
          <p:cNvGrpSpPr/>
          <p:nvPr/>
        </p:nvGrpSpPr>
        <p:grpSpPr>
          <a:xfrm>
            <a:off x="2662237" y="4876800"/>
            <a:ext cx="1409700" cy="1445025"/>
            <a:chOff x="3973830" y="2857500"/>
            <a:chExt cx="1409700" cy="1445025"/>
          </a:xfrm>
        </p:grpSpPr>
        <p:pic>
          <p:nvPicPr>
            <p:cNvPr id="19"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0" y="2857500"/>
              <a:ext cx="114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3973830" y="3933193"/>
              <a:ext cx="1409700" cy="369332"/>
            </a:xfrm>
            <a:prstGeom prst="rect">
              <a:avLst/>
            </a:prstGeom>
            <a:noFill/>
          </p:spPr>
          <p:txBody>
            <a:bodyPr wrap="square" rtlCol="0">
              <a:spAutoFit/>
            </a:bodyPr>
            <a:lstStyle/>
            <a:p>
              <a:pPr algn="ctr"/>
              <a:r>
                <a:rPr lang="en-US" b="1" dirty="0" smtClean="0">
                  <a:solidFill>
                    <a:srgbClr val="FFC000"/>
                  </a:solidFill>
                </a:rPr>
                <a:t>Light House</a:t>
              </a:r>
              <a:endParaRPr lang="en-US" b="1" dirty="0">
                <a:solidFill>
                  <a:srgbClr val="FFC000"/>
                </a:solidFill>
              </a:endParaRPr>
            </a:p>
          </p:txBody>
        </p:sp>
      </p:grpSp>
      <p:grpSp>
        <p:nvGrpSpPr>
          <p:cNvPr id="21" name="Group 20"/>
          <p:cNvGrpSpPr/>
          <p:nvPr/>
        </p:nvGrpSpPr>
        <p:grpSpPr>
          <a:xfrm>
            <a:off x="6117907" y="5002364"/>
            <a:ext cx="1983808" cy="1394791"/>
            <a:chOff x="5643812" y="4712289"/>
            <a:chExt cx="1983808" cy="1394791"/>
          </a:xfrm>
        </p:grpSpPr>
        <p:pic>
          <p:nvPicPr>
            <p:cNvPr id="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3812" y="4712289"/>
              <a:ext cx="1983808" cy="1114309"/>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6214110" y="5737748"/>
              <a:ext cx="843212" cy="369332"/>
            </a:xfrm>
            <a:prstGeom prst="rect">
              <a:avLst/>
            </a:prstGeom>
            <a:noFill/>
          </p:spPr>
          <p:txBody>
            <a:bodyPr wrap="square" rtlCol="0">
              <a:spAutoFit/>
            </a:bodyPr>
            <a:lstStyle/>
            <a:p>
              <a:pPr algn="ctr"/>
              <a:r>
                <a:rPr lang="en-US" b="1" dirty="0" smtClean="0">
                  <a:solidFill>
                    <a:srgbClr val="00B0F0"/>
                  </a:solidFill>
                </a:rPr>
                <a:t>Bank</a:t>
              </a:r>
              <a:endParaRPr lang="en-US" b="1" dirty="0">
                <a:solidFill>
                  <a:srgbClr val="00B0F0"/>
                </a:solidFill>
              </a:endParaRPr>
            </a:p>
          </p:txBody>
        </p:sp>
      </p:grpSp>
      <p:pic>
        <p:nvPicPr>
          <p:cNvPr id="25" name="Picture 5"/>
          <p:cNvPicPr>
            <a:picLocks noChangeAspect="1" noChangeArrowheads="1"/>
          </p:cNvPicPr>
          <p:nvPr/>
        </p:nvPicPr>
        <p:blipFill rotWithShape="1">
          <a:blip r:embed="rId9">
            <a:extLst>
              <a:ext uri="{28A0092B-C50C-407E-A947-70E740481C1C}">
                <a14:useLocalDpi xmlns:a14="http://schemas.microsoft.com/office/drawing/2010/main" val="0"/>
              </a:ext>
            </a:extLst>
          </a:blip>
          <a:srcRect l="12207" t="13636" r="8424" b="18486"/>
          <a:stretch/>
        </p:blipFill>
        <p:spPr bwMode="auto">
          <a:xfrm>
            <a:off x="8021175" y="5699760"/>
            <a:ext cx="960120" cy="64008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Curved Connector 27"/>
          <p:cNvCxnSpPr>
            <a:stCxn id="4" idx="2"/>
            <a:endCxn id="9" idx="0"/>
          </p:cNvCxnSpPr>
          <p:nvPr/>
        </p:nvCxnSpPr>
        <p:spPr>
          <a:xfrm rot="16200000" flipH="1">
            <a:off x="521919" y="2502018"/>
            <a:ext cx="1637212" cy="19704"/>
          </a:xfrm>
          <a:prstGeom prst="curvedConnector3">
            <a:avLst/>
          </a:prstGeom>
        </p:spPr>
        <p:style>
          <a:lnRef idx="3">
            <a:schemeClr val="accent2"/>
          </a:lnRef>
          <a:fillRef idx="0">
            <a:schemeClr val="accent2"/>
          </a:fillRef>
          <a:effectRef idx="2">
            <a:schemeClr val="accent2"/>
          </a:effectRef>
          <a:fontRef idx="minor">
            <a:schemeClr val="tx1"/>
          </a:fontRef>
        </p:style>
      </p:cxnSp>
      <p:cxnSp>
        <p:nvCxnSpPr>
          <p:cNvPr id="30" name="Curved Connector 29"/>
          <p:cNvCxnSpPr>
            <a:stCxn id="3" idx="3"/>
            <a:endCxn id="12" idx="1"/>
          </p:cNvCxnSpPr>
          <p:nvPr/>
        </p:nvCxnSpPr>
        <p:spPr>
          <a:xfrm>
            <a:off x="1921223" y="793541"/>
            <a:ext cx="1583977" cy="2155910"/>
          </a:xfrm>
          <a:prstGeom prst="curvedConnector3">
            <a:avLst/>
          </a:prstGeom>
        </p:spPr>
        <p:style>
          <a:lnRef idx="3">
            <a:schemeClr val="accent2"/>
          </a:lnRef>
          <a:fillRef idx="0">
            <a:schemeClr val="accent2"/>
          </a:fillRef>
          <a:effectRef idx="2">
            <a:schemeClr val="accent2"/>
          </a:effectRef>
          <a:fontRef idx="minor">
            <a:schemeClr val="tx1"/>
          </a:fontRef>
        </p:style>
      </p:cxnSp>
      <p:cxnSp>
        <p:nvCxnSpPr>
          <p:cNvPr id="32" name="Curved Connector 31"/>
          <p:cNvCxnSpPr>
            <a:stCxn id="3" idx="3"/>
          </p:cNvCxnSpPr>
          <p:nvPr/>
        </p:nvCxnSpPr>
        <p:spPr>
          <a:xfrm>
            <a:off x="1921223" y="793541"/>
            <a:ext cx="2901284" cy="39431"/>
          </a:xfrm>
          <a:prstGeom prst="curvedConnector3">
            <a:avLst/>
          </a:prstGeom>
        </p:spPr>
        <p:style>
          <a:lnRef idx="3">
            <a:schemeClr val="accent2"/>
          </a:lnRef>
          <a:fillRef idx="0">
            <a:schemeClr val="accent2"/>
          </a:fillRef>
          <a:effectRef idx="2">
            <a:schemeClr val="accent2"/>
          </a:effectRef>
          <a:fontRef idx="minor">
            <a:schemeClr val="tx1"/>
          </a:fontRef>
        </p:style>
      </p:cxnSp>
      <p:cxnSp>
        <p:nvCxnSpPr>
          <p:cNvPr id="34" name="Curved Connector 33"/>
          <p:cNvCxnSpPr>
            <a:stCxn id="10" idx="2"/>
            <a:endCxn id="19" idx="1"/>
          </p:cNvCxnSpPr>
          <p:nvPr/>
        </p:nvCxnSpPr>
        <p:spPr>
          <a:xfrm rot="16200000" flipH="1">
            <a:off x="1672475" y="4431867"/>
            <a:ext cx="694335" cy="1338530"/>
          </a:xfrm>
          <a:prstGeom prst="curvedConnector2">
            <a:avLst/>
          </a:prstGeom>
        </p:spPr>
        <p:style>
          <a:lnRef idx="3">
            <a:schemeClr val="accent2"/>
          </a:lnRef>
          <a:fillRef idx="0">
            <a:schemeClr val="accent2"/>
          </a:fillRef>
          <a:effectRef idx="2">
            <a:schemeClr val="accent2"/>
          </a:effectRef>
          <a:fontRef idx="minor">
            <a:schemeClr val="tx1"/>
          </a:fontRef>
        </p:style>
      </p:cxnSp>
      <p:cxnSp>
        <p:nvCxnSpPr>
          <p:cNvPr id="36" name="Curved Connector 35"/>
          <p:cNvCxnSpPr>
            <a:stCxn id="13" idx="2"/>
            <a:endCxn id="19" idx="0"/>
          </p:cNvCxnSpPr>
          <p:nvPr/>
        </p:nvCxnSpPr>
        <p:spPr>
          <a:xfrm rot="5400000">
            <a:off x="3108057" y="3912919"/>
            <a:ext cx="1116231" cy="811530"/>
          </a:xfrm>
          <a:prstGeom prst="curvedConnector3">
            <a:avLst/>
          </a:prstGeom>
        </p:spPr>
        <p:style>
          <a:lnRef idx="3">
            <a:schemeClr val="accent2"/>
          </a:lnRef>
          <a:fillRef idx="0">
            <a:schemeClr val="accent2"/>
          </a:fillRef>
          <a:effectRef idx="2">
            <a:schemeClr val="accent2"/>
          </a:effectRef>
          <a:fontRef idx="minor">
            <a:schemeClr val="tx1"/>
          </a:fontRef>
        </p:style>
      </p:cxnSp>
      <p:cxnSp>
        <p:nvCxnSpPr>
          <p:cNvPr id="38" name="Curved Connector 37"/>
          <p:cNvCxnSpPr>
            <a:stCxn id="7" idx="2"/>
            <a:endCxn id="12" idx="3"/>
          </p:cNvCxnSpPr>
          <p:nvPr/>
        </p:nvCxnSpPr>
        <p:spPr>
          <a:xfrm rot="5400000">
            <a:off x="4445398" y="1886541"/>
            <a:ext cx="1256187" cy="869632"/>
          </a:xfrm>
          <a:prstGeom prst="curvedConnector2">
            <a:avLst/>
          </a:prstGeom>
        </p:spPr>
        <p:style>
          <a:lnRef idx="3">
            <a:schemeClr val="accent2"/>
          </a:lnRef>
          <a:fillRef idx="0">
            <a:schemeClr val="accent2"/>
          </a:fillRef>
          <a:effectRef idx="2">
            <a:schemeClr val="accent2"/>
          </a:effectRef>
          <a:fontRef idx="minor">
            <a:schemeClr val="tx1"/>
          </a:fontRef>
        </p:style>
      </p:cxnSp>
      <p:cxnSp>
        <p:nvCxnSpPr>
          <p:cNvPr id="40" name="Curved Connector 39"/>
          <p:cNvCxnSpPr>
            <a:stCxn id="12" idx="3"/>
            <a:endCxn id="16" idx="2"/>
          </p:cNvCxnSpPr>
          <p:nvPr/>
        </p:nvCxnSpPr>
        <p:spPr>
          <a:xfrm flipV="1">
            <a:off x="4638675" y="2842618"/>
            <a:ext cx="2953966" cy="106833"/>
          </a:xfrm>
          <a:prstGeom prst="curvedConnector3">
            <a:avLst/>
          </a:prstGeom>
        </p:spPr>
        <p:style>
          <a:lnRef idx="3">
            <a:schemeClr val="accent2"/>
          </a:lnRef>
          <a:fillRef idx="0">
            <a:schemeClr val="accent2"/>
          </a:fillRef>
          <a:effectRef idx="2">
            <a:schemeClr val="accent2"/>
          </a:effectRef>
          <a:fontRef idx="minor">
            <a:schemeClr val="tx1"/>
          </a:fontRef>
        </p:style>
      </p:cxnSp>
      <p:cxnSp>
        <p:nvCxnSpPr>
          <p:cNvPr id="45" name="Curved Connector 44"/>
          <p:cNvCxnSpPr>
            <a:stCxn id="19" idx="3"/>
            <a:endCxn id="22" idx="2"/>
          </p:cNvCxnSpPr>
          <p:nvPr/>
        </p:nvCxnSpPr>
        <p:spPr>
          <a:xfrm>
            <a:off x="3831907" y="5448300"/>
            <a:ext cx="2286000" cy="111219"/>
          </a:xfrm>
          <a:prstGeom prst="curvedConnector3">
            <a:avLst/>
          </a:prstGeom>
        </p:spPr>
        <p:style>
          <a:lnRef idx="3">
            <a:schemeClr val="accent2"/>
          </a:lnRef>
          <a:fillRef idx="0">
            <a:schemeClr val="accent2"/>
          </a:fillRef>
          <a:effectRef idx="2">
            <a:schemeClr val="accent2"/>
          </a:effectRef>
          <a:fontRef idx="minor">
            <a:schemeClr val="tx1"/>
          </a:fontRef>
        </p:style>
      </p:cxnSp>
      <p:cxnSp>
        <p:nvCxnSpPr>
          <p:cNvPr id="47" name="Curved Connector 46"/>
          <p:cNvCxnSpPr>
            <a:stCxn id="17" idx="2"/>
            <a:endCxn id="22" idx="0"/>
          </p:cNvCxnSpPr>
          <p:nvPr/>
        </p:nvCxnSpPr>
        <p:spPr>
          <a:xfrm rot="5400000">
            <a:off x="7025604" y="3844776"/>
            <a:ext cx="1241795" cy="1073380"/>
          </a:xfrm>
          <a:prstGeom prst="curvedConnector3">
            <a:avLst/>
          </a:prstGeom>
        </p:spPr>
        <p:style>
          <a:lnRef idx="3">
            <a:schemeClr val="accent2"/>
          </a:lnRef>
          <a:fillRef idx="0">
            <a:schemeClr val="accent2"/>
          </a:fillRef>
          <a:effectRef idx="2">
            <a:schemeClr val="accent2"/>
          </a:effectRef>
          <a:fontRef idx="minor">
            <a:schemeClr val="tx1"/>
          </a:fontRef>
        </p:style>
      </p:cxnSp>
      <p:sp>
        <p:nvSpPr>
          <p:cNvPr id="48" name="TextBox 47"/>
          <p:cNvSpPr txBox="1"/>
          <p:nvPr/>
        </p:nvSpPr>
        <p:spPr>
          <a:xfrm>
            <a:off x="598661" y="2896034"/>
            <a:ext cx="473423" cy="562213"/>
          </a:xfrm>
          <a:prstGeom prst="cloud">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7</a:t>
            </a:r>
            <a:endParaRPr lang="en-US" b="1" dirty="0"/>
          </a:p>
        </p:txBody>
      </p:sp>
      <p:sp>
        <p:nvSpPr>
          <p:cNvPr id="49" name="TextBox 48"/>
          <p:cNvSpPr txBox="1"/>
          <p:nvPr/>
        </p:nvSpPr>
        <p:spPr>
          <a:xfrm>
            <a:off x="4335228" y="164891"/>
            <a:ext cx="473423" cy="562213"/>
          </a:xfrm>
          <a:prstGeom prst="cloud">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9</a:t>
            </a:r>
          </a:p>
        </p:txBody>
      </p:sp>
      <p:sp>
        <p:nvSpPr>
          <p:cNvPr id="50" name="TextBox 49"/>
          <p:cNvSpPr txBox="1"/>
          <p:nvPr/>
        </p:nvSpPr>
        <p:spPr>
          <a:xfrm>
            <a:off x="7219179" y="2986564"/>
            <a:ext cx="473423" cy="562213"/>
          </a:xfrm>
          <a:prstGeom prst="cloud">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4</a:t>
            </a:r>
          </a:p>
        </p:txBody>
      </p:sp>
      <p:sp>
        <p:nvSpPr>
          <p:cNvPr id="51" name="TextBox 50"/>
          <p:cNvSpPr txBox="1"/>
          <p:nvPr/>
        </p:nvSpPr>
        <p:spPr>
          <a:xfrm>
            <a:off x="3135153" y="2150792"/>
            <a:ext cx="473423" cy="562213"/>
          </a:xfrm>
          <a:prstGeom prst="cloud">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8</a:t>
            </a:r>
          </a:p>
        </p:txBody>
      </p:sp>
      <p:sp>
        <p:nvSpPr>
          <p:cNvPr id="53" name="TextBox 52"/>
          <p:cNvSpPr txBox="1"/>
          <p:nvPr/>
        </p:nvSpPr>
        <p:spPr>
          <a:xfrm>
            <a:off x="2239788" y="5655180"/>
            <a:ext cx="473423" cy="562213"/>
          </a:xfrm>
          <a:prstGeom prst="cloud">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6</a:t>
            </a:r>
          </a:p>
        </p:txBody>
      </p:sp>
      <p:sp>
        <p:nvSpPr>
          <p:cNvPr id="55" name="TextBox 54"/>
          <p:cNvSpPr txBox="1"/>
          <p:nvPr/>
        </p:nvSpPr>
        <p:spPr>
          <a:xfrm>
            <a:off x="5725619" y="5671386"/>
            <a:ext cx="473423" cy="562213"/>
          </a:xfrm>
          <a:prstGeom prst="cloud">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0</a:t>
            </a:r>
          </a:p>
        </p:txBody>
      </p:sp>
      <p:pic>
        <p:nvPicPr>
          <p:cNvPr id="5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5914" y="178232"/>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4392119" y="3548777"/>
            <a:ext cx="2667000" cy="1328023"/>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400" b="1" dirty="0"/>
              <a:t>A</a:t>
            </a:r>
            <a:r>
              <a:rPr lang="en-US" sz="2400" b="1" dirty="0" smtClean="0"/>
              <a:t>dvantage of  Informed or Heuristic Search!</a:t>
            </a:r>
            <a:endParaRPr lang="en-US" sz="2400" b="1" dirty="0"/>
          </a:p>
        </p:txBody>
      </p:sp>
      <p:sp>
        <p:nvSpPr>
          <p:cNvPr id="14" name="Date Placeholder 13"/>
          <p:cNvSpPr>
            <a:spLocks noGrp="1"/>
          </p:cNvSpPr>
          <p:nvPr>
            <p:ph type="dt" sz="half" idx="10"/>
          </p:nvPr>
        </p:nvSpPr>
        <p:spPr/>
        <p:txBody>
          <a:bodyPr/>
          <a:lstStyle/>
          <a:p>
            <a:fld id="{6A82B78F-FC6F-4F8F-B8B2-7384DAAE8F59}" type="datetime1">
              <a:rPr lang="en-US" smtClean="0"/>
              <a:t>5/9/2022</a:t>
            </a:fld>
            <a:endParaRPr lang="en-US"/>
          </a:p>
        </p:txBody>
      </p:sp>
      <p:sp>
        <p:nvSpPr>
          <p:cNvPr id="24" name="Footer Placeholder 23"/>
          <p:cNvSpPr>
            <a:spLocks noGrp="1"/>
          </p:cNvSpPr>
          <p:nvPr>
            <p:ph type="ftr" sz="quarter" idx="11"/>
          </p:nvPr>
        </p:nvSpPr>
        <p:spPr/>
        <p:txBody>
          <a:bodyPr/>
          <a:lstStyle/>
          <a:p>
            <a:r>
              <a:rPr lang="en-US" smtClean="0"/>
              <a:t>SYED FEROZE AHAMED M AP/MCA/MESCE ARTIFICIAL INTELLIGENCE</a:t>
            </a:r>
            <a:endParaRPr lang="en-US"/>
          </a:p>
        </p:txBody>
      </p:sp>
      <p:sp>
        <p:nvSpPr>
          <p:cNvPr id="26" name="Slide Number Placeholder 25"/>
          <p:cNvSpPr>
            <a:spLocks noGrp="1"/>
          </p:cNvSpPr>
          <p:nvPr>
            <p:ph type="sldNum" sz="quarter" idx="12"/>
          </p:nvPr>
        </p:nvSpPr>
        <p:spPr/>
        <p:txBody>
          <a:bodyPr/>
          <a:lstStyle/>
          <a:p>
            <a:fld id="{BC286932-39DC-47C9-A095-A17FDEA0F623}" type="slidenum">
              <a:rPr lang="en-US" smtClean="0"/>
              <a:t>3</a:t>
            </a:fld>
            <a:endParaRPr lang="en-US"/>
          </a:p>
        </p:txBody>
      </p:sp>
    </p:spTree>
    <p:extLst>
      <p:ext uri="{BB962C8B-B14F-4D97-AF65-F5344CB8AC3E}">
        <p14:creationId xmlns:p14="http://schemas.microsoft.com/office/powerpoint/2010/main" val="235536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circle(in)">
                                      <p:cBhvr>
                                        <p:cTn id="7" dur="20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par>
                                <p:cTn id="19" presetID="6" presetClass="entr" presetSubtype="1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2000"/>
                                        <p:tgtEl>
                                          <p:spTgt spid="11"/>
                                        </p:tgtEl>
                                      </p:cBhvr>
                                    </p:animEffect>
                                  </p:childTnLst>
                                </p:cTn>
                              </p:par>
                              <p:par>
                                <p:cTn id="22" presetID="6"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circle(in)">
                                      <p:cBhvr>
                                        <p:cTn id="24" dur="2000"/>
                                        <p:tgtEl>
                                          <p:spTgt spid="15"/>
                                        </p:tgtEl>
                                      </p:cBhvr>
                                    </p:animEffect>
                                  </p:childTnLst>
                                </p:cTn>
                              </p:par>
                              <p:par>
                                <p:cTn id="25" presetID="6" presetClass="entr" presetSubtype="16"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par>
                                <p:cTn id="28" presetID="6" presetClass="entr" presetSubtype="16"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circle(in)">
                                      <p:cBhvr>
                                        <p:cTn id="30" dur="20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circle(in)">
                                      <p:cBhvr>
                                        <p:cTn id="35" dur="2000"/>
                                        <p:tgtEl>
                                          <p:spTgt spid="28"/>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circle(in)">
                                      <p:cBhvr>
                                        <p:cTn id="38" dur="2000"/>
                                        <p:tgtEl>
                                          <p:spTgt spid="48"/>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circle(in)">
                                      <p:cBhvr>
                                        <p:cTn id="41" dur="2000"/>
                                        <p:tgtEl>
                                          <p:spTgt spid="51"/>
                                        </p:tgtEl>
                                      </p:cBhvr>
                                    </p:animEffect>
                                  </p:childTnLst>
                                </p:cTn>
                              </p:par>
                              <p:par>
                                <p:cTn id="42" presetID="6" presetClass="entr" presetSubtype="16"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circle(in)">
                                      <p:cBhvr>
                                        <p:cTn id="44" dur="2000"/>
                                        <p:tgtEl>
                                          <p:spTgt spid="30"/>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circle(in)">
                                      <p:cBhvr>
                                        <p:cTn id="47" dur="2000"/>
                                        <p:tgtEl>
                                          <p:spTgt spid="49"/>
                                        </p:tgtEl>
                                      </p:cBhvr>
                                    </p:animEffect>
                                  </p:childTnLst>
                                </p:cTn>
                              </p:par>
                              <p:par>
                                <p:cTn id="48" presetID="6" presetClass="entr" presetSubtype="16"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circle(in)">
                                      <p:cBhvr>
                                        <p:cTn id="50" dur="2000"/>
                                        <p:tgtEl>
                                          <p:spTgt spid="32"/>
                                        </p:tgtEl>
                                      </p:cBhvr>
                                    </p:animEffect>
                                  </p:childTnLst>
                                </p:cTn>
                              </p:par>
                              <p:par>
                                <p:cTn id="51" presetID="6" presetClass="entr" presetSubtype="16"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circle(in)">
                                      <p:cBhvr>
                                        <p:cTn id="53" dur="2000"/>
                                        <p:tgtEl>
                                          <p:spTgt spid="38"/>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circle(in)">
                                      <p:cBhvr>
                                        <p:cTn id="56" dur="2000"/>
                                        <p:tgtEl>
                                          <p:spTgt spid="50"/>
                                        </p:tgtEl>
                                      </p:cBhvr>
                                    </p:animEffect>
                                  </p:childTnLst>
                                </p:cTn>
                              </p:par>
                              <p:par>
                                <p:cTn id="57" presetID="6" presetClass="entr" presetSubtype="16"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circle(in)">
                                      <p:cBhvr>
                                        <p:cTn id="59" dur="2000"/>
                                        <p:tgtEl>
                                          <p:spTgt spid="40"/>
                                        </p:tgtEl>
                                      </p:cBhvr>
                                    </p:animEffect>
                                  </p:childTnLst>
                                </p:cTn>
                              </p:par>
                              <p:par>
                                <p:cTn id="60" presetID="6" presetClass="entr" presetSubtype="16"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circle(in)">
                                      <p:cBhvr>
                                        <p:cTn id="62" dur="2000"/>
                                        <p:tgtEl>
                                          <p:spTgt spid="47"/>
                                        </p:tgtEl>
                                      </p:cBhvr>
                                    </p:animEffect>
                                  </p:childTnLst>
                                </p:cTn>
                              </p:par>
                              <p:par>
                                <p:cTn id="63" presetID="6" presetClass="entr" presetSubtype="16"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circle(in)">
                                      <p:cBhvr>
                                        <p:cTn id="65" dur="2000"/>
                                        <p:tgtEl>
                                          <p:spTgt spid="45"/>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circle(in)">
                                      <p:cBhvr>
                                        <p:cTn id="68" dur="2000"/>
                                        <p:tgtEl>
                                          <p:spTgt spid="55"/>
                                        </p:tgtEl>
                                      </p:cBhvr>
                                    </p:animEffect>
                                  </p:childTnLst>
                                </p:cTn>
                              </p:par>
                              <p:par>
                                <p:cTn id="69" presetID="6" presetClass="entr" presetSubtype="16"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circle(in)">
                                      <p:cBhvr>
                                        <p:cTn id="71" dur="2000"/>
                                        <p:tgtEl>
                                          <p:spTgt spid="34"/>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circle(in)">
                                      <p:cBhvr>
                                        <p:cTn id="74" dur="2000"/>
                                        <p:tgtEl>
                                          <p:spTgt spid="53"/>
                                        </p:tgtEl>
                                      </p:cBhvr>
                                    </p:animEffect>
                                  </p:childTnLst>
                                </p:cTn>
                              </p:par>
                              <p:par>
                                <p:cTn id="75" presetID="6" presetClass="entr" presetSubtype="16"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circle(in)">
                                      <p:cBhvr>
                                        <p:cTn id="77" dur="2000"/>
                                        <p:tgtEl>
                                          <p:spTgt spid="36"/>
                                        </p:tgtEl>
                                      </p:cBhvr>
                                    </p:animEffect>
                                  </p:childTnLst>
                                </p:cTn>
                              </p:par>
                            </p:childTnLst>
                          </p:cTn>
                        </p:par>
                      </p:childTnLst>
                    </p:cTn>
                  </p:par>
                  <p:par>
                    <p:cTn id="78" fill="hold">
                      <p:stCondLst>
                        <p:cond delay="indefinite"/>
                      </p:stCondLst>
                      <p:childTnLst>
                        <p:par>
                          <p:cTn id="79" fill="hold">
                            <p:stCondLst>
                              <p:cond delay="0"/>
                            </p:stCondLst>
                            <p:childTnLst>
                              <p:par>
                                <p:cTn id="80" presetID="45" presetClass="entr" presetSubtype="0"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fade">
                                      <p:cBhvr>
                                        <p:cTn id="82" dur="2000"/>
                                        <p:tgtEl>
                                          <p:spTgt spid="2"/>
                                        </p:tgtEl>
                                      </p:cBhvr>
                                    </p:animEffect>
                                    <p:anim calcmode="lin" valueType="num">
                                      <p:cBhvr>
                                        <p:cTn id="83" dur="2000" fill="hold"/>
                                        <p:tgtEl>
                                          <p:spTgt spid="2"/>
                                        </p:tgtEl>
                                        <p:attrNameLst>
                                          <p:attrName>ppt_w</p:attrName>
                                        </p:attrNameLst>
                                      </p:cBhvr>
                                      <p:tavLst>
                                        <p:tav tm="0" fmla="#ppt_w*sin(2.5*pi*$)">
                                          <p:val>
                                            <p:fltVal val="0"/>
                                          </p:val>
                                        </p:tav>
                                        <p:tav tm="100000">
                                          <p:val>
                                            <p:fltVal val="1"/>
                                          </p:val>
                                        </p:tav>
                                      </p:tavLst>
                                    </p:anim>
                                    <p:anim calcmode="lin" valueType="num">
                                      <p:cBhvr>
                                        <p:cTn id="84" dur="2000" fill="hold"/>
                                        <p:tgtEl>
                                          <p:spTgt spid="2"/>
                                        </p:tgtEl>
                                        <p:attrNameLst>
                                          <p:attrName>ppt_h</p:attrName>
                                        </p:attrNameLst>
                                      </p:cBhvr>
                                      <p:tavLst>
                                        <p:tav tm="0">
                                          <p:val>
                                            <p:strVal val="#ppt_h"/>
                                          </p:val>
                                        </p:tav>
                                        <p:tav tm="100000">
                                          <p:val>
                                            <p:strVal val="#ppt_h"/>
                                          </p:val>
                                        </p:tav>
                                      </p:tavLst>
                                    </p:anim>
                                  </p:childTnLst>
                                </p:cTn>
                              </p:par>
                            </p:childTnLst>
                          </p:cTn>
                        </p:par>
                        <p:par>
                          <p:cTn id="85" fill="hold">
                            <p:stCondLst>
                              <p:cond delay="2000"/>
                            </p:stCondLst>
                            <p:childTnLst>
                              <p:par>
                                <p:cTn id="86" presetID="1" presetClass="emph" presetSubtype="2" fill="hold" nodeType="afterEffect">
                                  <p:stCondLst>
                                    <p:cond delay="0"/>
                                  </p:stCondLst>
                                  <p:childTnLst>
                                    <p:animClr clrSpc="rgb" dir="cw">
                                      <p:cBhvr>
                                        <p:cTn id="87" dur="2000" fill="hold"/>
                                        <p:tgtEl>
                                          <p:spTgt spid="48"/>
                                        </p:tgtEl>
                                        <p:attrNameLst>
                                          <p:attrName>fillcolor</p:attrName>
                                        </p:attrNameLst>
                                      </p:cBhvr>
                                      <p:to>
                                        <a:schemeClr val="accent2"/>
                                      </p:to>
                                    </p:animClr>
                                    <p:set>
                                      <p:cBhvr>
                                        <p:cTn id="88" dur="2000" fill="hold"/>
                                        <p:tgtEl>
                                          <p:spTgt spid="48"/>
                                        </p:tgtEl>
                                        <p:attrNameLst>
                                          <p:attrName>fill.type</p:attrName>
                                        </p:attrNameLst>
                                      </p:cBhvr>
                                      <p:to>
                                        <p:strVal val="solid"/>
                                      </p:to>
                                    </p:set>
                                    <p:set>
                                      <p:cBhvr>
                                        <p:cTn id="89" dur="2000" fill="hold"/>
                                        <p:tgtEl>
                                          <p:spTgt spid="48"/>
                                        </p:tgtEl>
                                        <p:attrNameLst>
                                          <p:attrName>fill.on</p:attrName>
                                        </p:attrNameLst>
                                      </p:cBhvr>
                                      <p:to>
                                        <p:strVal val="true"/>
                                      </p:to>
                                    </p:set>
                                  </p:childTnLst>
                                </p:cTn>
                              </p:par>
                            </p:childTnLst>
                          </p:cTn>
                        </p:par>
                        <p:par>
                          <p:cTn id="90" fill="hold">
                            <p:stCondLst>
                              <p:cond delay="4000"/>
                            </p:stCondLst>
                            <p:childTnLst>
                              <p:par>
                                <p:cTn id="91" presetID="8" presetClass="emph" presetSubtype="0" fill="hold" nodeType="afterEffect">
                                  <p:stCondLst>
                                    <p:cond delay="0"/>
                                  </p:stCondLst>
                                  <p:childTnLst>
                                    <p:animRot by="21600000">
                                      <p:cBhvr>
                                        <p:cTn id="92" dur="2000" fill="hold"/>
                                        <p:tgtEl>
                                          <p:spTgt spid="28"/>
                                        </p:tgtEl>
                                        <p:attrNameLst>
                                          <p:attrName>r</p:attrName>
                                        </p:attrNameLst>
                                      </p:cBhvr>
                                    </p:animRot>
                                  </p:childTnLst>
                                </p:cTn>
                              </p:par>
                            </p:childTnLst>
                          </p:cTn>
                        </p:par>
                        <p:par>
                          <p:cTn id="93" fill="hold">
                            <p:stCondLst>
                              <p:cond delay="6000"/>
                            </p:stCondLst>
                            <p:childTnLst>
                              <p:par>
                                <p:cTn id="94" presetID="45" presetClass="entr" presetSubtype="0" fill="hold" nodeType="after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fade">
                                      <p:cBhvr>
                                        <p:cTn id="96" dur="2000"/>
                                        <p:tgtEl>
                                          <p:spTgt spid="8"/>
                                        </p:tgtEl>
                                      </p:cBhvr>
                                    </p:animEffect>
                                    <p:anim calcmode="lin" valueType="num">
                                      <p:cBhvr>
                                        <p:cTn id="97" dur="2000" fill="hold"/>
                                        <p:tgtEl>
                                          <p:spTgt spid="8"/>
                                        </p:tgtEl>
                                        <p:attrNameLst>
                                          <p:attrName>ppt_w</p:attrName>
                                        </p:attrNameLst>
                                      </p:cBhvr>
                                      <p:tavLst>
                                        <p:tav tm="0" fmla="#ppt_w*sin(2.5*pi*$)">
                                          <p:val>
                                            <p:fltVal val="0"/>
                                          </p:val>
                                        </p:tav>
                                        <p:tav tm="100000">
                                          <p:val>
                                            <p:fltVal val="1"/>
                                          </p:val>
                                        </p:tav>
                                      </p:tavLst>
                                    </p:anim>
                                    <p:anim calcmode="lin" valueType="num">
                                      <p:cBhvr>
                                        <p:cTn id="98" dur="2000" fill="hold"/>
                                        <p:tgtEl>
                                          <p:spTgt spid="8"/>
                                        </p:tgtEl>
                                        <p:attrNameLst>
                                          <p:attrName>ppt_h</p:attrName>
                                        </p:attrNameLst>
                                      </p:cBhvr>
                                      <p:tavLst>
                                        <p:tav tm="0">
                                          <p:val>
                                            <p:strVal val="#ppt_h"/>
                                          </p:val>
                                        </p:tav>
                                        <p:tav tm="100000">
                                          <p:val>
                                            <p:strVal val="#ppt_h"/>
                                          </p:val>
                                        </p:tav>
                                      </p:tavLst>
                                    </p:anim>
                                  </p:childTnLst>
                                </p:cTn>
                              </p:par>
                            </p:childTnLst>
                          </p:cTn>
                        </p:par>
                        <p:par>
                          <p:cTn id="99" fill="hold">
                            <p:stCondLst>
                              <p:cond delay="8000"/>
                            </p:stCondLst>
                            <p:childTnLst>
                              <p:par>
                                <p:cTn id="100" presetID="1" presetClass="emph" presetSubtype="2" fill="hold" nodeType="afterEffect">
                                  <p:stCondLst>
                                    <p:cond delay="0"/>
                                  </p:stCondLst>
                                  <p:childTnLst>
                                    <p:animClr clrSpc="rgb" dir="cw">
                                      <p:cBhvr>
                                        <p:cTn id="101" dur="2000" fill="hold"/>
                                        <p:tgtEl>
                                          <p:spTgt spid="53"/>
                                        </p:tgtEl>
                                        <p:attrNameLst>
                                          <p:attrName>fillcolor</p:attrName>
                                        </p:attrNameLst>
                                      </p:cBhvr>
                                      <p:to>
                                        <a:schemeClr val="accent2"/>
                                      </p:to>
                                    </p:animClr>
                                    <p:set>
                                      <p:cBhvr>
                                        <p:cTn id="102" dur="2000" fill="hold"/>
                                        <p:tgtEl>
                                          <p:spTgt spid="53"/>
                                        </p:tgtEl>
                                        <p:attrNameLst>
                                          <p:attrName>fill.type</p:attrName>
                                        </p:attrNameLst>
                                      </p:cBhvr>
                                      <p:to>
                                        <p:strVal val="solid"/>
                                      </p:to>
                                    </p:set>
                                    <p:set>
                                      <p:cBhvr>
                                        <p:cTn id="103" dur="2000" fill="hold"/>
                                        <p:tgtEl>
                                          <p:spTgt spid="53"/>
                                        </p:tgtEl>
                                        <p:attrNameLst>
                                          <p:attrName>fill.on</p:attrName>
                                        </p:attrNameLst>
                                      </p:cBhvr>
                                      <p:to>
                                        <p:strVal val="true"/>
                                      </p:to>
                                    </p:set>
                                  </p:childTnLst>
                                </p:cTn>
                              </p:par>
                            </p:childTnLst>
                          </p:cTn>
                        </p:par>
                        <p:par>
                          <p:cTn id="104" fill="hold">
                            <p:stCondLst>
                              <p:cond delay="10000"/>
                            </p:stCondLst>
                            <p:childTnLst>
                              <p:par>
                                <p:cTn id="105" presetID="8" presetClass="emph" presetSubtype="0" fill="hold" nodeType="afterEffect">
                                  <p:stCondLst>
                                    <p:cond delay="0"/>
                                  </p:stCondLst>
                                  <p:childTnLst>
                                    <p:animRot by="21600000">
                                      <p:cBhvr>
                                        <p:cTn id="106" dur="2000" fill="hold"/>
                                        <p:tgtEl>
                                          <p:spTgt spid="34"/>
                                        </p:tgtEl>
                                        <p:attrNameLst>
                                          <p:attrName>r</p:attrName>
                                        </p:attrNameLst>
                                      </p:cBhvr>
                                    </p:animRot>
                                  </p:childTnLst>
                                </p:cTn>
                              </p:par>
                            </p:childTnLst>
                          </p:cTn>
                        </p:par>
                        <p:par>
                          <p:cTn id="107" fill="hold">
                            <p:stCondLst>
                              <p:cond delay="12000"/>
                            </p:stCondLst>
                            <p:childTnLst>
                              <p:par>
                                <p:cTn id="108" presetID="45" presetClass="entr" presetSubtype="0" fill="hold" nodeType="after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fade">
                                      <p:cBhvr>
                                        <p:cTn id="110" dur="2000"/>
                                        <p:tgtEl>
                                          <p:spTgt spid="18"/>
                                        </p:tgtEl>
                                      </p:cBhvr>
                                    </p:animEffect>
                                    <p:anim calcmode="lin" valueType="num">
                                      <p:cBhvr>
                                        <p:cTn id="111" dur="2000" fill="hold"/>
                                        <p:tgtEl>
                                          <p:spTgt spid="18"/>
                                        </p:tgtEl>
                                        <p:attrNameLst>
                                          <p:attrName>ppt_w</p:attrName>
                                        </p:attrNameLst>
                                      </p:cBhvr>
                                      <p:tavLst>
                                        <p:tav tm="0" fmla="#ppt_w*sin(2.5*pi*$)">
                                          <p:val>
                                            <p:fltVal val="0"/>
                                          </p:val>
                                        </p:tav>
                                        <p:tav tm="100000">
                                          <p:val>
                                            <p:fltVal val="1"/>
                                          </p:val>
                                        </p:tav>
                                      </p:tavLst>
                                    </p:anim>
                                    <p:anim calcmode="lin" valueType="num">
                                      <p:cBhvr>
                                        <p:cTn id="112" dur="2000" fill="hold"/>
                                        <p:tgtEl>
                                          <p:spTgt spid="18"/>
                                        </p:tgtEl>
                                        <p:attrNameLst>
                                          <p:attrName>ppt_h</p:attrName>
                                        </p:attrNameLst>
                                      </p:cBhvr>
                                      <p:tavLst>
                                        <p:tav tm="0">
                                          <p:val>
                                            <p:strVal val="#ppt_h"/>
                                          </p:val>
                                        </p:tav>
                                        <p:tav tm="100000">
                                          <p:val>
                                            <p:strVal val="#ppt_h"/>
                                          </p:val>
                                        </p:tav>
                                      </p:tavLst>
                                    </p:anim>
                                  </p:childTnLst>
                                </p:cTn>
                              </p:par>
                            </p:childTnLst>
                          </p:cTn>
                        </p:par>
                        <p:par>
                          <p:cTn id="113" fill="hold">
                            <p:stCondLst>
                              <p:cond delay="14000"/>
                            </p:stCondLst>
                            <p:childTnLst>
                              <p:par>
                                <p:cTn id="114" presetID="1" presetClass="emph" presetSubtype="2" fill="hold" nodeType="afterEffect">
                                  <p:stCondLst>
                                    <p:cond delay="0"/>
                                  </p:stCondLst>
                                  <p:childTnLst>
                                    <p:animClr clrSpc="rgb" dir="cw">
                                      <p:cBhvr>
                                        <p:cTn id="115" dur="2000" fill="hold"/>
                                        <p:tgtEl>
                                          <p:spTgt spid="55"/>
                                        </p:tgtEl>
                                        <p:attrNameLst>
                                          <p:attrName>fillcolor</p:attrName>
                                        </p:attrNameLst>
                                      </p:cBhvr>
                                      <p:to>
                                        <a:schemeClr val="accent2"/>
                                      </p:to>
                                    </p:animClr>
                                    <p:set>
                                      <p:cBhvr>
                                        <p:cTn id="116" dur="2000" fill="hold"/>
                                        <p:tgtEl>
                                          <p:spTgt spid="55"/>
                                        </p:tgtEl>
                                        <p:attrNameLst>
                                          <p:attrName>fill.type</p:attrName>
                                        </p:attrNameLst>
                                      </p:cBhvr>
                                      <p:to>
                                        <p:strVal val="solid"/>
                                      </p:to>
                                    </p:set>
                                    <p:set>
                                      <p:cBhvr>
                                        <p:cTn id="117" dur="2000" fill="hold"/>
                                        <p:tgtEl>
                                          <p:spTgt spid="55"/>
                                        </p:tgtEl>
                                        <p:attrNameLst>
                                          <p:attrName>fill.on</p:attrName>
                                        </p:attrNameLst>
                                      </p:cBhvr>
                                      <p:to>
                                        <p:strVal val="true"/>
                                      </p:to>
                                    </p:set>
                                  </p:childTnLst>
                                </p:cTn>
                              </p:par>
                            </p:childTnLst>
                          </p:cTn>
                        </p:par>
                        <p:par>
                          <p:cTn id="118" fill="hold">
                            <p:stCondLst>
                              <p:cond delay="16000"/>
                            </p:stCondLst>
                            <p:childTnLst>
                              <p:par>
                                <p:cTn id="119" presetID="8" presetClass="emph" presetSubtype="0" fill="hold" nodeType="afterEffect">
                                  <p:stCondLst>
                                    <p:cond delay="0"/>
                                  </p:stCondLst>
                                  <p:childTnLst>
                                    <p:animRot by="21600000">
                                      <p:cBhvr>
                                        <p:cTn id="120" dur="2000" fill="hold"/>
                                        <p:tgtEl>
                                          <p:spTgt spid="45"/>
                                        </p:tgtEl>
                                        <p:attrNameLst>
                                          <p:attrName>r</p:attrName>
                                        </p:attrNameLst>
                                      </p:cBhvr>
                                    </p:animRot>
                                  </p:childTnLst>
                                </p:cTn>
                              </p:par>
                            </p:childTnLst>
                          </p:cTn>
                        </p:par>
                        <p:par>
                          <p:cTn id="121" fill="hold">
                            <p:stCondLst>
                              <p:cond delay="18000"/>
                            </p:stCondLst>
                            <p:childTnLst>
                              <p:par>
                                <p:cTn id="122" presetID="45" presetClass="entr" presetSubtype="0" fill="hold" nodeType="afterEffect">
                                  <p:stCondLst>
                                    <p:cond delay="0"/>
                                  </p:stCondLst>
                                  <p:childTnLst>
                                    <p:set>
                                      <p:cBhvr>
                                        <p:cTn id="123" dur="1" fill="hold">
                                          <p:stCondLst>
                                            <p:cond delay="0"/>
                                          </p:stCondLst>
                                        </p:cTn>
                                        <p:tgtEl>
                                          <p:spTgt spid="21"/>
                                        </p:tgtEl>
                                        <p:attrNameLst>
                                          <p:attrName>style.visibility</p:attrName>
                                        </p:attrNameLst>
                                      </p:cBhvr>
                                      <p:to>
                                        <p:strVal val="visible"/>
                                      </p:to>
                                    </p:set>
                                    <p:animEffect transition="in" filter="fade">
                                      <p:cBhvr>
                                        <p:cTn id="124" dur="2000"/>
                                        <p:tgtEl>
                                          <p:spTgt spid="21"/>
                                        </p:tgtEl>
                                      </p:cBhvr>
                                    </p:animEffect>
                                    <p:anim calcmode="lin" valueType="num">
                                      <p:cBhvr>
                                        <p:cTn id="125" dur="2000" fill="hold"/>
                                        <p:tgtEl>
                                          <p:spTgt spid="21"/>
                                        </p:tgtEl>
                                        <p:attrNameLst>
                                          <p:attrName>ppt_w</p:attrName>
                                        </p:attrNameLst>
                                      </p:cBhvr>
                                      <p:tavLst>
                                        <p:tav tm="0" fmla="#ppt_w*sin(2.5*pi*$)">
                                          <p:val>
                                            <p:fltVal val="0"/>
                                          </p:val>
                                        </p:tav>
                                        <p:tav tm="100000">
                                          <p:val>
                                            <p:fltVal val="1"/>
                                          </p:val>
                                        </p:tav>
                                      </p:tavLst>
                                    </p:anim>
                                    <p:anim calcmode="lin" valueType="num">
                                      <p:cBhvr>
                                        <p:cTn id="126" dur="2000" fill="hold"/>
                                        <p:tgtEl>
                                          <p:spTgt spid="21"/>
                                        </p:tgtEl>
                                        <p:attrNameLst>
                                          <p:attrName>ppt_h</p:attrName>
                                        </p:attrNameLst>
                                      </p:cBhvr>
                                      <p:tavLst>
                                        <p:tav tm="0">
                                          <p:val>
                                            <p:strVal val="#ppt_h"/>
                                          </p:val>
                                        </p:tav>
                                        <p:tav tm="100000">
                                          <p:val>
                                            <p:strVal val="#ppt_h"/>
                                          </p:val>
                                        </p:tav>
                                      </p:tavLst>
                                    </p:anim>
                                  </p:childTnLst>
                                </p:cTn>
                              </p:par>
                            </p:childTnLst>
                          </p:cTn>
                        </p:par>
                        <p:par>
                          <p:cTn id="127" fill="hold">
                            <p:stCondLst>
                              <p:cond delay="20000"/>
                            </p:stCondLst>
                            <p:childTnLst>
                              <p:par>
                                <p:cTn id="128" presetID="6" presetClass="entr" presetSubtype="16" fill="hold" nodeType="after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circle(in)">
                                      <p:cBhvr>
                                        <p:cTn id="130" dur="2000"/>
                                        <p:tgtEl>
                                          <p:spTgt spid="25"/>
                                        </p:tgtEl>
                                      </p:cBhvr>
                                    </p:animEffect>
                                  </p:childTnLst>
                                </p:cTn>
                              </p:par>
                            </p:childTnLst>
                          </p:cTn>
                        </p:par>
                        <p:par>
                          <p:cTn id="131" fill="hold">
                            <p:stCondLst>
                              <p:cond delay="22000"/>
                            </p:stCondLst>
                            <p:childTnLst>
                              <p:par>
                                <p:cTn id="132" presetID="6" presetClass="emph" presetSubtype="0" fill="hold" nodeType="afterEffect">
                                  <p:stCondLst>
                                    <p:cond delay="0"/>
                                  </p:stCondLst>
                                  <p:childTnLst>
                                    <p:animScale>
                                      <p:cBhvr>
                                        <p:cTn id="133" dur="2000" fill="hold"/>
                                        <p:tgtEl>
                                          <p:spTgt spid="25"/>
                                        </p:tgtEl>
                                      </p:cBhvr>
                                      <p:by x="150000" y="150000"/>
                                    </p:animScale>
                                  </p:childTnLst>
                                </p:cTn>
                              </p:par>
                            </p:childTnLst>
                          </p:cTn>
                        </p:par>
                      </p:childTnLst>
                    </p:cTn>
                  </p:par>
                  <p:par>
                    <p:cTn id="134" fill="hold">
                      <p:stCondLst>
                        <p:cond delay="indefinite"/>
                      </p:stCondLst>
                      <p:childTnLst>
                        <p:par>
                          <p:cTn id="135" fill="hold">
                            <p:stCondLst>
                              <p:cond delay="0"/>
                            </p:stCondLst>
                            <p:childTnLst>
                              <p:par>
                                <p:cTn id="136" presetID="6" presetClass="entr" presetSubtype="16" fill="hold" grpId="0" nodeType="clickEffect">
                                  <p:stCondLst>
                                    <p:cond delay="0"/>
                                  </p:stCondLst>
                                  <p:childTnLst>
                                    <p:set>
                                      <p:cBhvr>
                                        <p:cTn id="137" dur="1" fill="hold">
                                          <p:stCondLst>
                                            <p:cond delay="0"/>
                                          </p:stCondLst>
                                        </p:cTn>
                                        <p:tgtEl>
                                          <p:spTgt spid="58"/>
                                        </p:tgtEl>
                                        <p:attrNameLst>
                                          <p:attrName>style.visibility</p:attrName>
                                        </p:attrNameLst>
                                      </p:cBhvr>
                                      <p:to>
                                        <p:strVal val="visible"/>
                                      </p:to>
                                    </p:set>
                                    <p:animEffect transition="in" filter="circle(in)">
                                      <p:cBhvr>
                                        <p:cTn id="138"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3" grpId="0" animBg="1"/>
      <p:bldP spid="55" grpId="0" animBg="1"/>
      <p:bldP spid="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2621994"/>
          </a:xfrm>
          <a:prstGeom prst="round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800" b="1" dirty="0" smtClean="0">
                <a:solidFill>
                  <a:srgbClr val="FF0000"/>
                </a:solidFill>
              </a:rPr>
              <a:t>Greedy Best First Search</a:t>
            </a:r>
          </a:p>
          <a:p>
            <a:pPr algn="just"/>
            <a:r>
              <a:rPr lang="en-US" sz="2400" dirty="0" smtClean="0">
                <a:solidFill>
                  <a:srgbClr val="002060"/>
                </a:solidFill>
              </a:rPr>
              <a:t>Picks the “Best” node as next node to expand according to some rule of thumb(</a:t>
            </a:r>
            <a:r>
              <a:rPr lang="en-US" sz="2400" b="1" dirty="0">
                <a:solidFill>
                  <a:srgbClr val="002060"/>
                </a:solidFill>
              </a:rPr>
              <a:t>a heuristic guideline</a:t>
            </a:r>
            <a:r>
              <a:rPr lang="en-US" sz="2400" dirty="0" smtClean="0">
                <a:solidFill>
                  <a:srgbClr val="002060"/>
                </a:solidFill>
              </a:rPr>
              <a:t>). Usually, a Heuristic is an approximate measure of how close we are to the target. </a:t>
            </a:r>
          </a:p>
          <a:p>
            <a:pPr algn="ctr"/>
            <a:r>
              <a:rPr lang="en-US" sz="2400" b="1" dirty="0" smtClean="0">
                <a:solidFill>
                  <a:srgbClr val="FF0000"/>
                </a:solidFill>
              </a:rPr>
              <a:t>f(n) = h(n) </a:t>
            </a:r>
          </a:p>
          <a:p>
            <a:pPr algn="ctr"/>
            <a:r>
              <a:rPr lang="en-US" sz="2400" dirty="0" smtClean="0">
                <a:solidFill>
                  <a:srgbClr val="002060"/>
                </a:solidFill>
              </a:rPr>
              <a:t>where h(n) is the estimated cost from node n to the Goal.</a:t>
            </a:r>
          </a:p>
        </p:txBody>
      </p:sp>
      <p:grpSp>
        <p:nvGrpSpPr>
          <p:cNvPr id="10" name="Group 9"/>
          <p:cNvGrpSpPr/>
          <p:nvPr/>
        </p:nvGrpSpPr>
        <p:grpSpPr>
          <a:xfrm>
            <a:off x="1625088" y="2564303"/>
            <a:ext cx="3876307" cy="1828800"/>
            <a:chOff x="2216049" y="2209800"/>
            <a:chExt cx="3876307" cy="1828800"/>
          </a:xfrm>
        </p:grpSpPr>
        <p:pic>
          <p:nvPicPr>
            <p:cNvPr id="1041" name="Picture 17" descr="C:\Users\SAYED FEROZ\AppData\Local\Microsoft\Windows\INetCache\IE\A21WCWZF\search-product-768x76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6049" y="2209800"/>
              <a:ext cx="1828800" cy="1828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3377410" y="2590799"/>
              <a:ext cx="2714946" cy="408623"/>
            </a:xfrm>
            <a:prstGeom prst="round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dirty="0"/>
                <a:t>Search is aided by two lists</a:t>
              </a:r>
            </a:p>
          </p:txBody>
        </p:sp>
      </p:grpSp>
      <p:grpSp>
        <p:nvGrpSpPr>
          <p:cNvPr id="18" name="Group 17"/>
          <p:cNvGrpSpPr/>
          <p:nvPr/>
        </p:nvGrpSpPr>
        <p:grpSpPr>
          <a:xfrm>
            <a:off x="287088" y="4393102"/>
            <a:ext cx="2499361" cy="1930375"/>
            <a:chOff x="304800" y="4279900"/>
            <a:chExt cx="2499361" cy="1930375"/>
          </a:xfrm>
        </p:grpSpPr>
        <p:pic>
          <p:nvPicPr>
            <p:cNvPr id="1039" name="Picture 15" descr="C:\Users\SAYED FEROZ\AppData\Local\Microsoft\Windows\INetCache\IE\KW6A9NA7\metal_grid_texture_1_by_savagelandpictures-d3dbp5o[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4279900"/>
              <a:ext cx="1123950" cy="1498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304800" y="5801652"/>
              <a:ext cx="2499361" cy="408623"/>
            </a:xfrm>
            <a:prstGeom prst="round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b="1" dirty="0">
                  <a:solidFill>
                    <a:schemeClr val="accent2"/>
                  </a:solidFill>
                </a:rPr>
                <a:t>OPEN</a:t>
              </a:r>
              <a:r>
                <a:rPr lang="en-US" dirty="0"/>
                <a:t> </a:t>
              </a:r>
              <a:r>
                <a:rPr lang="en-US" dirty="0" smtClean="0"/>
                <a:t>(Unvisited </a:t>
              </a:r>
              <a:r>
                <a:rPr lang="en-US" dirty="0"/>
                <a:t>nodes)</a:t>
              </a:r>
            </a:p>
          </p:txBody>
        </p:sp>
      </p:grpSp>
      <p:grpSp>
        <p:nvGrpSpPr>
          <p:cNvPr id="19" name="Group 18"/>
          <p:cNvGrpSpPr/>
          <p:nvPr/>
        </p:nvGrpSpPr>
        <p:grpSpPr>
          <a:xfrm>
            <a:off x="3307592" y="4393103"/>
            <a:ext cx="2528815" cy="1930375"/>
            <a:chOff x="3414785" y="4279900"/>
            <a:chExt cx="2528815" cy="1930375"/>
          </a:xfrm>
        </p:grpSpPr>
        <p:pic>
          <p:nvPicPr>
            <p:cNvPr id="1031" name="Picture 7" descr="C:\Users\SAYED FEROZ\AppData\Local\Microsoft\Windows\INetCache\IE\KW6A9NA7\bigstock-To-Do-List-4347675[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8064" b="-1541"/>
            <a:stretch/>
          </p:blipFill>
          <p:spPr bwMode="auto">
            <a:xfrm>
              <a:off x="3414785" y="4279900"/>
              <a:ext cx="1752600" cy="14630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504840" y="5801652"/>
              <a:ext cx="2438760" cy="408623"/>
            </a:xfrm>
            <a:prstGeom prst="round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a:solidFill>
                    <a:schemeClr val="accent2"/>
                  </a:solidFill>
                </a:rPr>
                <a:t>CLOSED</a:t>
              </a:r>
              <a:r>
                <a:rPr lang="en-US" dirty="0"/>
                <a:t> </a:t>
              </a:r>
              <a:r>
                <a:rPr lang="en-US" dirty="0" smtClean="0"/>
                <a:t>(Visited </a:t>
              </a:r>
              <a:r>
                <a:rPr lang="en-US" dirty="0"/>
                <a:t>nodes</a:t>
              </a:r>
              <a:r>
                <a:rPr lang="en-US" dirty="0" smtClean="0"/>
                <a:t>)</a:t>
              </a:r>
              <a:endParaRPr lang="en-US" dirty="0"/>
            </a:p>
          </p:txBody>
        </p:sp>
      </p:grpSp>
      <p:cxnSp>
        <p:nvCxnSpPr>
          <p:cNvPr id="7" name="Straight Arrow Connector 6"/>
          <p:cNvCxnSpPr>
            <a:stCxn id="1041" idx="3"/>
            <a:endCxn id="1039" idx="0"/>
          </p:cNvCxnSpPr>
          <p:nvPr/>
        </p:nvCxnSpPr>
        <p:spPr>
          <a:xfrm flipH="1">
            <a:off x="1382463" y="4125281"/>
            <a:ext cx="510447" cy="2678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a:stCxn id="1041" idx="5"/>
          </p:cNvCxnSpPr>
          <p:nvPr/>
        </p:nvCxnSpPr>
        <p:spPr>
          <a:xfrm>
            <a:off x="3186066" y="4125281"/>
            <a:ext cx="547734" cy="2678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4" name="Rounded Rectangle 13"/>
          <p:cNvSpPr/>
          <p:nvPr/>
        </p:nvSpPr>
        <p:spPr>
          <a:xfrm>
            <a:off x="6201619" y="5608388"/>
            <a:ext cx="2743200" cy="715089"/>
          </a:xfrm>
          <a:prstGeom prst="round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b="1" dirty="0">
                <a:solidFill>
                  <a:schemeClr val="accent2"/>
                </a:solidFill>
              </a:rPr>
              <a:t>Priority </a:t>
            </a:r>
            <a:r>
              <a:rPr lang="en-US" b="1" dirty="0" smtClean="0">
                <a:solidFill>
                  <a:schemeClr val="accent2"/>
                </a:solidFill>
              </a:rPr>
              <a:t>Queue</a:t>
            </a:r>
            <a:r>
              <a:rPr lang="en-US" dirty="0" smtClean="0"/>
              <a:t> chooses the node </a:t>
            </a:r>
            <a:r>
              <a:rPr lang="en-US" dirty="0"/>
              <a:t>for expansion.</a:t>
            </a:r>
          </a:p>
        </p:txBody>
      </p:sp>
      <p:graphicFrame>
        <p:nvGraphicFramePr>
          <p:cNvPr id="21" name="Table 20"/>
          <p:cNvGraphicFramePr>
            <a:graphicFrameLocks noGrp="1"/>
          </p:cNvGraphicFramePr>
          <p:nvPr>
            <p:extLst>
              <p:ext uri="{D42A27DB-BD31-4B8C-83A1-F6EECF244321}">
                <p14:modId xmlns:p14="http://schemas.microsoft.com/office/powerpoint/2010/main" val="3230164584"/>
              </p:ext>
            </p:extLst>
          </p:nvPr>
        </p:nvGraphicFramePr>
        <p:xfrm>
          <a:off x="7656433" y="3444067"/>
          <a:ext cx="438150" cy="1854200"/>
        </p:xfrm>
        <a:graphic>
          <a:graphicData uri="http://schemas.openxmlformats.org/drawingml/2006/table">
            <a:tbl>
              <a:tblPr firstRow="1" bandRow="1">
                <a:tableStyleId>{5C22544A-7EE6-4342-B048-85BDC9FD1C3A}</a:tableStyleId>
              </a:tblPr>
              <a:tblGrid>
                <a:gridCol w="438150"/>
              </a:tblGrid>
              <a:tr h="370840">
                <a:tc>
                  <a:txBody>
                    <a:bodyPr/>
                    <a:lstStyle/>
                    <a:p>
                      <a:pPr algn="ctr"/>
                      <a:r>
                        <a:rPr lang="en-US" b="1" dirty="0" smtClean="0">
                          <a:solidFill>
                            <a:schemeClr val="tx1"/>
                          </a:solidFill>
                        </a:rPr>
                        <a: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pPr algn="ctr"/>
                      <a:r>
                        <a:rPr lang="en-US" b="1" dirty="0" smtClean="0">
                          <a:solidFill>
                            <a:schemeClr val="tx1"/>
                          </a:solidFill>
                        </a:rPr>
                        <a:t>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pPr algn="ctr"/>
                      <a:r>
                        <a:rPr lang="en-US" b="1" dirty="0" smtClean="0">
                          <a:solidFill>
                            <a:schemeClr val="tx1"/>
                          </a:solidFill>
                        </a:rPr>
                        <a: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pPr algn="ctr"/>
                      <a:r>
                        <a:rPr lang="en-US" b="1" dirty="0" smtClean="0">
                          <a:solidFill>
                            <a:schemeClr val="tx1"/>
                          </a:solidFill>
                        </a:rPr>
                        <a:t>7</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370840">
                <a:tc>
                  <a:txBody>
                    <a:bodyPr/>
                    <a:lstStyle/>
                    <a:p>
                      <a:pPr algn="ctr"/>
                      <a:r>
                        <a:rPr lang="en-US" b="1" dirty="0" smtClean="0">
                          <a:solidFill>
                            <a:schemeClr val="tx1"/>
                          </a:solidFill>
                        </a:rPr>
                        <a:t>9</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pic>
        <p:nvPicPr>
          <p:cNvPr id="1043" name="Picture 19" descr="C:\Users\SAYED FEROZ\AppData\Local\Microsoft\Windows\INetCache\IE\Q8H10DIY\arrow-988169_960_72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0" y="4266093"/>
            <a:ext cx="962978" cy="254019"/>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70ACA238-E940-4755-BF4D-2F98B46CF42D}" type="datetime1">
              <a:rPr lang="en-US" smtClean="0"/>
              <a:t>5/9/2022</a:t>
            </a:fld>
            <a:endParaRPr lang="en-US"/>
          </a:p>
        </p:txBody>
      </p:sp>
      <p:sp>
        <p:nvSpPr>
          <p:cNvPr id="8" name="Footer Placeholder 7"/>
          <p:cNvSpPr>
            <a:spLocks noGrp="1"/>
          </p:cNvSpPr>
          <p:nvPr>
            <p:ph type="ftr" sz="quarter" idx="11"/>
          </p:nvPr>
        </p:nvSpPr>
        <p:spPr/>
        <p:txBody>
          <a:bodyPr/>
          <a:lstStyle/>
          <a:p>
            <a:r>
              <a:rPr lang="en-US" smtClean="0"/>
              <a:t>SYED FEROZE AHAMED M AP/MCA/MESCE ARTIFICIAL INTELLIGENCE</a:t>
            </a:r>
            <a:endParaRPr lang="en-US"/>
          </a:p>
        </p:txBody>
      </p:sp>
      <p:sp>
        <p:nvSpPr>
          <p:cNvPr id="11" name="Slide Number Placeholder 10"/>
          <p:cNvSpPr>
            <a:spLocks noGrp="1"/>
          </p:cNvSpPr>
          <p:nvPr>
            <p:ph type="sldNum" sz="quarter" idx="12"/>
          </p:nvPr>
        </p:nvSpPr>
        <p:spPr/>
        <p:txBody>
          <a:bodyPr/>
          <a:lstStyle/>
          <a:p>
            <a:fld id="{BC286932-39DC-47C9-A095-A17FDEA0F623}" type="slidenum">
              <a:rPr lang="en-US" smtClean="0"/>
              <a:t>4</a:t>
            </a:fld>
            <a:endParaRPr lang="en-US"/>
          </a:p>
        </p:txBody>
      </p:sp>
    </p:spTree>
    <p:extLst>
      <p:ext uri="{BB962C8B-B14F-4D97-AF65-F5344CB8AC3E}">
        <p14:creationId xmlns:p14="http://schemas.microsoft.com/office/powerpoint/2010/main" val="106697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par>
                          <p:cTn id="13" fill="hold">
                            <p:stCondLst>
                              <p:cond delay="2000"/>
                            </p:stCondLst>
                            <p:childTnLst>
                              <p:par>
                                <p:cTn id="14" presetID="6"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par>
                          <p:cTn id="17" fill="hold">
                            <p:stCondLst>
                              <p:cond delay="4000"/>
                            </p:stCondLst>
                            <p:childTnLst>
                              <p:par>
                                <p:cTn id="18" presetID="6"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circle(in)">
                                      <p:cBhvr>
                                        <p:cTn id="20" dur="2000"/>
                                        <p:tgtEl>
                                          <p:spTgt spid="18"/>
                                        </p:tgtEl>
                                      </p:cBhvr>
                                    </p:animEffect>
                                  </p:childTnLst>
                                </p:cTn>
                              </p:par>
                            </p:childTnLst>
                          </p:cTn>
                        </p:par>
                        <p:par>
                          <p:cTn id="21" fill="hold">
                            <p:stCondLst>
                              <p:cond delay="6000"/>
                            </p:stCondLst>
                            <p:childTnLst>
                              <p:par>
                                <p:cTn id="22" presetID="6" presetClass="entr" presetSubtype="16"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par>
                          <p:cTn id="25" fill="hold">
                            <p:stCondLst>
                              <p:cond delay="8000"/>
                            </p:stCondLst>
                            <p:childTnLst>
                              <p:par>
                                <p:cTn id="26" presetID="6" presetClass="entr" presetSubtype="16"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circle(in)">
                                      <p:cBhvr>
                                        <p:cTn id="28" dur="2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circle(in)">
                                      <p:cBhvr>
                                        <p:cTn id="33" dur="2000"/>
                                        <p:tgtEl>
                                          <p:spTgt spid="21"/>
                                        </p:tgtEl>
                                      </p:cBhvr>
                                    </p:animEffect>
                                  </p:childTnLst>
                                </p:cTn>
                              </p:par>
                            </p:childTnLst>
                          </p:cTn>
                        </p:par>
                        <p:par>
                          <p:cTn id="34" fill="hold">
                            <p:stCondLst>
                              <p:cond delay="2000"/>
                            </p:stCondLst>
                            <p:childTnLst>
                              <p:par>
                                <p:cTn id="35" presetID="6" presetClass="entr" presetSubtype="16"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ircle(in)">
                                      <p:cBhvr>
                                        <p:cTn id="37" dur="2000"/>
                                        <p:tgtEl>
                                          <p:spTgt spid="14"/>
                                        </p:tgtEl>
                                      </p:cBhvr>
                                    </p:animEffect>
                                  </p:childTnLst>
                                </p:cTn>
                              </p:par>
                            </p:childTnLst>
                          </p:cTn>
                        </p:par>
                        <p:par>
                          <p:cTn id="38" fill="hold">
                            <p:stCondLst>
                              <p:cond delay="4000"/>
                            </p:stCondLst>
                            <p:childTnLst>
                              <p:par>
                                <p:cTn id="39" presetID="6" presetClass="entr" presetSubtype="16" fill="hold" nodeType="afterEffect">
                                  <p:stCondLst>
                                    <p:cond delay="0"/>
                                  </p:stCondLst>
                                  <p:childTnLst>
                                    <p:set>
                                      <p:cBhvr>
                                        <p:cTn id="40" dur="1" fill="hold">
                                          <p:stCondLst>
                                            <p:cond delay="0"/>
                                          </p:stCondLst>
                                        </p:cTn>
                                        <p:tgtEl>
                                          <p:spTgt spid="1043"/>
                                        </p:tgtEl>
                                        <p:attrNameLst>
                                          <p:attrName>style.visibility</p:attrName>
                                        </p:attrNameLst>
                                      </p:cBhvr>
                                      <p:to>
                                        <p:strVal val="visible"/>
                                      </p:to>
                                    </p:set>
                                    <p:animEffect transition="in" filter="circle(in)">
                                      <p:cBhvr>
                                        <p:cTn id="41" dur="2000"/>
                                        <p:tgtEl>
                                          <p:spTgt spid="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2" descr="Premium Vector | Realistic flag display start and finish for sport"/>
          <p:cNvPicPr>
            <a:picLocks noChangeAspect="1" noChangeArrowheads="1"/>
          </p:cNvPicPr>
          <p:nvPr/>
        </p:nvPicPr>
        <p:blipFill rotWithShape="1">
          <a:blip r:embed="rId2">
            <a:extLst>
              <a:ext uri="{28A0092B-C50C-407E-A947-70E740481C1C}">
                <a14:useLocalDpi xmlns:a14="http://schemas.microsoft.com/office/drawing/2010/main" val="0"/>
              </a:ext>
            </a:extLst>
          </a:blip>
          <a:srcRect l="54690" r="6602"/>
          <a:stretch/>
        </p:blipFill>
        <p:spPr bwMode="auto">
          <a:xfrm>
            <a:off x="7878534" y="3421761"/>
            <a:ext cx="731520" cy="1013016"/>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Premium Vector | Realistic flag display start and finish for sport"/>
          <p:cNvPicPr>
            <a:picLocks noChangeAspect="1" noChangeArrowheads="1"/>
          </p:cNvPicPr>
          <p:nvPr/>
        </p:nvPicPr>
        <p:blipFill rotWithShape="1">
          <a:blip r:embed="rId2">
            <a:extLst>
              <a:ext uri="{28A0092B-C50C-407E-A947-70E740481C1C}">
                <a14:useLocalDpi xmlns:a14="http://schemas.microsoft.com/office/drawing/2010/main" val="0"/>
              </a:ext>
            </a:extLst>
          </a:blip>
          <a:srcRect l="1" r="54745"/>
          <a:stretch/>
        </p:blipFill>
        <p:spPr bwMode="auto">
          <a:xfrm>
            <a:off x="418629" y="3421761"/>
            <a:ext cx="800878" cy="1013016"/>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6829316" y="5698599"/>
            <a:ext cx="2211824" cy="461665"/>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pPr algn="ctr"/>
            <a:r>
              <a:rPr lang="en-US" sz="2400" b="1" dirty="0">
                <a:solidFill>
                  <a:schemeClr val="accent6">
                    <a:lumMod val="50000"/>
                  </a:schemeClr>
                </a:solidFill>
              </a:rPr>
              <a:t>CITIES &amp; ROADS</a:t>
            </a:r>
          </a:p>
        </p:txBody>
      </p:sp>
      <p:sp>
        <p:nvSpPr>
          <p:cNvPr id="2" name="Oval 1"/>
          <p:cNvSpPr/>
          <p:nvPr/>
        </p:nvSpPr>
        <p:spPr>
          <a:xfrm>
            <a:off x="3707913" y="137355"/>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S</a:t>
            </a:r>
          </a:p>
        </p:txBody>
      </p:sp>
      <p:sp>
        <p:nvSpPr>
          <p:cNvPr id="3" name="Oval 2"/>
          <p:cNvSpPr/>
          <p:nvPr/>
        </p:nvSpPr>
        <p:spPr>
          <a:xfrm>
            <a:off x="1843149" y="570267"/>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rPr>
              <a:t>A</a:t>
            </a:r>
            <a:endParaRPr lang="en-US" sz="3200" b="1" dirty="0">
              <a:solidFill>
                <a:schemeClr val="tx1"/>
              </a:solidFill>
            </a:endParaRPr>
          </a:p>
        </p:txBody>
      </p:sp>
      <p:sp>
        <p:nvSpPr>
          <p:cNvPr id="4" name="Oval 3"/>
          <p:cNvSpPr/>
          <p:nvPr/>
        </p:nvSpPr>
        <p:spPr>
          <a:xfrm>
            <a:off x="3554055" y="1013801"/>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B</a:t>
            </a:r>
          </a:p>
        </p:txBody>
      </p:sp>
      <p:sp>
        <p:nvSpPr>
          <p:cNvPr id="5" name="Oval 4"/>
          <p:cNvSpPr/>
          <p:nvPr/>
        </p:nvSpPr>
        <p:spPr>
          <a:xfrm>
            <a:off x="5724363" y="596437"/>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a:t>
            </a:r>
          </a:p>
        </p:txBody>
      </p:sp>
      <p:sp>
        <p:nvSpPr>
          <p:cNvPr id="6" name="Oval 5"/>
          <p:cNvSpPr/>
          <p:nvPr/>
        </p:nvSpPr>
        <p:spPr>
          <a:xfrm>
            <a:off x="631605" y="1350519"/>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p>
        </p:txBody>
      </p:sp>
      <p:sp>
        <p:nvSpPr>
          <p:cNvPr id="7" name="Oval 6"/>
          <p:cNvSpPr/>
          <p:nvPr/>
        </p:nvSpPr>
        <p:spPr>
          <a:xfrm>
            <a:off x="4593701" y="2624923"/>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p>
        </p:txBody>
      </p:sp>
      <p:sp>
        <p:nvSpPr>
          <p:cNvPr id="8" name="Oval 7"/>
          <p:cNvSpPr/>
          <p:nvPr/>
        </p:nvSpPr>
        <p:spPr>
          <a:xfrm>
            <a:off x="2300349" y="1853124"/>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F</a:t>
            </a:r>
          </a:p>
        </p:txBody>
      </p:sp>
      <p:sp>
        <p:nvSpPr>
          <p:cNvPr id="9" name="Oval 8"/>
          <p:cNvSpPr/>
          <p:nvPr/>
        </p:nvSpPr>
        <p:spPr>
          <a:xfrm>
            <a:off x="3359727" y="2700376"/>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G</a:t>
            </a:r>
          </a:p>
        </p:txBody>
      </p:sp>
      <p:sp>
        <p:nvSpPr>
          <p:cNvPr id="10" name="Oval 9"/>
          <p:cNvSpPr/>
          <p:nvPr/>
        </p:nvSpPr>
        <p:spPr>
          <a:xfrm>
            <a:off x="4353007" y="1561333"/>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H</a:t>
            </a:r>
          </a:p>
        </p:txBody>
      </p:sp>
      <p:sp>
        <p:nvSpPr>
          <p:cNvPr id="11" name="Oval 10"/>
          <p:cNvSpPr/>
          <p:nvPr/>
        </p:nvSpPr>
        <p:spPr>
          <a:xfrm>
            <a:off x="7587272" y="1419951"/>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a:t>
            </a:r>
          </a:p>
        </p:txBody>
      </p:sp>
      <p:sp>
        <p:nvSpPr>
          <p:cNvPr id="12" name="Oval 11"/>
          <p:cNvSpPr/>
          <p:nvPr/>
        </p:nvSpPr>
        <p:spPr>
          <a:xfrm>
            <a:off x="7651888" y="495380"/>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a:t>
            </a:r>
          </a:p>
        </p:txBody>
      </p:sp>
      <p:sp>
        <p:nvSpPr>
          <p:cNvPr id="13" name="Oval 12"/>
          <p:cNvSpPr/>
          <p:nvPr/>
        </p:nvSpPr>
        <p:spPr>
          <a:xfrm>
            <a:off x="6221382" y="1951578"/>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K</a:t>
            </a:r>
          </a:p>
        </p:txBody>
      </p:sp>
      <p:sp>
        <p:nvSpPr>
          <p:cNvPr id="14" name="Oval 13"/>
          <p:cNvSpPr/>
          <p:nvPr/>
        </p:nvSpPr>
        <p:spPr>
          <a:xfrm>
            <a:off x="6600716" y="1104133"/>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a:t>
            </a:r>
          </a:p>
        </p:txBody>
      </p:sp>
      <p:sp>
        <p:nvSpPr>
          <p:cNvPr id="15" name="TextBox 14"/>
          <p:cNvSpPr txBox="1"/>
          <p:nvPr/>
        </p:nvSpPr>
        <p:spPr>
          <a:xfrm>
            <a:off x="4593701" y="166425"/>
            <a:ext cx="838200" cy="408623"/>
          </a:xfrm>
          <a:prstGeom prst="round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en-US" b="1" dirty="0" smtClean="0"/>
              <a:t>START</a:t>
            </a:r>
            <a:endParaRPr lang="en-US" b="1" dirty="0"/>
          </a:p>
        </p:txBody>
      </p:sp>
      <p:cxnSp>
        <p:nvCxnSpPr>
          <p:cNvPr id="17" name="Straight Arrow Connector 16"/>
          <p:cNvCxnSpPr>
            <a:stCxn id="15" idx="1"/>
            <a:endCxn id="2" idx="6"/>
          </p:cNvCxnSpPr>
          <p:nvPr/>
        </p:nvCxnSpPr>
        <p:spPr>
          <a:xfrm flipH="1" flipV="1">
            <a:off x="4165113" y="365955"/>
            <a:ext cx="428588" cy="478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31901" y="2634707"/>
            <a:ext cx="838200" cy="408623"/>
          </a:xfrm>
          <a:prstGeom prst="round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b="1" dirty="0" smtClean="0">
                <a:solidFill>
                  <a:schemeClr val="tx1"/>
                </a:solidFill>
              </a:rPr>
              <a:t>GOAL</a:t>
            </a:r>
            <a:endParaRPr lang="en-US" b="1" dirty="0">
              <a:solidFill>
                <a:schemeClr val="tx1"/>
              </a:solidFill>
            </a:endParaRPr>
          </a:p>
        </p:txBody>
      </p:sp>
      <p:cxnSp>
        <p:nvCxnSpPr>
          <p:cNvPr id="20" name="Straight Arrow Connector 19"/>
          <p:cNvCxnSpPr>
            <a:stCxn id="18" idx="1"/>
            <a:endCxn id="7" idx="6"/>
          </p:cNvCxnSpPr>
          <p:nvPr/>
        </p:nvCxnSpPr>
        <p:spPr>
          <a:xfrm flipH="1">
            <a:off x="5050901" y="2839019"/>
            <a:ext cx="381000" cy="1450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7" name="Curved Connector 66"/>
          <p:cNvCxnSpPr>
            <a:stCxn id="6" idx="4"/>
            <a:endCxn id="8" idx="2"/>
          </p:cNvCxnSpPr>
          <p:nvPr/>
        </p:nvCxnSpPr>
        <p:spPr>
          <a:xfrm rot="16200000" flipH="1">
            <a:off x="1443275" y="1224649"/>
            <a:ext cx="274005" cy="1440144"/>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3" name="Curved Connector 92"/>
          <p:cNvCxnSpPr>
            <a:stCxn id="2" idx="4"/>
            <a:endCxn id="4" idx="6"/>
          </p:cNvCxnSpPr>
          <p:nvPr/>
        </p:nvCxnSpPr>
        <p:spPr>
          <a:xfrm rot="16200000" flipH="1">
            <a:off x="3649961" y="881107"/>
            <a:ext cx="647846" cy="74742"/>
          </a:xfrm>
          <a:prstGeom prst="curvedConnector4">
            <a:avLst>
              <a:gd name="adj1" fmla="val 32357"/>
              <a:gd name="adj2" fmla="val 611704"/>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2" name="Curved Connector 111"/>
          <p:cNvCxnSpPr>
            <a:stCxn id="2" idx="5"/>
            <a:endCxn id="5" idx="2"/>
          </p:cNvCxnSpPr>
          <p:nvPr/>
        </p:nvCxnSpPr>
        <p:spPr>
          <a:xfrm rot="16200000" flipH="1">
            <a:off x="4762542" y="-136785"/>
            <a:ext cx="297437" cy="1626205"/>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5" name="Curved Connector 114"/>
          <p:cNvCxnSpPr>
            <a:stCxn id="3" idx="5"/>
            <a:endCxn id="4" idx="2"/>
          </p:cNvCxnSpPr>
          <p:nvPr/>
        </p:nvCxnSpPr>
        <p:spPr>
          <a:xfrm rot="16200000" flipH="1">
            <a:off x="2752780" y="441125"/>
            <a:ext cx="281889" cy="1320661"/>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7" name="Curved Connector 116"/>
          <p:cNvCxnSpPr>
            <a:stCxn id="3" idx="1"/>
            <a:endCxn id="6" idx="0"/>
          </p:cNvCxnSpPr>
          <p:nvPr/>
        </p:nvCxnSpPr>
        <p:spPr>
          <a:xfrm rot="16200000" flipH="1" flipV="1">
            <a:off x="1028506" y="468920"/>
            <a:ext cx="713297" cy="1049899"/>
          </a:xfrm>
          <a:prstGeom prst="curvedConnector3">
            <a:avLst>
              <a:gd name="adj1" fmla="val -4143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9" name="Curved Connector 118"/>
          <p:cNvCxnSpPr>
            <a:stCxn id="4" idx="3"/>
            <a:endCxn id="6" idx="6"/>
          </p:cNvCxnSpPr>
          <p:nvPr/>
        </p:nvCxnSpPr>
        <p:spPr>
          <a:xfrm rot="5400000">
            <a:off x="2267372" y="225480"/>
            <a:ext cx="175073" cy="2532205"/>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1" name="Curved Connector 120"/>
          <p:cNvCxnSpPr>
            <a:stCxn id="4" idx="5"/>
            <a:endCxn id="10" idx="2"/>
          </p:cNvCxnSpPr>
          <p:nvPr/>
        </p:nvCxnSpPr>
        <p:spPr>
          <a:xfrm rot="16200000" flipH="1">
            <a:off x="3955710" y="1392635"/>
            <a:ext cx="385887" cy="408707"/>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4" name="Curved Connector 123"/>
          <p:cNvCxnSpPr>
            <a:stCxn id="5" idx="5"/>
            <a:endCxn id="14" idx="2"/>
          </p:cNvCxnSpPr>
          <p:nvPr/>
        </p:nvCxnSpPr>
        <p:spPr>
          <a:xfrm rot="16200000" flipH="1">
            <a:off x="6184637" y="916653"/>
            <a:ext cx="346051" cy="486108"/>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7" name="Curved Connector 126"/>
          <p:cNvCxnSpPr>
            <a:stCxn id="14" idx="7"/>
            <a:endCxn id="12" idx="2"/>
          </p:cNvCxnSpPr>
          <p:nvPr/>
        </p:nvCxnSpPr>
        <p:spPr>
          <a:xfrm rot="5400000" flipH="1" flipV="1">
            <a:off x="7097870" y="617071"/>
            <a:ext cx="447108" cy="660927"/>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9" name="Curved Connector 128"/>
          <p:cNvCxnSpPr>
            <a:stCxn id="14" idx="4"/>
            <a:endCxn id="11" idx="2"/>
          </p:cNvCxnSpPr>
          <p:nvPr/>
        </p:nvCxnSpPr>
        <p:spPr>
          <a:xfrm rot="16200000" flipH="1">
            <a:off x="7164685" y="1225964"/>
            <a:ext cx="87218" cy="757956"/>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3" name="Curved Connector 132"/>
          <p:cNvCxnSpPr>
            <a:stCxn id="12" idx="6"/>
            <a:endCxn id="13" idx="4"/>
          </p:cNvCxnSpPr>
          <p:nvPr/>
        </p:nvCxnSpPr>
        <p:spPr>
          <a:xfrm flipH="1">
            <a:off x="6449982" y="723980"/>
            <a:ext cx="1659106" cy="1684798"/>
          </a:xfrm>
          <a:prstGeom prst="curvedConnector4">
            <a:avLst>
              <a:gd name="adj1" fmla="val -3759"/>
              <a:gd name="adj2" fmla="val 141527"/>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8" name="Curved Connector 137"/>
          <p:cNvCxnSpPr>
            <a:stCxn id="10" idx="3"/>
            <a:endCxn id="9" idx="0"/>
          </p:cNvCxnSpPr>
          <p:nvPr/>
        </p:nvCxnSpPr>
        <p:spPr>
          <a:xfrm rot="5400000">
            <a:off x="3629746" y="1910160"/>
            <a:ext cx="748798" cy="831635"/>
          </a:xfrm>
          <a:prstGeom prst="curvedConnector3">
            <a:avLst>
              <a:gd name="adj1" fmla="val 35198"/>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0" name="Curved Connector 139"/>
          <p:cNvCxnSpPr>
            <a:stCxn id="8" idx="6"/>
            <a:endCxn id="9" idx="1"/>
          </p:cNvCxnSpPr>
          <p:nvPr/>
        </p:nvCxnSpPr>
        <p:spPr>
          <a:xfrm>
            <a:off x="2757549" y="2081724"/>
            <a:ext cx="669133" cy="685607"/>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4" name="Curved Connector 153"/>
          <p:cNvCxnSpPr>
            <a:stCxn id="9" idx="7"/>
            <a:endCxn id="7" idx="2"/>
          </p:cNvCxnSpPr>
          <p:nvPr/>
        </p:nvCxnSpPr>
        <p:spPr>
          <a:xfrm rot="16200000" flipH="1">
            <a:off x="4128740" y="2388563"/>
            <a:ext cx="86192" cy="843729"/>
          </a:xfrm>
          <a:prstGeom prst="curvedConnector4">
            <a:avLst>
              <a:gd name="adj1" fmla="val -265222"/>
              <a:gd name="adj2" fmla="val 53968"/>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6" name="Curved Connector 165"/>
          <p:cNvCxnSpPr>
            <a:stCxn id="11" idx="3"/>
            <a:endCxn id="13" idx="6"/>
          </p:cNvCxnSpPr>
          <p:nvPr/>
        </p:nvCxnSpPr>
        <p:spPr>
          <a:xfrm rot="5400000">
            <a:off x="6981414" y="1507365"/>
            <a:ext cx="369982" cy="975645"/>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4" name="Curved Connector 183"/>
          <p:cNvCxnSpPr>
            <a:stCxn id="2" idx="2"/>
            <a:endCxn id="3" idx="6"/>
          </p:cNvCxnSpPr>
          <p:nvPr/>
        </p:nvCxnSpPr>
        <p:spPr>
          <a:xfrm rot="10800000" flipV="1">
            <a:off x="2300349" y="365955"/>
            <a:ext cx="1407564" cy="432912"/>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0" name="Curved Connector 249"/>
          <p:cNvCxnSpPr>
            <a:stCxn id="13" idx="1"/>
            <a:endCxn id="7" idx="0"/>
          </p:cNvCxnSpPr>
          <p:nvPr/>
        </p:nvCxnSpPr>
        <p:spPr>
          <a:xfrm rot="16200000" flipH="1" flipV="1">
            <a:off x="5252124" y="1588710"/>
            <a:ext cx="606390" cy="1466036"/>
          </a:xfrm>
          <a:prstGeom prst="curvedConnector3">
            <a:avLst>
              <a:gd name="adj1" fmla="val -48740"/>
            </a:avLst>
          </a:prstGeom>
          <a:ln>
            <a:tailEnd type="arrow"/>
          </a:ln>
        </p:spPr>
        <p:style>
          <a:lnRef idx="3">
            <a:schemeClr val="accent2"/>
          </a:lnRef>
          <a:fillRef idx="0">
            <a:schemeClr val="accent2"/>
          </a:fillRef>
          <a:effectRef idx="2">
            <a:schemeClr val="accent2"/>
          </a:effectRef>
          <a:fontRef idx="minor">
            <a:schemeClr val="tx1"/>
          </a:fontRef>
        </p:style>
      </p:cxnSp>
      <p:sp>
        <p:nvSpPr>
          <p:cNvPr id="273" name="TextBox 272"/>
          <p:cNvSpPr txBox="1"/>
          <p:nvPr/>
        </p:nvSpPr>
        <p:spPr>
          <a:xfrm>
            <a:off x="1592673" y="532204"/>
            <a:ext cx="262872" cy="461665"/>
          </a:xfrm>
          <a:prstGeom prst="rect">
            <a:avLst/>
          </a:prstGeom>
          <a:noFill/>
        </p:spPr>
        <p:txBody>
          <a:bodyPr wrap="square" rtlCol="0">
            <a:spAutoFit/>
          </a:bodyPr>
          <a:lstStyle/>
          <a:p>
            <a:pPr algn="ctr"/>
            <a:r>
              <a:rPr lang="en-US" sz="2400" b="1" dirty="0" smtClean="0">
                <a:solidFill>
                  <a:srgbClr val="FF0000"/>
                </a:solidFill>
              </a:rPr>
              <a:t>9</a:t>
            </a:r>
            <a:endParaRPr lang="en-US" sz="2400" b="1" dirty="0">
              <a:solidFill>
                <a:srgbClr val="FF0000"/>
              </a:solidFill>
            </a:endParaRPr>
          </a:p>
        </p:txBody>
      </p:sp>
      <p:sp>
        <p:nvSpPr>
          <p:cNvPr id="274" name="TextBox 273"/>
          <p:cNvSpPr txBox="1"/>
          <p:nvPr/>
        </p:nvSpPr>
        <p:spPr>
          <a:xfrm>
            <a:off x="3282068" y="-64408"/>
            <a:ext cx="491471" cy="461665"/>
          </a:xfrm>
          <a:prstGeom prst="rect">
            <a:avLst/>
          </a:prstGeom>
          <a:noFill/>
        </p:spPr>
        <p:txBody>
          <a:bodyPr wrap="square" rtlCol="0">
            <a:spAutoFit/>
          </a:bodyPr>
          <a:lstStyle/>
          <a:p>
            <a:pPr algn="ctr"/>
            <a:r>
              <a:rPr lang="en-US" sz="2400" b="1" dirty="0" smtClean="0">
                <a:solidFill>
                  <a:srgbClr val="FF0000"/>
                </a:solidFill>
              </a:rPr>
              <a:t>12</a:t>
            </a:r>
            <a:endParaRPr lang="en-US" sz="2400" b="1" dirty="0">
              <a:solidFill>
                <a:srgbClr val="FF0000"/>
              </a:solidFill>
            </a:endParaRPr>
          </a:p>
        </p:txBody>
      </p:sp>
      <p:sp>
        <p:nvSpPr>
          <p:cNvPr id="275" name="TextBox 274"/>
          <p:cNvSpPr txBox="1"/>
          <p:nvPr/>
        </p:nvSpPr>
        <p:spPr>
          <a:xfrm>
            <a:off x="6097654" y="351577"/>
            <a:ext cx="262872" cy="461665"/>
          </a:xfrm>
          <a:prstGeom prst="rect">
            <a:avLst/>
          </a:prstGeom>
          <a:noFill/>
        </p:spPr>
        <p:txBody>
          <a:bodyPr wrap="square" rtlCol="0">
            <a:spAutoFit/>
          </a:bodyPr>
          <a:lstStyle/>
          <a:p>
            <a:pPr algn="ctr"/>
            <a:r>
              <a:rPr lang="en-US" sz="2400" b="1" dirty="0">
                <a:solidFill>
                  <a:srgbClr val="FF0000"/>
                </a:solidFill>
              </a:rPr>
              <a:t>7</a:t>
            </a:r>
          </a:p>
        </p:txBody>
      </p:sp>
      <p:sp>
        <p:nvSpPr>
          <p:cNvPr id="276" name="TextBox 275"/>
          <p:cNvSpPr txBox="1"/>
          <p:nvPr/>
        </p:nvSpPr>
        <p:spPr>
          <a:xfrm>
            <a:off x="465897" y="1074693"/>
            <a:ext cx="262872" cy="461665"/>
          </a:xfrm>
          <a:prstGeom prst="rect">
            <a:avLst/>
          </a:prstGeom>
          <a:noFill/>
        </p:spPr>
        <p:txBody>
          <a:bodyPr wrap="square" rtlCol="0">
            <a:spAutoFit/>
          </a:bodyPr>
          <a:lstStyle/>
          <a:p>
            <a:pPr algn="ctr"/>
            <a:r>
              <a:rPr lang="en-US" sz="2400" b="1" dirty="0">
                <a:solidFill>
                  <a:srgbClr val="FF0000"/>
                </a:solidFill>
              </a:rPr>
              <a:t>6</a:t>
            </a:r>
          </a:p>
        </p:txBody>
      </p:sp>
      <p:sp>
        <p:nvSpPr>
          <p:cNvPr id="277" name="TextBox 276"/>
          <p:cNvSpPr txBox="1"/>
          <p:nvPr/>
        </p:nvSpPr>
        <p:spPr>
          <a:xfrm>
            <a:off x="2638456" y="1579363"/>
            <a:ext cx="262872" cy="461665"/>
          </a:xfrm>
          <a:prstGeom prst="rect">
            <a:avLst/>
          </a:prstGeom>
          <a:noFill/>
        </p:spPr>
        <p:txBody>
          <a:bodyPr wrap="square" rtlCol="0">
            <a:spAutoFit/>
          </a:bodyPr>
          <a:lstStyle/>
          <a:p>
            <a:pPr algn="ctr"/>
            <a:r>
              <a:rPr lang="en-US" sz="2400" b="1" dirty="0">
                <a:solidFill>
                  <a:srgbClr val="FF0000"/>
                </a:solidFill>
              </a:rPr>
              <a:t>4</a:t>
            </a:r>
          </a:p>
        </p:txBody>
      </p:sp>
      <p:sp>
        <p:nvSpPr>
          <p:cNvPr id="278" name="TextBox 277"/>
          <p:cNvSpPr txBox="1"/>
          <p:nvPr/>
        </p:nvSpPr>
        <p:spPr>
          <a:xfrm>
            <a:off x="4881365" y="2960096"/>
            <a:ext cx="262872" cy="461665"/>
          </a:xfrm>
          <a:prstGeom prst="rect">
            <a:avLst/>
          </a:prstGeom>
          <a:noFill/>
        </p:spPr>
        <p:txBody>
          <a:bodyPr wrap="square" rtlCol="0">
            <a:spAutoFit/>
          </a:bodyPr>
          <a:lstStyle/>
          <a:p>
            <a:pPr algn="ctr"/>
            <a:r>
              <a:rPr lang="en-US" sz="2400" b="1" dirty="0">
                <a:solidFill>
                  <a:srgbClr val="FF0000"/>
                </a:solidFill>
              </a:rPr>
              <a:t>0</a:t>
            </a:r>
          </a:p>
        </p:txBody>
      </p:sp>
      <p:sp>
        <p:nvSpPr>
          <p:cNvPr id="279" name="TextBox 278"/>
          <p:cNvSpPr txBox="1"/>
          <p:nvPr/>
        </p:nvSpPr>
        <p:spPr>
          <a:xfrm>
            <a:off x="3782655" y="2839018"/>
            <a:ext cx="262872" cy="461665"/>
          </a:xfrm>
          <a:prstGeom prst="rect">
            <a:avLst/>
          </a:prstGeom>
          <a:noFill/>
        </p:spPr>
        <p:txBody>
          <a:bodyPr wrap="square" rtlCol="0">
            <a:spAutoFit/>
          </a:bodyPr>
          <a:lstStyle/>
          <a:p>
            <a:pPr algn="ctr"/>
            <a:r>
              <a:rPr lang="en-US" sz="2400" b="1" dirty="0">
                <a:solidFill>
                  <a:srgbClr val="FF0000"/>
                </a:solidFill>
              </a:rPr>
              <a:t>3</a:t>
            </a:r>
          </a:p>
        </p:txBody>
      </p:sp>
      <p:sp>
        <p:nvSpPr>
          <p:cNvPr id="280" name="TextBox 279"/>
          <p:cNvSpPr txBox="1"/>
          <p:nvPr/>
        </p:nvSpPr>
        <p:spPr>
          <a:xfrm>
            <a:off x="3459131" y="698042"/>
            <a:ext cx="262872" cy="461665"/>
          </a:xfrm>
          <a:prstGeom prst="rect">
            <a:avLst/>
          </a:prstGeom>
          <a:noFill/>
        </p:spPr>
        <p:txBody>
          <a:bodyPr wrap="square" rtlCol="0">
            <a:spAutoFit/>
          </a:bodyPr>
          <a:lstStyle/>
          <a:p>
            <a:pPr algn="ctr"/>
            <a:r>
              <a:rPr lang="en-US" sz="2400" b="1" dirty="0">
                <a:solidFill>
                  <a:srgbClr val="FF0000"/>
                </a:solidFill>
              </a:rPr>
              <a:t>8</a:t>
            </a:r>
          </a:p>
        </p:txBody>
      </p:sp>
      <p:sp>
        <p:nvSpPr>
          <p:cNvPr id="281" name="TextBox 280"/>
          <p:cNvSpPr txBox="1"/>
          <p:nvPr/>
        </p:nvSpPr>
        <p:spPr>
          <a:xfrm>
            <a:off x="4738452" y="1316689"/>
            <a:ext cx="262872" cy="461665"/>
          </a:xfrm>
          <a:prstGeom prst="rect">
            <a:avLst/>
          </a:prstGeom>
          <a:noFill/>
        </p:spPr>
        <p:txBody>
          <a:bodyPr wrap="square" rtlCol="0">
            <a:spAutoFit/>
          </a:bodyPr>
          <a:lstStyle/>
          <a:p>
            <a:pPr algn="ctr"/>
            <a:r>
              <a:rPr lang="en-US" sz="2400" b="1" dirty="0">
                <a:solidFill>
                  <a:srgbClr val="FF0000"/>
                </a:solidFill>
              </a:rPr>
              <a:t>7</a:t>
            </a:r>
          </a:p>
        </p:txBody>
      </p:sp>
      <p:sp>
        <p:nvSpPr>
          <p:cNvPr id="282" name="TextBox 281"/>
          <p:cNvSpPr txBox="1"/>
          <p:nvPr/>
        </p:nvSpPr>
        <p:spPr>
          <a:xfrm>
            <a:off x="7846216" y="1049129"/>
            <a:ext cx="262872" cy="461665"/>
          </a:xfrm>
          <a:prstGeom prst="rect">
            <a:avLst/>
          </a:prstGeom>
          <a:noFill/>
        </p:spPr>
        <p:txBody>
          <a:bodyPr wrap="square" rtlCol="0">
            <a:spAutoFit/>
          </a:bodyPr>
          <a:lstStyle/>
          <a:p>
            <a:pPr algn="ctr"/>
            <a:r>
              <a:rPr lang="en-US" sz="2400" b="1" dirty="0" smtClean="0">
                <a:solidFill>
                  <a:srgbClr val="FF0000"/>
                </a:solidFill>
              </a:rPr>
              <a:t>9</a:t>
            </a:r>
            <a:endParaRPr lang="en-US" sz="2400" b="1" dirty="0">
              <a:solidFill>
                <a:srgbClr val="FF0000"/>
              </a:solidFill>
            </a:endParaRPr>
          </a:p>
        </p:txBody>
      </p:sp>
      <p:sp>
        <p:nvSpPr>
          <p:cNvPr id="283" name="TextBox 282"/>
          <p:cNvSpPr txBox="1"/>
          <p:nvPr/>
        </p:nvSpPr>
        <p:spPr>
          <a:xfrm>
            <a:off x="5983172" y="1951578"/>
            <a:ext cx="262872" cy="461665"/>
          </a:xfrm>
          <a:prstGeom prst="rect">
            <a:avLst/>
          </a:prstGeom>
          <a:noFill/>
        </p:spPr>
        <p:txBody>
          <a:bodyPr wrap="square" rtlCol="0">
            <a:spAutoFit/>
          </a:bodyPr>
          <a:lstStyle/>
          <a:p>
            <a:pPr algn="ctr"/>
            <a:r>
              <a:rPr lang="en-US" sz="2400" b="1" dirty="0">
                <a:solidFill>
                  <a:srgbClr val="FF0000"/>
                </a:solidFill>
              </a:rPr>
              <a:t>4</a:t>
            </a:r>
          </a:p>
        </p:txBody>
      </p:sp>
      <p:sp>
        <p:nvSpPr>
          <p:cNvPr id="284" name="TextBox 283"/>
          <p:cNvSpPr txBox="1"/>
          <p:nvPr/>
        </p:nvSpPr>
        <p:spPr>
          <a:xfrm>
            <a:off x="8006917" y="196831"/>
            <a:ext cx="262872" cy="461665"/>
          </a:xfrm>
          <a:prstGeom prst="rect">
            <a:avLst/>
          </a:prstGeom>
          <a:noFill/>
        </p:spPr>
        <p:txBody>
          <a:bodyPr wrap="square" rtlCol="0">
            <a:spAutoFit/>
          </a:bodyPr>
          <a:lstStyle/>
          <a:p>
            <a:pPr algn="ctr"/>
            <a:r>
              <a:rPr lang="en-US" sz="2400" b="1" dirty="0" smtClean="0">
                <a:solidFill>
                  <a:srgbClr val="FF0000"/>
                </a:solidFill>
              </a:rPr>
              <a:t>9</a:t>
            </a:r>
            <a:endParaRPr lang="en-US" sz="2400" b="1" dirty="0">
              <a:solidFill>
                <a:srgbClr val="FF0000"/>
              </a:solidFill>
            </a:endParaRPr>
          </a:p>
        </p:txBody>
      </p:sp>
      <p:sp>
        <p:nvSpPr>
          <p:cNvPr id="285" name="TextBox 284"/>
          <p:cNvSpPr txBox="1"/>
          <p:nvPr/>
        </p:nvSpPr>
        <p:spPr>
          <a:xfrm>
            <a:off x="6678582" y="729677"/>
            <a:ext cx="262872" cy="461665"/>
          </a:xfrm>
          <a:prstGeom prst="rect">
            <a:avLst/>
          </a:prstGeom>
          <a:noFill/>
        </p:spPr>
        <p:txBody>
          <a:bodyPr wrap="square" rtlCol="0">
            <a:spAutoFit/>
          </a:bodyPr>
          <a:lstStyle/>
          <a:p>
            <a:pPr algn="ctr"/>
            <a:r>
              <a:rPr lang="en-US" sz="2400" b="1" dirty="0">
                <a:solidFill>
                  <a:srgbClr val="FF0000"/>
                </a:solidFill>
              </a:rPr>
              <a:t>6</a:t>
            </a:r>
          </a:p>
        </p:txBody>
      </p:sp>
      <p:sp>
        <p:nvSpPr>
          <p:cNvPr id="330" name="TextBox 329"/>
          <p:cNvSpPr txBox="1"/>
          <p:nvPr/>
        </p:nvSpPr>
        <p:spPr>
          <a:xfrm>
            <a:off x="228600" y="2475839"/>
            <a:ext cx="2863515" cy="715089"/>
          </a:xfrm>
          <a:prstGeom prst="round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smtClean="0"/>
              <a:t>Respective </a:t>
            </a:r>
            <a:r>
              <a:rPr lang="en-US" b="1" dirty="0" smtClean="0">
                <a:solidFill>
                  <a:srgbClr val="FF0000"/>
                </a:solidFill>
              </a:rPr>
              <a:t>h(n)</a:t>
            </a:r>
            <a:r>
              <a:rPr lang="en-US" dirty="0" smtClean="0"/>
              <a:t>  values in </a:t>
            </a:r>
            <a:r>
              <a:rPr lang="en-US" b="1" dirty="0" smtClean="0">
                <a:solidFill>
                  <a:srgbClr val="FF0000"/>
                </a:solidFill>
              </a:rPr>
              <a:t>RED</a:t>
            </a:r>
            <a:r>
              <a:rPr lang="en-US" dirty="0" smtClean="0"/>
              <a:t> near each Node.</a:t>
            </a:r>
            <a:endParaRPr lang="en-US" dirty="0"/>
          </a:p>
        </p:txBody>
      </p:sp>
      <p:sp>
        <p:nvSpPr>
          <p:cNvPr id="16" name="TextBox 15"/>
          <p:cNvSpPr txBox="1"/>
          <p:nvPr/>
        </p:nvSpPr>
        <p:spPr>
          <a:xfrm>
            <a:off x="465897" y="4710231"/>
            <a:ext cx="919257" cy="733663"/>
          </a:xfrm>
          <a:prstGeom prst="rightArrow">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1" dirty="0" smtClean="0"/>
              <a:t>OPEN</a:t>
            </a:r>
            <a:endParaRPr lang="en-US" b="1" dirty="0"/>
          </a:p>
        </p:txBody>
      </p:sp>
      <p:sp>
        <p:nvSpPr>
          <p:cNvPr id="51" name="TextBox 50"/>
          <p:cNvSpPr txBox="1"/>
          <p:nvPr/>
        </p:nvSpPr>
        <p:spPr>
          <a:xfrm>
            <a:off x="465895" y="5562600"/>
            <a:ext cx="1258214" cy="733663"/>
          </a:xfrm>
          <a:prstGeom prst="rightArrow">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b="1" dirty="0" smtClean="0"/>
              <a:t>CLOSED</a:t>
            </a:r>
            <a:endParaRPr lang="en-US" b="1" dirty="0"/>
          </a:p>
        </p:txBody>
      </p:sp>
      <p:sp>
        <p:nvSpPr>
          <p:cNvPr id="52" name="Oval 51"/>
          <p:cNvSpPr/>
          <p:nvPr/>
        </p:nvSpPr>
        <p:spPr>
          <a:xfrm>
            <a:off x="1854633" y="4848462"/>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S</a:t>
            </a:r>
          </a:p>
        </p:txBody>
      </p:sp>
      <p:sp>
        <p:nvSpPr>
          <p:cNvPr id="53" name="Oval 52"/>
          <p:cNvSpPr/>
          <p:nvPr/>
        </p:nvSpPr>
        <p:spPr>
          <a:xfrm>
            <a:off x="1855751" y="4848462"/>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a:t>
            </a:r>
          </a:p>
        </p:txBody>
      </p:sp>
      <p:sp>
        <p:nvSpPr>
          <p:cNvPr id="54" name="Oval 53"/>
          <p:cNvSpPr/>
          <p:nvPr/>
        </p:nvSpPr>
        <p:spPr>
          <a:xfrm>
            <a:off x="2444986" y="4847833"/>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B</a:t>
            </a:r>
          </a:p>
        </p:txBody>
      </p:sp>
      <p:sp>
        <p:nvSpPr>
          <p:cNvPr id="55" name="Oval 54"/>
          <p:cNvSpPr/>
          <p:nvPr/>
        </p:nvSpPr>
        <p:spPr>
          <a:xfrm>
            <a:off x="3056453" y="4848462"/>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a:t>
            </a:r>
          </a:p>
        </p:txBody>
      </p:sp>
      <p:sp>
        <p:nvSpPr>
          <p:cNvPr id="58" name="Oval 57"/>
          <p:cNvSpPr/>
          <p:nvPr/>
        </p:nvSpPr>
        <p:spPr>
          <a:xfrm>
            <a:off x="3056453" y="4848462"/>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a:t>
            </a:r>
          </a:p>
        </p:txBody>
      </p:sp>
      <p:sp>
        <p:nvSpPr>
          <p:cNvPr id="59" name="Oval 58"/>
          <p:cNvSpPr/>
          <p:nvPr/>
        </p:nvSpPr>
        <p:spPr>
          <a:xfrm>
            <a:off x="3056453" y="4849091"/>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a:t>
            </a:r>
          </a:p>
        </p:txBody>
      </p:sp>
      <p:sp>
        <p:nvSpPr>
          <p:cNvPr id="60" name="Oval 59"/>
          <p:cNvSpPr/>
          <p:nvPr/>
        </p:nvSpPr>
        <p:spPr>
          <a:xfrm>
            <a:off x="3667919" y="4849091"/>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a:t>
            </a:r>
          </a:p>
        </p:txBody>
      </p:sp>
      <p:sp>
        <p:nvSpPr>
          <p:cNvPr id="61" name="Oval 60"/>
          <p:cNvSpPr/>
          <p:nvPr/>
        </p:nvSpPr>
        <p:spPr>
          <a:xfrm>
            <a:off x="4264853" y="4849091"/>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p>
        </p:txBody>
      </p:sp>
      <p:sp>
        <p:nvSpPr>
          <p:cNvPr id="62" name="Oval 61"/>
          <p:cNvSpPr/>
          <p:nvPr/>
        </p:nvSpPr>
        <p:spPr>
          <a:xfrm>
            <a:off x="4834581" y="4849091"/>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H</a:t>
            </a:r>
          </a:p>
        </p:txBody>
      </p:sp>
      <p:sp>
        <p:nvSpPr>
          <p:cNvPr id="63" name="Oval 62"/>
          <p:cNvSpPr/>
          <p:nvPr/>
        </p:nvSpPr>
        <p:spPr>
          <a:xfrm>
            <a:off x="5415077" y="4847833"/>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F</a:t>
            </a:r>
          </a:p>
        </p:txBody>
      </p:sp>
      <p:sp>
        <p:nvSpPr>
          <p:cNvPr id="64" name="Oval 63"/>
          <p:cNvSpPr/>
          <p:nvPr/>
        </p:nvSpPr>
        <p:spPr>
          <a:xfrm>
            <a:off x="5431901" y="4849091"/>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G</a:t>
            </a:r>
          </a:p>
        </p:txBody>
      </p:sp>
      <p:sp>
        <p:nvSpPr>
          <p:cNvPr id="65" name="Oval 64"/>
          <p:cNvSpPr/>
          <p:nvPr/>
        </p:nvSpPr>
        <p:spPr>
          <a:xfrm>
            <a:off x="5431901" y="4849091"/>
            <a:ext cx="457200" cy="45720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p>
        </p:txBody>
      </p:sp>
      <p:sp>
        <p:nvSpPr>
          <p:cNvPr id="24" name="Date Placeholder 23"/>
          <p:cNvSpPr>
            <a:spLocks noGrp="1"/>
          </p:cNvSpPr>
          <p:nvPr>
            <p:ph type="dt" sz="half" idx="10"/>
          </p:nvPr>
        </p:nvSpPr>
        <p:spPr/>
        <p:txBody>
          <a:bodyPr/>
          <a:lstStyle/>
          <a:p>
            <a:fld id="{E3C9F2EC-2DF0-419F-9806-D3029399EE0A}" type="datetime1">
              <a:rPr lang="en-US" smtClean="0"/>
              <a:t>5/9/2022</a:t>
            </a:fld>
            <a:endParaRPr lang="en-US"/>
          </a:p>
        </p:txBody>
      </p:sp>
      <p:sp>
        <p:nvSpPr>
          <p:cNvPr id="25" name="Footer Placeholder 24"/>
          <p:cNvSpPr>
            <a:spLocks noGrp="1"/>
          </p:cNvSpPr>
          <p:nvPr>
            <p:ph type="ftr" sz="quarter" idx="11"/>
          </p:nvPr>
        </p:nvSpPr>
        <p:spPr/>
        <p:txBody>
          <a:bodyPr/>
          <a:lstStyle/>
          <a:p>
            <a:r>
              <a:rPr lang="en-US" smtClean="0"/>
              <a:t>SYED FEROZE AHAMED M AP/MCA/MESCE ARTIFICIAL INTELLIGENCE</a:t>
            </a:r>
            <a:endParaRPr lang="en-US"/>
          </a:p>
        </p:txBody>
      </p:sp>
      <p:sp>
        <p:nvSpPr>
          <p:cNvPr id="26" name="Slide Number Placeholder 25"/>
          <p:cNvSpPr>
            <a:spLocks noGrp="1"/>
          </p:cNvSpPr>
          <p:nvPr>
            <p:ph type="sldNum" sz="quarter" idx="12"/>
          </p:nvPr>
        </p:nvSpPr>
        <p:spPr/>
        <p:txBody>
          <a:bodyPr/>
          <a:lstStyle/>
          <a:p>
            <a:fld id="{BC286932-39DC-47C9-A095-A17FDEA0F623}" type="slidenum">
              <a:rPr lang="en-US" smtClean="0"/>
              <a:t>5</a:t>
            </a:fld>
            <a:endParaRPr lang="en-US"/>
          </a:p>
        </p:txBody>
      </p:sp>
      <p:sp>
        <p:nvSpPr>
          <p:cNvPr id="27" name="TextBox 26"/>
          <p:cNvSpPr txBox="1"/>
          <p:nvPr/>
        </p:nvSpPr>
        <p:spPr>
          <a:xfrm>
            <a:off x="3004131" y="3421761"/>
            <a:ext cx="3093523" cy="40011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2000" b="1" dirty="0" smtClean="0"/>
              <a:t>THE FINAL SOLUTION PATH</a:t>
            </a:r>
            <a:endParaRPr lang="en-US" sz="2000" b="1" dirty="0"/>
          </a:p>
        </p:txBody>
      </p:sp>
      <p:sp>
        <p:nvSpPr>
          <p:cNvPr id="28" name="TextBox 27"/>
          <p:cNvSpPr txBox="1"/>
          <p:nvPr/>
        </p:nvSpPr>
        <p:spPr>
          <a:xfrm>
            <a:off x="465895" y="4114800"/>
            <a:ext cx="75330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b="1" dirty="0" smtClean="0">
                <a:solidFill>
                  <a:schemeClr val="tx1"/>
                </a:solidFill>
              </a:rPr>
              <a:t>S[12]</a:t>
            </a:r>
            <a:endParaRPr lang="en-US" b="1" dirty="0">
              <a:solidFill>
                <a:schemeClr val="tx1"/>
              </a:solidFill>
            </a:endParaRPr>
          </a:p>
        </p:txBody>
      </p:sp>
      <p:sp>
        <p:nvSpPr>
          <p:cNvPr id="73" name="TextBox 72"/>
          <p:cNvSpPr txBox="1"/>
          <p:nvPr/>
        </p:nvSpPr>
        <p:spPr>
          <a:xfrm>
            <a:off x="1948814" y="4114800"/>
            <a:ext cx="75330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b="1" dirty="0" smtClean="0">
                <a:solidFill>
                  <a:schemeClr val="tx1"/>
                </a:solidFill>
              </a:rPr>
              <a:t>B[8]</a:t>
            </a:r>
            <a:endParaRPr lang="en-US" b="1" dirty="0">
              <a:solidFill>
                <a:schemeClr val="tx1"/>
              </a:solidFill>
            </a:endParaRPr>
          </a:p>
        </p:txBody>
      </p:sp>
      <p:sp>
        <p:nvSpPr>
          <p:cNvPr id="71" name="TextBox 70"/>
          <p:cNvSpPr txBox="1"/>
          <p:nvPr/>
        </p:nvSpPr>
        <p:spPr>
          <a:xfrm>
            <a:off x="3431733" y="4114800"/>
            <a:ext cx="75330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b="1" dirty="0" smtClean="0">
                <a:solidFill>
                  <a:schemeClr val="tx1"/>
                </a:solidFill>
              </a:rPr>
              <a:t>D[6]</a:t>
            </a:r>
            <a:endParaRPr lang="en-US" b="1" dirty="0">
              <a:solidFill>
                <a:schemeClr val="tx1"/>
              </a:solidFill>
            </a:endParaRPr>
          </a:p>
        </p:txBody>
      </p:sp>
      <p:sp>
        <p:nvSpPr>
          <p:cNvPr id="72" name="TextBox 71"/>
          <p:cNvSpPr txBox="1"/>
          <p:nvPr/>
        </p:nvSpPr>
        <p:spPr>
          <a:xfrm>
            <a:off x="4914652" y="4114800"/>
            <a:ext cx="75330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b="1" dirty="0" smtClean="0">
                <a:solidFill>
                  <a:schemeClr val="tx1"/>
                </a:solidFill>
              </a:rPr>
              <a:t>F[4]</a:t>
            </a:r>
            <a:endParaRPr lang="en-US" b="1" dirty="0">
              <a:solidFill>
                <a:schemeClr val="tx1"/>
              </a:solidFill>
            </a:endParaRPr>
          </a:p>
        </p:txBody>
      </p:sp>
      <p:sp>
        <p:nvSpPr>
          <p:cNvPr id="74" name="TextBox 73"/>
          <p:cNvSpPr txBox="1"/>
          <p:nvPr/>
        </p:nvSpPr>
        <p:spPr>
          <a:xfrm>
            <a:off x="6397571" y="4114800"/>
            <a:ext cx="75330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b="1" dirty="0" smtClean="0">
                <a:solidFill>
                  <a:schemeClr val="tx1"/>
                </a:solidFill>
              </a:rPr>
              <a:t>G[3]</a:t>
            </a:r>
            <a:endParaRPr lang="en-US" b="1" dirty="0">
              <a:solidFill>
                <a:schemeClr val="tx1"/>
              </a:solidFill>
            </a:endParaRPr>
          </a:p>
        </p:txBody>
      </p:sp>
      <p:sp>
        <p:nvSpPr>
          <p:cNvPr id="75" name="TextBox 74"/>
          <p:cNvSpPr txBox="1"/>
          <p:nvPr/>
        </p:nvSpPr>
        <p:spPr>
          <a:xfrm>
            <a:off x="7880488" y="4114800"/>
            <a:ext cx="75330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b="1" dirty="0" smtClean="0">
                <a:solidFill>
                  <a:schemeClr val="tx1"/>
                </a:solidFill>
              </a:rPr>
              <a:t>E[0]</a:t>
            </a:r>
            <a:endParaRPr lang="en-US" b="1" dirty="0">
              <a:solidFill>
                <a:schemeClr val="tx1"/>
              </a:solidFill>
            </a:endParaRPr>
          </a:p>
        </p:txBody>
      </p:sp>
      <p:cxnSp>
        <p:nvCxnSpPr>
          <p:cNvPr id="29" name="Straight Arrow Connector 28"/>
          <p:cNvCxnSpPr>
            <a:endCxn id="73" idx="1"/>
          </p:cNvCxnSpPr>
          <p:nvPr/>
        </p:nvCxnSpPr>
        <p:spPr>
          <a:xfrm>
            <a:off x="1219200" y="4299466"/>
            <a:ext cx="72961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71" idx="1"/>
          </p:cNvCxnSpPr>
          <p:nvPr/>
        </p:nvCxnSpPr>
        <p:spPr>
          <a:xfrm>
            <a:off x="2702119" y="4299466"/>
            <a:ext cx="72961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5" name="Straight Arrow Connector 224"/>
          <p:cNvCxnSpPr>
            <a:stCxn id="71" idx="3"/>
            <a:endCxn id="72" idx="1"/>
          </p:cNvCxnSpPr>
          <p:nvPr/>
        </p:nvCxnSpPr>
        <p:spPr>
          <a:xfrm>
            <a:off x="4185038" y="4299466"/>
            <a:ext cx="72961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7" name="Straight Arrow Connector 226"/>
          <p:cNvCxnSpPr>
            <a:stCxn id="72" idx="3"/>
            <a:endCxn id="74" idx="1"/>
          </p:cNvCxnSpPr>
          <p:nvPr/>
        </p:nvCxnSpPr>
        <p:spPr>
          <a:xfrm>
            <a:off x="5667957" y="4299466"/>
            <a:ext cx="72961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9" name="Straight Arrow Connector 228"/>
          <p:cNvCxnSpPr>
            <a:stCxn id="74" idx="3"/>
            <a:endCxn id="75" idx="1"/>
          </p:cNvCxnSpPr>
          <p:nvPr/>
        </p:nvCxnSpPr>
        <p:spPr>
          <a:xfrm>
            <a:off x="7150876" y="4299466"/>
            <a:ext cx="72961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7242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circle(in)">
                                      <p:cBhvr>
                                        <p:cTn id="34" dur="2000"/>
                                        <p:tgtEl>
                                          <p:spTgt spid="11"/>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circle(in)">
                                      <p:cBhvr>
                                        <p:cTn id="40" dur="2000"/>
                                        <p:tgtEl>
                                          <p:spTgt spid="13"/>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circle(in)">
                                      <p:cBhvr>
                                        <p:cTn id="43" dur="2000"/>
                                        <p:tgtEl>
                                          <p:spTgt spid="14"/>
                                        </p:tgtEl>
                                      </p:cBhvr>
                                    </p:animEffect>
                                  </p:childTnLst>
                                </p:cTn>
                              </p:par>
                              <p:par>
                                <p:cTn id="44" presetID="6" presetClass="entr" presetSubtype="16" fill="hold"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circle(in)">
                                      <p:cBhvr>
                                        <p:cTn id="46" dur="2000"/>
                                        <p:tgtEl>
                                          <p:spTgt spid="67"/>
                                        </p:tgtEl>
                                      </p:cBhvr>
                                    </p:animEffect>
                                  </p:childTnLst>
                                </p:cTn>
                              </p:par>
                              <p:par>
                                <p:cTn id="47" presetID="6" presetClass="entr" presetSubtype="16"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circle(in)">
                                      <p:cBhvr>
                                        <p:cTn id="49" dur="2000"/>
                                        <p:tgtEl>
                                          <p:spTgt spid="93"/>
                                        </p:tgtEl>
                                      </p:cBhvr>
                                    </p:animEffect>
                                  </p:childTnLst>
                                </p:cTn>
                              </p:par>
                              <p:par>
                                <p:cTn id="50" presetID="6" presetClass="entr" presetSubtype="16" fill="hold" nodeType="withEffect">
                                  <p:stCondLst>
                                    <p:cond delay="0"/>
                                  </p:stCondLst>
                                  <p:childTnLst>
                                    <p:set>
                                      <p:cBhvr>
                                        <p:cTn id="51" dur="1" fill="hold">
                                          <p:stCondLst>
                                            <p:cond delay="0"/>
                                          </p:stCondLst>
                                        </p:cTn>
                                        <p:tgtEl>
                                          <p:spTgt spid="112"/>
                                        </p:tgtEl>
                                        <p:attrNameLst>
                                          <p:attrName>style.visibility</p:attrName>
                                        </p:attrNameLst>
                                      </p:cBhvr>
                                      <p:to>
                                        <p:strVal val="visible"/>
                                      </p:to>
                                    </p:set>
                                    <p:animEffect transition="in" filter="circle(in)">
                                      <p:cBhvr>
                                        <p:cTn id="52" dur="2000"/>
                                        <p:tgtEl>
                                          <p:spTgt spid="112"/>
                                        </p:tgtEl>
                                      </p:cBhvr>
                                    </p:animEffect>
                                  </p:childTnLst>
                                </p:cTn>
                              </p:par>
                              <p:par>
                                <p:cTn id="53" presetID="6" presetClass="entr" presetSubtype="16"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animEffect transition="in" filter="circle(in)">
                                      <p:cBhvr>
                                        <p:cTn id="55" dur="2000"/>
                                        <p:tgtEl>
                                          <p:spTgt spid="115"/>
                                        </p:tgtEl>
                                      </p:cBhvr>
                                    </p:animEffect>
                                  </p:childTnLst>
                                </p:cTn>
                              </p:par>
                              <p:par>
                                <p:cTn id="56" presetID="6" presetClass="entr" presetSubtype="16" fill="hold" nodeType="with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circle(in)">
                                      <p:cBhvr>
                                        <p:cTn id="58" dur="2000"/>
                                        <p:tgtEl>
                                          <p:spTgt spid="117"/>
                                        </p:tgtEl>
                                      </p:cBhvr>
                                    </p:animEffect>
                                  </p:childTnLst>
                                </p:cTn>
                              </p:par>
                              <p:par>
                                <p:cTn id="59" presetID="6" presetClass="entr" presetSubtype="16" fill="hold" nodeType="withEffect">
                                  <p:stCondLst>
                                    <p:cond delay="0"/>
                                  </p:stCondLst>
                                  <p:childTnLst>
                                    <p:set>
                                      <p:cBhvr>
                                        <p:cTn id="60" dur="1" fill="hold">
                                          <p:stCondLst>
                                            <p:cond delay="0"/>
                                          </p:stCondLst>
                                        </p:cTn>
                                        <p:tgtEl>
                                          <p:spTgt spid="119"/>
                                        </p:tgtEl>
                                        <p:attrNameLst>
                                          <p:attrName>style.visibility</p:attrName>
                                        </p:attrNameLst>
                                      </p:cBhvr>
                                      <p:to>
                                        <p:strVal val="visible"/>
                                      </p:to>
                                    </p:set>
                                    <p:animEffect transition="in" filter="circle(in)">
                                      <p:cBhvr>
                                        <p:cTn id="61" dur="2000"/>
                                        <p:tgtEl>
                                          <p:spTgt spid="119"/>
                                        </p:tgtEl>
                                      </p:cBhvr>
                                    </p:animEffect>
                                  </p:childTnLst>
                                </p:cTn>
                              </p:par>
                              <p:par>
                                <p:cTn id="62" presetID="6" presetClass="entr" presetSubtype="16" fill="hold" nodeType="withEffect">
                                  <p:stCondLst>
                                    <p:cond delay="0"/>
                                  </p:stCondLst>
                                  <p:childTnLst>
                                    <p:set>
                                      <p:cBhvr>
                                        <p:cTn id="63" dur="1" fill="hold">
                                          <p:stCondLst>
                                            <p:cond delay="0"/>
                                          </p:stCondLst>
                                        </p:cTn>
                                        <p:tgtEl>
                                          <p:spTgt spid="121"/>
                                        </p:tgtEl>
                                        <p:attrNameLst>
                                          <p:attrName>style.visibility</p:attrName>
                                        </p:attrNameLst>
                                      </p:cBhvr>
                                      <p:to>
                                        <p:strVal val="visible"/>
                                      </p:to>
                                    </p:set>
                                    <p:animEffect transition="in" filter="circle(in)">
                                      <p:cBhvr>
                                        <p:cTn id="64" dur="2000"/>
                                        <p:tgtEl>
                                          <p:spTgt spid="121"/>
                                        </p:tgtEl>
                                      </p:cBhvr>
                                    </p:animEffect>
                                  </p:childTnLst>
                                </p:cTn>
                              </p:par>
                              <p:par>
                                <p:cTn id="65" presetID="6" presetClass="entr" presetSubtype="16" fill="hold" nodeType="with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circle(in)">
                                      <p:cBhvr>
                                        <p:cTn id="67" dur="2000"/>
                                        <p:tgtEl>
                                          <p:spTgt spid="124"/>
                                        </p:tgtEl>
                                      </p:cBhvr>
                                    </p:animEffect>
                                  </p:childTnLst>
                                </p:cTn>
                              </p:par>
                              <p:par>
                                <p:cTn id="68" presetID="6" presetClass="entr" presetSubtype="16" fill="hold" nodeType="withEffect">
                                  <p:stCondLst>
                                    <p:cond delay="0"/>
                                  </p:stCondLst>
                                  <p:childTnLst>
                                    <p:set>
                                      <p:cBhvr>
                                        <p:cTn id="69" dur="1" fill="hold">
                                          <p:stCondLst>
                                            <p:cond delay="0"/>
                                          </p:stCondLst>
                                        </p:cTn>
                                        <p:tgtEl>
                                          <p:spTgt spid="127"/>
                                        </p:tgtEl>
                                        <p:attrNameLst>
                                          <p:attrName>style.visibility</p:attrName>
                                        </p:attrNameLst>
                                      </p:cBhvr>
                                      <p:to>
                                        <p:strVal val="visible"/>
                                      </p:to>
                                    </p:set>
                                    <p:animEffect transition="in" filter="circle(in)">
                                      <p:cBhvr>
                                        <p:cTn id="70" dur="2000"/>
                                        <p:tgtEl>
                                          <p:spTgt spid="127"/>
                                        </p:tgtEl>
                                      </p:cBhvr>
                                    </p:animEffect>
                                  </p:childTnLst>
                                </p:cTn>
                              </p:par>
                              <p:par>
                                <p:cTn id="71" presetID="6" presetClass="entr" presetSubtype="16" fill="hold" nodeType="withEffect">
                                  <p:stCondLst>
                                    <p:cond delay="0"/>
                                  </p:stCondLst>
                                  <p:childTnLst>
                                    <p:set>
                                      <p:cBhvr>
                                        <p:cTn id="72" dur="1" fill="hold">
                                          <p:stCondLst>
                                            <p:cond delay="0"/>
                                          </p:stCondLst>
                                        </p:cTn>
                                        <p:tgtEl>
                                          <p:spTgt spid="129"/>
                                        </p:tgtEl>
                                        <p:attrNameLst>
                                          <p:attrName>style.visibility</p:attrName>
                                        </p:attrNameLst>
                                      </p:cBhvr>
                                      <p:to>
                                        <p:strVal val="visible"/>
                                      </p:to>
                                    </p:set>
                                    <p:animEffect transition="in" filter="circle(in)">
                                      <p:cBhvr>
                                        <p:cTn id="73" dur="2000"/>
                                        <p:tgtEl>
                                          <p:spTgt spid="129"/>
                                        </p:tgtEl>
                                      </p:cBhvr>
                                    </p:animEffect>
                                  </p:childTnLst>
                                </p:cTn>
                              </p:par>
                              <p:par>
                                <p:cTn id="74" presetID="6" presetClass="entr" presetSubtype="16" fill="hold" nodeType="with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circle(in)">
                                      <p:cBhvr>
                                        <p:cTn id="76" dur="2000"/>
                                        <p:tgtEl>
                                          <p:spTgt spid="133"/>
                                        </p:tgtEl>
                                      </p:cBhvr>
                                    </p:animEffect>
                                  </p:childTnLst>
                                </p:cTn>
                              </p:par>
                              <p:par>
                                <p:cTn id="77" presetID="6" presetClass="entr" presetSubtype="16" fill="hold" nodeType="with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circle(in)">
                                      <p:cBhvr>
                                        <p:cTn id="79" dur="2000"/>
                                        <p:tgtEl>
                                          <p:spTgt spid="138"/>
                                        </p:tgtEl>
                                      </p:cBhvr>
                                    </p:animEffect>
                                  </p:childTnLst>
                                </p:cTn>
                              </p:par>
                              <p:par>
                                <p:cTn id="80" presetID="6" presetClass="entr" presetSubtype="16" fill="hold" nodeType="withEffect">
                                  <p:stCondLst>
                                    <p:cond delay="0"/>
                                  </p:stCondLst>
                                  <p:childTnLst>
                                    <p:set>
                                      <p:cBhvr>
                                        <p:cTn id="81" dur="1" fill="hold">
                                          <p:stCondLst>
                                            <p:cond delay="0"/>
                                          </p:stCondLst>
                                        </p:cTn>
                                        <p:tgtEl>
                                          <p:spTgt spid="140"/>
                                        </p:tgtEl>
                                        <p:attrNameLst>
                                          <p:attrName>style.visibility</p:attrName>
                                        </p:attrNameLst>
                                      </p:cBhvr>
                                      <p:to>
                                        <p:strVal val="visible"/>
                                      </p:to>
                                    </p:set>
                                    <p:animEffect transition="in" filter="circle(in)">
                                      <p:cBhvr>
                                        <p:cTn id="82" dur="2000"/>
                                        <p:tgtEl>
                                          <p:spTgt spid="140"/>
                                        </p:tgtEl>
                                      </p:cBhvr>
                                    </p:animEffect>
                                  </p:childTnLst>
                                </p:cTn>
                              </p:par>
                              <p:par>
                                <p:cTn id="83" presetID="6" presetClass="entr" presetSubtype="16" fill="hold" nodeType="withEffect">
                                  <p:stCondLst>
                                    <p:cond delay="0"/>
                                  </p:stCondLst>
                                  <p:childTnLst>
                                    <p:set>
                                      <p:cBhvr>
                                        <p:cTn id="84" dur="1" fill="hold">
                                          <p:stCondLst>
                                            <p:cond delay="0"/>
                                          </p:stCondLst>
                                        </p:cTn>
                                        <p:tgtEl>
                                          <p:spTgt spid="154"/>
                                        </p:tgtEl>
                                        <p:attrNameLst>
                                          <p:attrName>style.visibility</p:attrName>
                                        </p:attrNameLst>
                                      </p:cBhvr>
                                      <p:to>
                                        <p:strVal val="visible"/>
                                      </p:to>
                                    </p:set>
                                    <p:animEffect transition="in" filter="circle(in)">
                                      <p:cBhvr>
                                        <p:cTn id="85" dur="2000"/>
                                        <p:tgtEl>
                                          <p:spTgt spid="154"/>
                                        </p:tgtEl>
                                      </p:cBhvr>
                                    </p:animEffect>
                                  </p:childTnLst>
                                </p:cTn>
                              </p:par>
                              <p:par>
                                <p:cTn id="86" presetID="6" presetClass="entr" presetSubtype="16" fill="hold" nodeType="withEffect">
                                  <p:stCondLst>
                                    <p:cond delay="0"/>
                                  </p:stCondLst>
                                  <p:childTnLst>
                                    <p:set>
                                      <p:cBhvr>
                                        <p:cTn id="87" dur="1" fill="hold">
                                          <p:stCondLst>
                                            <p:cond delay="0"/>
                                          </p:stCondLst>
                                        </p:cTn>
                                        <p:tgtEl>
                                          <p:spTgt spid="166"/>
                                        </p:tgtEl>
                                        <p:attrNameLst>
                                          <p:attrName>style.visibility</p:attrName>
                                        </p:attrNameLst>
                                      </p:cBhvr>
                                      <p:to>
                                        <p:strVal val="visible"/>
                                      </p:to>
                                    </p:set>
                                    <p:animEffect transition="in" filter="circle(in)">
                                      <p:cBhvr>
                                        <p:cTn id="88" dur="2000"/>
                                        <p:tgtEl>
                                          <p:spTgt spid="166"/>
                                        </p:tgtEl>
                                      </p:cBhvr>
                                    </p:animEffect>
                                  </p:childTnLst>
                                </p:cTn>
                              </p:par>
                              <p:par>
                                <p:cTn id="89" presetID="6" presetClass="entr" presetSubtype="16" fill="hold" nodeType="withEffect">
                                  <p:stCondLst>
                                    <p:cond delay="0"/>
                                  </p:stCondLst>
                                  <p:childTnLst>
                                    <p:set>
                                      <p:cBhvr>
                                        <p:cTn id="90" dur="1" fill="hold">
                                          <p:stCondLst>
                                            <p:cond delay="0"/>
                                          </p:stCondLst>
                                        </p:cTn>
                                        <p:tgtEl>
                                          <p:spTgt spid="184"/>
                                        </p:tgtEl>
                                        <p:attrNameLst>
                                          <p:attrName>style.visibility</p:attrName>
                                        </p:attrNameLst>
                                      </p:cBhvr>
                                      <p:to>
                                        <p:strVal val="visible"/>
                                      </p:to>
                                    </p:set>
                                    <p:animEffect transition="in" filter="circle(in)">
                                      <p:cBhvr>
                                        <p:cTn id="91" dur="2000"/>
                                        <p:tgtEl>
                                          <p:spTgt spid="184"/>
                                        </p:tgtEl>
                                      </p:cBhvr>
                                    </p:animEffect>
                                  </p:childTnLst>
                                </p:cTn>
                              </p:par>
                              <p:par>
                                <p:cTn id="92" presetID="6" presetClass="entr" presetSubtype="16" fill="hold" nodeType="withEffect">
                                  <p:stCondLst>
                                    <p:cond delay="0"/>
                                  </p:stCondLst>
                                  <p:childTnLst>
                                    <p:set>
                                      <p:cBhvr>
                                        <p:cTn id="93" dur="1" fill="hold">
                                          <p:stCondLst>
                                            <p:cond delay="0"/>
                                          </p:stCondLst>
                                        </p:cTn>
                                        <p:tgtEl>
                                          <p:spTgt spid="250"/>
                                        </p:tgtEl>
                                        <p:attrNameLst>
                                          <p:attrName>style.visibility</p:attrName>
                                        </p:attrNameLst>
                                      </p:cBhvr>
                                      <p:to>
                                        <p:strVal val="visible"/>
                                      </p:to>
                                    </p:set>
                                    <p:animEffect transition="in" filter="circle(in)">
                                      <p:cBhvr>
                                        <p:cTn id="94" dur="2000"/>
                                        <p:tgtEl>
                                          <p:spTgt spid="250"/>
                                        </p:tgtEl>
                                      </p:cBhvr>
                                    </p:animEffect>
                                  </p:childTnLst>
                                </p:cTn>
                              </p:par>
                            </p:childTnLst>
                          </p:cTn>
                        </p:par>
                        <p:par>
                          <p:cTn id="95" fill="hold">
                            <p:stCondLst>
                              <p:cond delay="2000"/>
                            </p:stCondLst>
                            <p:childTnLst>
                              <p:par>
                                <p:cTn id="96" presetID="6" presetClass="entr" presetSubtype="16" fill="hold" grpId="0" nodeType="after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circle(in)">
                                      <p:cBhvr>
                                        <p:cTn id="98" dur="2000"/>
                                        <p:tgtEl>
                                          <p:spTgt spid="23"/>
                                        </p:tgtEl>
                                      </p:cBhvr>
                                    </p:animEffect>
                                  </p:childTnLst>
                                </p:cTn>
                              </p:par>
                            </p:childTnLst>
                          </p:cTn>
                        </p:par>
                      </p:childTnLst>
                    </p:cTn>
                  </p:par>
                  <p:par>
                    <p:cTn id="99" fill="hold">
                      <p:stCondLst>
                        <p:cond delay="indefinite"/>
                      </p:stCondLst>
                      <p:childTnLst>
                        <p:par>
                          <p:cTn id="100" fill="hold">
                            <p:stCondLst>
                              <p:cond delay="0"/>
                            </p:stCondLst>
                            <p:childTnLst>
                              <p:par>
                                <p:cTn id="101" presetID="6" presetClass="entr" presetSubtype="16"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circle(in)">
                                      <p:cBhvr>
                                        <p:cTn id="106" dur="2000"/>
                                        <p:tgtEl>
                                          <p:spTgt spid="17"/>
                                        </p:tgtEl>
                                      </p:cBhvr>
                                    </p:animEffect>
                                  </p:childTnLst>
                                </p:cTn>
                              </p:par>
                              <p:par>
                                <p:cTn id="107" presetID="6" presetClass="entr" presetSubtype="16"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circle(in)">
                                      <p:cBhvr>
                                        <p:cTn id="109" dur="2000"/>
                                        <p:tgtEl>
                                          <p:spTgt spid="18"/>
                                        </p:tgtEl>
                                      </p:cBhvr>
                                    </p:animEffect>
                                  </p:childTnLst>
                                </p:cTn>
                              </p:par>
                              <p:par>
                                <p:cTn id="110" presetID="6" presetClass="entr" presetSubtype="16" fill="hold" nodeType="withEffect">
                                  <p:stCondLst>
                                    <p:cond delay="0"/>
                                  </p:stCondLst>
                                  <p:childTnLst>
                                    <p:set>
                                      <p:cBhvr>
                                        <p:cTn id="111" dur="1" fill="hold">
                                          <p:stCondLst>
                                            <p:cond delay="0"/>
                                          </p:stCondLst>
                                        </p:cTn>
                                        <p:tgtEl>
                                          <p:spTgt spid="20"/>
                                        </p:tgtEl>
                                        <p:attrNameLst>
                                          <p:attrName>style.visibility</p:attrName>
                                        </p:attrNameLst>
                                      </p:cBhvr>
                                      <p:to>
                                        <p:strVal val="visible"/>
                                      </p:to>
                                    </p:set>
                                    <p:animEffect transition="in" filter="circle(in)">
                                      <p:cBhvr>
                                        <p:cTn id="112" dur="2000"/>
                                        <p:tgtEl>
                                          <p:spTgt spid="20"/>
                                        </p:tgtEl>
                                      </p:cBhvr>
                                    </p:animEffect>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grpId="0" nodeType="clickEffect">
                                  <p:stCondLst>
                                    <p:cond delay="0"/>
                                  </p:stCondLst>
                                  <p:childTnLst>
                                    <p:set>
                                      <p:cBhvr>
                                        <p:cTn id="116" dur="1" fill="hold">
                                          <p:stCondLst>
                                            <p:cond delay="0"/>
                                          </p:stCondLst>
                                        </p:cTn>
                                        <p:tgtEl>
                                          <p:spTgt spid="276"/>
                                        </p:tgtEl>
                                        <p:attrNameLst>
                                          <p:attrName>style.visibility</p:attrName>
                                        </p:attrNameLst>
                                      </p:cBhvr>
                                      <p:to>
                                        <p:strVal val="visible"/>
                                      </p:to>
                                    </p:set>
                                    <p:animEffect transition="in" filter="circle(in)">
                                      <p:cBhvr>
                                        <p:cTn id="117" dur="2000"/>
                                        <p:tgtEl>
                                          <p:spTgt spid="276"/>
                                        </p:tgtEl>
                                      </p:cBhvr>
                                    </p:animEffect>
                                  </p:childTnLst>
                                </p:cTn>
                              </p:par>
                              <p:par>
                                <p:cTn id="118" presetID="6" presetClass="entr" presetSubtype="16" fill="hold" grpId="0" nodeType="withEffect">
                                  <p:stCondLst>
                                    <p:cond delay="0"/>
                                  </p:stCondLst>
                                  <p:childTnLst>
                                    <p:set>
                                      <p:cBhvr>
                                        <p:cTn id="119" dur="1" fill="hold">
                                          <p:stCondLst>
                                            <p:cond delay="0"/>
                                          </p:stCondLst>
                                        </p:cTn>
                                        <p:tgtEl>
                                          <p:spTgt spid="273"/>
                                        </p:tgtEl>
                                        <p:attrNameLst>
                                          <p:attrName>style.visibility</p:attrName>
                                        </p:attrNameLst>
                                      </p:cBhvr>
                                      <p:to>
                                        <p:strVal val="visible"/>
                                      </p:to>
                                    </p:set>
                                    <p:animEffect transition="in" filter="circle(in)">
                                      <p:cBhvr>
                                        <p:cTn id="120" dur="2000"/>
                                        <p:tgtEl>
                                          <p:spTgt spid="273"/>
                                        </p:tgtEl>
                                      </p:cBhvr>
                                    </p:animEffect>
                                  </p:childTnLst>
                                </p:cTn>
                              </p:par>
                              <p:par>
                                <p:cTn id="121" presetID="6" presetClass="entr" presetSubtype="16" fill="hold" grpId="0" nodeType="withEffect">
                                  <p:stCondLst>
                                    <p:cond delay="0"/>
                                  </p:stCondLst>
                                  <p:childTnLst>
                                    <p:set>
                                      <p:cBhvr>
                                        <p:cTn id="122" dur="1" fill="hold">
                                          <p:stCondLst>
                                            <p:cond delay="0"/>
                                          </p:stCondLst>
                                        </p:cTn>
                                        <p:tgtEl>
                                          <p:spTgt spid="274"/>
                                        </p:tgtEl>
                                        <p:attrNameLst>
                                          <p:attrName>style.visibility</p:attrName>
                                        </p:attrNameLst>
                                      </p:cBhvr>
                                      <p:to>
                                        <p:strVal val="visible"/>
                                      </p:to>
                                    </p:set>
                                    <p:animEffect transition="in" filter="circle(in)">
                                      <p:cBhvr>
                                        <p:cTn id="123" dur="2000"/>
                                        <p:tgtEl>
                                          <p:spTgt spid="274"/>
                                        </p:tgtEl>
                                      </p:cBhvr>
                                    </p:animEffect>
                                  </p:childTnLst>
                                </p:cTn>
                              </p:par>
                              <p:par>
                                <p:cTn id="124" presetID="6" presetClass="entr" presetSubtype="16" fill="hold" grpId="0" nodeType="withEffect">
                                  <p:stCondLst>
                                    <p:cond delay="0"/>
                                  </p:stCondLst>
                                  <p:childTnLst>
                                    <p:set>
                                      <p:cBhvr>
                                        <p:cTn id="125" dur="1" fill="hold">
                                          <p:stCondLst>
                                            <p:cond delay="0"/>
                                          </p:stCondLst>
                                        </p:cTn>
                                        <p:tgtEl>
                                          <p:spTgt spid="280"/>
                                        </p:tgtEl>
                                        <p:attrNameLst>
                                          <p:attrName>style.visibility</p:attrName>
                                        </p:attrNameLst>
                                      </p:cBhvr>
                                      <p:to>
                                        <p:strVal val="visible"/>
                                      </p:to>
                                    </p:set>
                                    <p:animEffect transition="in" filter="circle(in)">
                                      <p:cBhvr>
                                        <p:cTn id="126" dur="2000"/>
                                        <p:tgtEl>
                                          <p:spTgt spid="280"/>
                                        </p:tgtEl>
                                      </p:cBhvr>
                                    </p:animEffect>
                                  </p:childTnLst>
                                </p:cTn>
                              </p:par>
                              <p:par>
                                <p:cTn id="127" presetID="6" presetClass="entr" presetSubtype="16" fill="hold" grpId="0" nodeType="withEffect">
                                  <p:stCondLst>
                                    <p:cond delay="0"/>
                                  </p:stCondLst>
                                  <p:childTnLst>
                                    <p:set>
                                      <p:cBhvr>
                                        <p:cTn id="128" dur="1" fill="hold">
                                          <p:stCondLst>
                                            <p:cond delay="0"/>
                                          </p:stCondLst>
                                        </p:cTn>
                                        <p:tgtEl>
                                          <p:spTgt spid="277"/>
                                        </p:tgtEl>
                                        <p:attrNameLst>
                                          <p:attrName>style.visibility</p:attrName>
                                        </p:attrNameLst>
                                      </p:cBhvr>
                                      <p:to>
                                        <p:strVal val="visible"/>
                                      </p:to>
                                    </p:set>
                                    <p:animEffect transition="in" filter="circle(in)">
                                      <p:cBhvr>
                                        <p:cTn id="129" dur="2000"/>
                                        <p:tgtEl>
                                          <p:spTgt spid="277"/>
                                        </p:tgtEl>
                                      </p:cBhvr>
                                    </p:animEffect>
                                  </p:childTnLst>
                                </p:cTn>
                              </p:par>
                              <p:par>
                                <p:cTn id="130" presetID="6" presetClass="entr" presetSubtype="16" fill="hold" grpId="0" nodeType="withEffect">
                                  <p:stCondLst>
                                    <p:cond delay="0"/>
                                  </p:stCondLst>
                                  <p:childTnLst>
                                    <p:set>
                                      <p:cBhvr>
                                        <p:cTn id="131" dur="1" fill="hold">
                                          <p:stCondLst>
                                            <p:cond delay="0"/>
                                          </p:stCondLst>
                                        </p:cTn>
                                        <p:tgtEl>
                                          <p:spTgt spid="279"/>
                                        </p:tgtEl>
                                        <p:attrNameLst>
                                          <p:attrName>style.visibility</p:attrName>
                                        </p:attrNameLst>
                                      </p:cBhvr>
                                      <p:to>
                                        <p:strVal val="visible"/>
                                      </p:to>
                                    </p:set>
                                    <p:animEffect transition="in" filter="circle(in)">
                                      <p:cBhvr>
                                        <p:cTn id="132" dur="2000"/>
                                        <p:tgtEl>
                                          <p:spTgt spid="279"/>
                                        </p:tgtEl>
                                      </p:cBhvr>
                                    </p:animEffect>
                                  </p:childTnLst>
                                </p:cTn>
                              </p:par>
                              <p:par>
                                <p:cTn id="133" presetID="6" presetClass="entr" presetSubtype="16" fill="hold" grpId="0" nodeType="withEffect">
                                  <p:stCondLst>
                                    <p:cond delay="0"/>
                                  </p:stCondLst>
                                  <p:childTnLst>
                                    <p:set>
                                      <p:cBhvr>
                                        <p:cTn id="134" dur="1" fill="hold">
                                          <p:stCondLst>
                                            <p:cond delay="0"/>
                                          </p:stCondLst>
                                        </p:cTn>
                                        <p:tgtEl>
                                          <p:spTgt spid="278"/>
                                        </p:tgtEl>
                                        <p:attrNameLst>
                                          <p:attrName>style.visibility</p:attrName>
                                        </p:attrNameLst>
                                      </p:cBhvr>
                                      <p:to>
                                        <p:strVal val="visible"/>
                                      </p:to>
                                    </p:set>
                                    <p:animEffect transition="in" filter="circle(in)">
                                      <p:cBhvr>
                                        <p:cTn id="135" dur="2000"/>
                                        <p:tgtEl>
                                          <p:spTgt spid="278"/>
                                        </p:tgtEl>
                                      </p:cBhvr>
                                    </p:animEffect>
                                  </p:childTnLst>
                                </p:cTn>
                              </p:par>
                              <p:par>
                                <p:cTn id="136" presetID="6" presetClass="entr" presetSubtype="16" fill="hold" grpId="0" nodeType="withEffect">
                                  <p:stCondLst>
                                    <p:cond delay="0"/>
                                  </p:stCondLst>
                                  <p:childTnLst>
                                    <p:set>
                                      <p:cBhvr>
                                        <p:cTn id="137" dur="1" fill="hold">
                                          <p:stCondLst>
                                            <p:cond delay="0"/>
                                          </p:stCondLst>
                                        </p:cTn>
                                        <p:tgtEl>
                                          <p:spTgt spid="281"/>
                                        </p:tgtEl>
                                        <p:attrNameLst>
                                          <p:attrName>style.visibility</p:attrName>
                                        </p:attrNameLst>
                                      </p:cBhvr>
                                      <p:to>
                                        <p:strVal val="visible"/>
                                      </p:to>
                                    </p:set>
                                    <p:animEffect transition="in" filter="circle(in)">
                                      <p:cBhvr>
                                        <p:cTn id="138" dur="2000"/>
                                        <p:tgtEl>
                                          <p:spTgt spid="281"/>
                                        </p:tgtEl>
                                      </p:cBhvr>
                                    </p:animEffect>
                                  </p:childTnLst>
                                </p:cTn>
                              </p:par>
                              <p:par>
                                <p:cTn id="139" presetID="6" presetClass="entr" presetSubtype="16" fill="hold" grpId="0" nodeType="withEffect">
                                  <p:stCondLst>
                                    <p:cond delay="0"/>
                                  </p:stCondLst>
                                  <p:childTnLst>
                                    <p:set>
                                      <p:cBhvr>
                                        <p:cTn id="140" dur="1" fill="hold">
                                          <p:stCondLst>
                                            <p:cond delay="0"/>
                                          </p:stCondLst>
                                        </p:cTn>
                                        <p:tgtEl>
                                          <p:spTgt spid="275"/>
                                        </p:tgtEl>
                                        <p:attrNameLst>
                                          <p:attrName>style.visibility</p:attrName>
                                        </p:attrNameLst>
                                      </p:cBhvr>
                                      <p:to>
                                        <p:strVal val="visible"/>
                                      </p:to>
                                    </p:set>
                                    <p:animEffect transition="in" filter="circle(in)">
                                      <p:cBhvr>
                                        <p:cTn id="141" dur="2000"/>
                                        <p:tgtEl>
                                          <p:spTgt spid="275"/>
                                        </p:tgtEl>
                                      </p:cBhvr>
                                    </p:animEffect>
                                  </p:childTnLst>
                                </p:cTn>
                              </p:par>
                              <p:par>
                                <p:cTn id="142" presetID="6" presetClass="entr" presetSubtype="16" fill="hold" grpId="0" nodeType="withEffect">
                                  <p:stCondLst>
                                    <p:cond delay="0"/>
                                  </p:stCondLst>
                                  <p:childTnLst>
                                    <p:set>
                                      <p:cBhvr>
                                        <p:cTn id="143" dur="1" fill="hold">
                                          <p:stCondLst>
                                            <p:cond delay="0"/>
                                          </p:stCondLst>
                                        </p:cTn>
                                        <p:tgtEl>
                                          <p:spTgt spid="285"/>
                                        </p:tgtEl>
                                        <p:attrNameLst>
                                          <p:attrName>style.visibility</p:attrName>
                                        </p:attrNameLst>
                                      </p:cBhvr>
                                      <p:to>
                                        <p:strVal val="visible"/>
                                      </p:to>
                                    </p:set>
                                    <p:animEffect transition="in" filter="circle(in)">
                                      <p:cBhvr>
                                        <p:cTn id="144" dur="2000"/>
                                        <p:tgtEl>
                                          <p:spTgt spid="285"/>
                                        </p:tgtEl>
                                      </p:cBhvr>
                                    </p:animEffect>
                                  </p:childTnLst>
                                </p:cTn>
                              </p:par>
                              <p:par>
                                <p:cTn id="145" presetID="6" presetClass="entr" presetSubtype="16" fill="hold" grpId="0" nodeType="withEffect">
                                  <p:stCondLst>
                                    <p:cond delay="0"/>
                                  </p:stCondLst>
                                  <p:childTnLst>
                                    <p:set>
                                      <p:cBhvr>
                                        <p:cTn id="146" dur="1" fill="hold">
                                          <p:stCondLst>
                                            <p:cond delay="0"/>
                                          </p:stCondLst>
                                        </p:cTn>
                                        <p:tgtEl>
                                          <p:spTgt spid="284"/>
                                        </p:tgtEl>
                                        <p:attrNameLst>
                                          <p:attrName>style.visibility</p:attrName>
                                        </p:attrNameLst>
                                      </p:cBhvr>
                                      <p:to>
                                        <p:strVal val="visible"/>
                                      </p:to>
                                    </p:set>
                                    <p:animEffect transition="in" filter="circle(in)">
                                      <p:cBhvr>
                                        <p:cTn id="147" dur="2000"/>
                                        <p:tgtEl>
                                          <p:spTgt spid="284"/>
                                        </p:tgtEl>
                                      </p:cBhvr>
                                    </p:animEffect>
                                  </p:childTnLst>
                                </p:cTn>
                              </p:par>
                              <p:par>
                                <p:cTn id="148" presetID="6" presetClass="entr" presetSubtype="16" fill="hold" grpId="0" nodeType="withEffect">
                                  <p:stCondLst>
                                    <p:cond delay="0"/>
                                  </p:stCondLst>
                                  <p:childTnLst>
                                    <p:set>
                                      <p:cBhvr>
                                        <p:cTn id="149" dur="1" fill="hold">
                                          <p:stCondLst>
                                            <p:cond delay="0"/>
                                          </p:stCondLst>
                                        </p:cTn>
                                        <p:tgtEl>
                                          <p:spTgt spid="282"/>
                                        </p:tgtEl>
                                        <p:attrNameLst>
                                          <p:attrName>style.visibility</p:attrName>
                                        </p:attrNameLst>
                                      </p:cBhvr>
                                      <p:to>
                                        <p:strVal val="visible"/>
                                      </p:to>
                                    </p:set>
                                    <p:animEffect transition="in" filter="circle(in)">
                                      <p:cBhvr>
                                        <p:cTn id="150" dur="2000"/>
                                        <p:tgtEl>
                                          <p:spTgt spid="282"/>
                                        </p:tgtEl>
                                      </p:cBhvr>
                                    </p:animEffect>
                                  </p:childTnLst>
                                </p:cTn>
                              </p:par>
                              <p:par>
                                <p:cTn id="151" presetID="6" presetClass="entr" presetSubtype="16" fill="hold" grpId="0" nodeType="withEffect">
                                  <p:stCondLst>
                                    <p:cond delay="0"/>
                                  </p:stCondLst>
                                  <p:childTnLst>
                                    <p:set>
                                      <p:cBhvr>
                                        <p:cTn id="152" dur="1" fill="hold">
                                          <p:stCondLst>
                                            <p:cond delay="0"/>
                                          </p:stCondLst>
                                        </p:cTn>
                                        <p:tgtEl>
                                          <p:spTgt spid="283"/>
                                        </p:tgtEl>
                                        <p:attrNameLst>
                                          <p:attrName>style.visibility</p:attrName>
                                        </p:attrNameLst>
                                      </p:cBhvr>
                                      <p:to>
                                        <p:strVal val="visible"/>
                                      </p:to>
                                    </p:set>
                                    <p:animEffect transition="in" filter="circle(in)">
                                      <p:cBhvr>
                                        <p:cTn id="153" dur="2000"/>
                                        <p:tgtEl>
                                          <p:spTgt spid="283"/>
                                        </p:tgtEl>
                                      </p:cBhvr>
                                    </p:animEffect>
                                  </p:childTnLst>
                                </p:cTn>
                              </p:par>
                            </p:childTnLst>
                          </p:cTn>
                        </p:par>
                        <p:par>
                          <p:cTn id="154" fill="hold">
                            <p:stCondLst>
                              <p:cond delay="2000"/>
                            </p:stCondLst>
                            <p:childTnLst>
                              <p:par>
                                <p:cTn id="155" presetID="6" presetClass="entr" presetSubtype="16" fill="hold" grpId="0" nodeType="afterEffect">
                                  <p:stCondLst>
                                    <p:cond delay="0"/>
                                  </p:stCondLst>
                                  <p:childTnLst>
                                    <p:set>
                                      <p:cBhvr>
                                        <p:cTn id="156" dur="1" fill="hold">
                                          <p:stCondLst>
                                            <p:cond delay="0"/>
                                          </p:stCondLst>
                                        </p:cTn>
                                        <p:tgtEl>
                                          <p:spTgt spid="330"/>
                                        </p:tgtEl>
                                        <p:attrNameLst>
                                          <p:attrName>style.visibility</p:attrName>
                                        </p:attrNameLst>
                                      </p:cBhvr>
                                      <p:to>
                                        <p:strVal val="visible"/>
                                      </p:to>
                                    </p:set>
                                    <p:animEffect transition="in" filter="circle(in)">
                                      <p:cBhvr>
                                        <p:cTn id="157" dur="2000"/>
                                        <p:tgtEl>
                                          <p:spTgt spid="330"/>
                                        </p:tgtEl>
                                      </p:cBhvr>
                                    </p:animEffect>
                                  </p:childTnLst>
                                </p:cTn>
                              </p:par>
                            </p:childTnLst>
                          </p:cTn>
                        </p:par>
                      </p:childTnLst>
                    </p:cTn>
                  </p:par>
                  <p:par>
                    <p:cTn id="158" fill="hold">
                      <p:stCondLst>
                        <p:cond delay="indefinite"/>
                      </p:stCondLst>
                      <p:childTnLst>
                        <p:par>
                          <p:cTn id="159" fill="hold">
                            <p:stCondLst>
                              <p:cond delay="0"/>
                            </p:stCondLst>
                            <p:childTnLst>
                              <p:par>
                                <p:cTn id="160" presetID="6" presetClass="entr" presetSubtype="16" fill="hold" grpId="0" nodeType="clickEffect">
                                  <p:stCondLst>
                                    <p:cond delay="0"/>
                                  </p:stCondLst>
                                  <p:childTnLst>
                                    <p:set>
                                      <p:cBhvr>
                                        <p:cTn id="161" dur="1" fill="hold">
                                          <p:stCondLst>
                                            <p:cond delay="0"/>
                                          </p:stCondLst>
                                        </p:cTn>
                                        <p:tgtEl>
                                          <p:spTgt spid="16"/>
                                        </p:tgtEl>
                                        <p:attrNameLst>
                                          <p:attrName>style.visibility</p:attrName>
                                        </p:attrNameLst>
                                      </p:cBhvr>
                                      <p:to>
                                        <p:strVal val="visible"/>
                                      </p:to>
                                    </p:set>
                                    <p:animEffect transition="in" filter="circle(in)">
                                      <p:cBhvr>
                                        <p:cTn id="162" dur="2000"/>
                                        <p:tgtEl>
                                          <p:spTgt spid="16"/>
                                        </p:tgtEl>
                                      </p:cBhvr>
                                    </p:animEffect>
                                  </p:childTnLst>
                                </p:cTn>
                              </p:par>
                              <p:par>
                                <p:cTn id="163" presetID="6" presetClass="entr" presetSubtype="16" fill="hold" grpId="0" nodeType="with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circle(in)">
                                      <p:cBhvr>
                                        <p:cTn id="165" dur="2000"/>
                                        <p:tgtEl>
                                          <p:spTgt spid="51"/>
                                        </p:tgtEl>
                                      </p:cBhvr>
                                    </p:animEffect>
                                  </p:childTnLst>
                                </p:cTn>
                              </p:par>
                            </p:childTnLst>
                          </p:cTn>
                        </p:par>
                      </p:childTnLst>
                    </p:cTn>
                  </p:par>
                  <p:par>
                    <p:cTn id="166" fill="hold">
                      <p:stCondLst>
                        <p:cond delay="indefinite"/>
                      </p:stCondLst>
                      <p:childTnLst>
                        <p:par>
                          <p:cTn id="167" fill="hold">
                            <p:stCondLst>
                              <p:cond delay="0"/>
                            </p:stCondLst>
                            <p:childTnLst>
                              <p:par>
                                <p:cTn id="168" presetID="45" presetClass="entr" presetSubtype="0" fill="hold" nodeType="clickEffect">
                                  <p:stCondLst>
                                    <p:cond delay="0"/>
                                  </p:stCondLst>
                                  <p:childTnLst>
                                    <p:set>
                                      <p:cBhvr>
                                        <p:cTn id="169" dur="1" fill="hold">
                                          <p:stCondLst>
                                            <p:cond delay="0"/>
                                          </p:stCondLst>
                                        </p:cTn>
                                        <p:tgtEl>
                                          <p:spTgt spid="17"/>
                                        </p:tgtEl>
                                        <p:attrNameLst>
                                          <p:attrName>style.visibility</p:attrName>
                                        </p:attrNameLst>
                                      </p:cBhvr>
                                      <p:to>
                                        <p:strVal val="visible"/>
                                      </p:to>
                                    </p:set>
                                    <p:animEffect transition="in" filter="fade">
                                      <p:cBhvr>
                                        <p:cTn id="170" dur="2000"/>
                                        <p:tgtEl>
                                          <p:spTgt spid="17"/>
                                        </p:tgtEl>
                                      </p:cBhvr>
                                    </p:animEffect>
                                    <p:anim calcmode="lin" valueType="num">
                                      <p:cBhvr>
                                        <p:cTn id="171" dur="2000" fill="hold"/>
                                        <p:tgtEl>
                                          <p:spTgt spid="17"/>
                                        </p:tgtEl>
                                        <p:attrNameLst>
                                          <p:attrName>ppt_w</p:attrName>
                                        </p:attrNameLst>
                                      </p:cBhvr>
                                      <p:tavLst>
                                        <p:tav tm="0" fmla="#ppt_w*sin(2.5*pi*$)">
                                          <p:val>
                                            <p:fltVal val="0"/>
                                          </p:val>
                                        </p:tav>
                                        <p:tav tm="100000">
                                          <p:val>
                                            <p:fltVal val="1"/>
                                          </p:val>
                                        </p:tav>
                                      </p:tavLst>
                                    </p:anim>
                                    <p:anim calcmode="lin" valueType="num">
                                      <p:cBhvr>
                                        <p:cTn id="172"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 presetClass="emph" presetSubtype="2" fill="hold" nodeType="clickEffect">
                                  <p:stCondLst>
                                    <p:cond delay="0"/>
                                  </p:stCondLst>
                                  <p:childTnLst>
                                    <p:animClr clrSpc="rgb" dir="cw">
                                      <p:cBhvr>
                                        <p:cTn id="176" dur="2000" fill="hold"/>
                                        <p:tgtEl>
                                          <p:spTgt spid="2"/>
                                        </p:tgtEl>
                                        <p:attrNameLst>
                                          <p:attrName>fillcolor</p:attrName>
                                        </p:attrNameLst>
                                      </p:cBhvr>
                                      <p:to>
                                        <a:schemeClr val="accent2"/>
                                      </p:to>
                                    </p:animClr>
                                    <p:set>
                                      <p:cBhvr>
                                        <p:cTn id="177" dur="2000" fill="hold"/>
                                        <p:tgtEl>
                                          <p:spTgt spid="2"/>
                                        </p:tgtEl>
                                        <p:attrNameLst>
                                          <p:attrName>fill.type</p:attrName>
                                        </p:attrNameLst>
                                      </p:cBhvr>
                                      <p:to>
                                        <p:strVal val="solid"/>
                                      </p:to>
                                    </p:set>
                                    <p:set>
                                      <p:cBhvr>
                                        <p:cTn id="178" dur="2000" fill="hold"/>
                                        <p:tgtEl>
                                          <p:spTgt spid="2"/>
                                        </p:tgtEl>
                                        <p:attrNameLst>
                                          <p:attrName>fill.on</p:attrName>
                                        </p:attrNameLst>
                                      </p:cBhvr>
                                      <p:to>
                                        <p:strVal val="true"/>
                                      </p:to>
                                    </p:set>
                                  </p:childTnLst>
                                </p:cTn>
                              </p:par>
                            </p:childTnLst>
                          </p:cTn>
                        </p:par>
                        <p:par>
                          <p:cTn id="179" fill="hold">
                            <p:stCondLst>
                              <p:cond delay="2000"/>
                            </p:stCondLst>
                            <p:childTnLst>
                              <p:par>
                                <p:cTn id="180" presetID="6" presetClass="entr" presetSubtype="16" fill="hold" grpId="0" nodeType="afterEffect">
                                  <p:stCondLst>
                                    <p:cond delay="0"/>
                                  </p:stCondLst>
                                  <p:childTnLst>
                                    <p:set>
                                      <p:cBhvr>
                                        <p:cTn id="181" dur="1" fill="hold">
                                          <p:stCondLst>
                                            <p:cond delay="0"/>
                                          </p:stCondLst>
                                        </p:cTn>
                                        <p:tgtEl>
                                          <p:spTgt spid="52"/>
                                        </p:tgtEl>
                                        <p:attrNameLst>
                                          <p:attrName>style.visibility</p:attrName>
                                        </p:attrNameLst>
                                      </p:cBhvr>
                                      <p:to>
                                        <p:strVal val="visible"/>
                                      </p:to>
                                    </p:set>
                                    <p:animEffect transition="in" filter="circle(in)">
                                      <p:cBhvr>
                                        <p:cTn id="182" dur="2000"/>
                                        <p:tgtEl>
                                          <p:spTgt spid="52"/>
                                        </p:tgtEl>
                                      </p:cBhvr>
                                    </p:animEffect>
                                  </p:childTnLst>
                                </p:cTn>
                              </p:par>
                            </p:childTnLst>
                          </p:cTn>
                        </p:par>
                        <p:par>
                          <p:cTn id="183" fill="hold">
                            <p:stCondLst>
                              <p:cond delay="4000"/>
                            </p:stCondLst>
                            <p:childTnLst>
                              <p:par>
                                <p:cTn id="184" presetID="42" presetClass="path" presetSubtype="0" accel="50000" decel="50000" fill="hold" grpId="1" nodeType="afterEffect">
                                  <p:stCondLst>
                                    <p:cond delay="0"/>
                                  </p:stCondLst>
                                  <p:childTnLst>
                                    <p:animMotion origin="layout" path="M 2.22222E-6 2.22222E-6 L -0.00278 0.12639 " pathEditMode="relative" rAng="0" ptsTypes="AA">
                                      <p:cBhvr>
                                        <p:cTn id="185" dur="2000" fill="hold"/>
                                        <p:tgtEl>
                                          <p:spTgt spid="52"/>
                                        </p:tgtEl>
                                        <p:attrNameLst>
                                          <p:attrName>ppt_x</p:attrName>
                                          <p:attrName>ppt_y</p:attrName>
                                        </p:attrNameLst>
                                      </p:cBhvr>
                                      <p:rCtr x="-139" y="6319"/>
                                    </p:animMotion>
                                  </p:childTnLst>
                                </p:cTn>
                              </p:par>
                            </p:childTnLst>
                          </p:cTn>
                        </p:par>
                        <p:par>
                          <p:cTn id="186" fill="hold">
                            <p:stCondLst>
                              <p:cond delay="6000"/>
                            </p:stCondLst>
                            <p:childTnLst>
                              <p:par>
                                <p:cTn id="187" presetID="6" presetClass="entr" presetSubtype="16" fill="hold" grpId="0" nodeType="afterEffect">
                                  <p:stCondLst>
                                    <p:cond delay="0"/>
                                  </p:stCondLst>
                                  <p:childTnLst>
                                    <p:set>
                                      <p:cBhvr>
                                        <p:cTn id="188" dur="1" fill="hold">
                                          <p:stCondLst>
                                            <p:cond delay="0"/>
                                          </p:stCondLst>
                                        </p:cTn>
                                        <p:tgtEl>
                                          <p:spTgt spid="53"/>
                                        </p:tgtEl>
                                        <p:attrNameLst>
                                          <p:attrName>style.visibility</p:attrName>
                                        </p:attrNameLst>
                                      </p:cBhvr>
                                      <p:to>
                                        <p:strVal val="visible"/>
                                      </p:to>
                                    </p:set>
                                    <p:animEffect transition="in" filter="circle(in)">
                                      <p:cBhvr>
                                        <p:cTn id="189" dur="2000"/>
                                        <p:tgtEl>
                                          <p:spTgt spid="53"/>
                                        </p:tgtEl>
                                      </p:cBhvr>
                                    </p:animEffect>
                                  </p:childTnLst>
                                </p:cTn>
                              </p:par>
                            </p:childTnLst>
                          </p:cTn>
                        </p:par>
                        <p:par>
                          <p:cTn id="190" fill="hold">
                            <p:stCondLst>
                              <p:cond delay="8000"/>
                            </p:stCondLst>
                            <p:childTnLst>
                              <p:par>
                                <p:cTn id="191" presetID="6" presetClass="entr" presetSubtype="16" fill="hold" grpId="0" nodeType="afterEffect">
                                  <p:stCondLst>
                                    <p:cond delay="0"/>
                                  </p:stCondLst>
                                  <p:childTnLst>
                                    <p:set>
                                      <p:cBhvr>
                                        <p:cTn id="192" dur="1" fill="hold">
                                          <p:stCondLst>
                                            <p:cond delay="0"/>
                                          </p:stCondLst>
                                        </p:cTn>
                                        <p:tgtEl>
                                          <p:spTgt spid="54"/>
                                        </p:tgtEl>
                                        <p:attrNameLst>
                                          <p:attrName>style.visibility</p:attrName>
                                        </p:attrNameLst>
                                      </p:cBhvr>
                                      <p:to>
                                        <p:strVal val="visible"/>
                                      </p:to>
                                    </p:set>
                                    <p:animEffect transition="in" filter="circle(in)">
                                      <p:cBhvr>
                                        <p:cTn id="193" dur="2000"/>
                                        <p:tgtEl>
                                          <p:spTgt spid="54"/>
                                        </p:tgtEl>
                                      </p:cBhvr>
                                    </p:animEffect>
                                  </p:childTnLst>
                                </p:cTn>
                              </p:par>
                            </p:childTnLst>
                          </p:cTn>
                        </p:par>
                        <p:par>
                          <p:cTn id="194" fill="hold">
                            <p:stCondLst>
                              <p:cond delay="10000"/>
                            </p:stCondLst>
                            <p:childTnLst>
                              <p:par>
                                <p:cTn id="195" presetID="6" presetClass="entr" presetSubtype="16" fill="hold" grpId="0" nodeType="afterEffect">
                                  <p:stCondLst>
                                    <p:cond delay="0"/>
                                  </p:stCondLst>
                                  <p:childTnLst>
                                    <p:set>
                                      <p:cBhvr>
                                        <p:cTn id="196" dur="1" fill="hold">
                                          <p:stCondLst>
                                            <p:cond delay="0"/>
                                          </p:stCondLst>
                                        </p:cTn>
                                        <p:tgtEl>
                                          <p:spTgt spid="55"/>
                                        </p:tgtEl>
                                        <p:attrNameLst>
                                          <p:attrName>style.visibility</p:attrName>
                                        </p:attrNameLst>
                                      </p:cBhvr>
                                      <p:to>
                                        <p:strVal val="visible"/>
                                      </p:to>
                                    </p:set>
                                    <p:animEffect transition="in" filter="circle(in)">
                                      <p:cBhvr>
                                        <p:cTn id="197" dur="2000"/>
                                        <p:tgtEl>
                                          <p:spTgt spid="55"/>
                                        </p:tgtEl>
                                      </p:cBhvr>
                                    </p:animEffect>
                                  </p:childTnLst>
                                </p:cTn>
                              </p:par>
                            </p:childTnLst>
                          </p:cTn>
                        </p:par>
                      </p:childTnLst>
                    </p:cTn>
                  </p:par>
                  <p:par>
                    <p:cTn id="198" fill="hold">
                      <p:stCondLst>
                        <p:cond delay="indefinite"/>
                      </p:stCondLst>
                      <p:childTnLst>
                        <p:par>
                          <p:cTn id="199" fill="hold">
                            <p:stCondLst>
                              <p:cond delay="0"/>
                            </p:stCondLst>
                            <p:childTnLst>
                              <p:par>
                                <p:cTn id="200" presetID="21" presetClass="emph" presetSubtype="0" fill="hold" grpId="1" nodeType="clickEffect">
                                  <p:stCondLst>
                                    <p:cond delay="0"/>
                                  </p:stCondLst>
                                  <p:childTnLst>
                                    <p:animClr clrSpc="hsl" dir="cw">
                                      <p:cBhvr override="childStyle">
                                        <p:cTn id="201" dur="500" fill="hold"/>
                                        <p:tgtEl>
                                          <p:spTgt spid="275"/>
                                        </p:tgtEl>
                                        <p:attrNameLst>
                                          <p:attrName>style.color</p:attrName>
                                        </p:attrNameLst>
                                      </p:cBhvr>
                                      <p:by>
                                        <p:hsl h="7200000" s="0" l="0"/>
                                      </p:by>
                                    </p:animClr>
                                    <p:animClr clrSpc="hsl" dir="cw">
                                      <p:cBhvr>
                                        <p:cTn id="202" dur="500" fill="hold"/>
                                        <p:tgtEl>
                                          <p:spTgt spid="275"/>
                                        </p:tgtEl>
                                        <p:attrNameLst>
                                          <p:attrName>fillcolor</p:attrName>
                                        </p:attrNameLst>
                                      </p:cBhvr>
                                      <p:by>
                                        <p:hsl h="7200000" s="0" l="0"/>
                                      </p:by>
                                    </p:animClr>
                                    <p:animClr clrSpc="hsl" dir="cw">
                                      <p:cBhvr>
                                        <p:cTn id="203" dur="500" fill="hold"/>
                                        <p:tgtEl>
                                          <p:spTgt spid="275"/>
                                        </p:tgtEl>
                                        <p:attrNameLst>
                                          <p:attrName>stroke.color</p:attrName>
                                        </p:attrNameLst>
                                      </p:cBhvr>
                                      <p:by>
                                        <p:hsl h="7200000" s="0" l="0"/>
                                      </p:by>
                                    </p:animClr>
                                    <p:set>
                                      <p:cBhvr>
                                        <p:cTn id="204" dur="500" fill="hold"/>
                                        <p:tgtEl>
                                          <p:spTgt spid="275"/>
                                        </p:tgtEl>
                                        <p:attrNameLst>
                                          <p:attrName>fill.type</p:attrName>
                                        </p:attrNameLst>
                                      </p:cBhvr>
                                      <p:to>
                                        <p:strVal val="solid"/>
                                      </p:to>
                                    </p:set>
                                  </p:childTnLst>
                                </p:cTn>
                              </p:par>
                            </p:childTnLst>
                          </p:cTn>
                        </p:par>
                        <p:par>
                          <p:cTn id="205" fill="hold">
                            <p:stCondLst>
                              <p:cond delay="500"/>
                            </p:stCondLst>
                            <p:childTnLst>
                              <p:par>
                                <p:cTn id="206" presetID="6" presetClass="emph" presetSubtype="0" fill="hold" grpId="2" nodeType="afterEffect">
                                  <p:stCondLst>
                                    <p:cond delay="0"/>
                                  </p:stCondLst>
                                  <p:childTnLst>
                                    <p:animScale>
                                      <p:cBhvr>
                                        <p:cTn id="207" dur="2000" fill="hold"/>
                                        <p:tgtEl>
                                          <p:spTgt spid="275"/>
                                        </p:tgtEl>
                                      </p:cBhvr>
                                      <p:by x="150000" y="150000"/>
                                    </p:animScale>
                                  </p:childTnLst>
                                </p:cTn>
                              </p:par>
                            </p:childTnLst>
                          </p:cTn>
                        </p:par>
                        <p:par>
                          <p:cTn id="208" fill="hold">
                            <p:stCondLst>
                              <p:cond delay="2500"/>
                            </p:stCondLst>
                            <p:childTnLst>
                              <p:par>
                                <p:cTn id="209" presetID="1" presetClass="emph" presetSubtype="2" fill="hold" nodeType="afterEffect">
                                  <p:stCondLst>
                                    <p:cond delay="0"/>
                                  </p:stCondLst>
                                  <p:childTnLst>
                                    <p:animClr clrSpc="rgb" dir="cw">
                                      <p:cBhvr>
                                        <p:cTn id="210" dur="2000" fill="hold"/>
                                        <p:tgtEl>
                                          <p:spTgt spid="5"/>
                                        </p:tgtEl>
                                        <p:attrNameLst>
                                          <p:attrName>fillcolor</p:attrName>
                                        </p:attrNameLst>
                                      </p:cBhvr>
                                      <p:to>
                                        <a:schemeClr val="accent2"/>
                                      </p:to>
                                    </p:animClr>
                                    <p:set>
                                      <p:cBhvr>
                                        <p:cTn id="211" dur="2000" fill="hold"/>
                                        <p:tgtEl>
                                          <p:spTgt spid="5"/>
                                        </p:tgtEl>
                                        <p:attrNameLst>
                                          <p:attrName>fill.type</p:attrName>
                                        </p:attrNameLst>
                                      </p:cBhvr>
                                      <p:to>
                                        <p:strVal val="solid"/>
                                      </p:to>
                                    </p:set>
                                    <p:set>
                                      <p:cBhvr>
                                        <p:cTn id="212" dur="2000" fill="hold"/>
                                        <p:tgtEl>
                                          <p:spTgt spid="5"/>
                                        </p:tgtEl>
                                        <p:attrNameLst>
                                          <p:attrName>fill.on</p:attrName>
                                        </p:attrNameLst>
                                      </p:cBhvr>
                                      <p:to>
                                        <p:strVal val="true"/>
                                      </p:to>
                                    </p:set>
                                  </p:childTnLst>
                                </p:cTn>
                              </p:par>
                            </p:childTnLst>
                          </p:cTn>
                        </p:par>
                        <p:par>
                          <p:cTn id="213" fill="hold">
                            <p:stCondLst>
                              <p:cond delay="4500"/>
                            </p:stCondLst>
                            <p:childTnLst>
                              <p:par>
                                <p:cTn id="214" presetID="49" presetClass="path" presetSubtype="0" accel="50000" decel="50000" fill="hold" grpId="1" nodeType="afterEffect">
                                  <p:stCondLst>
                                    <p:cond delay="0"/>
                                  </p:stCondLst>
                                  <p:childTnLst>
                                    <p:animMotion origin="layout" path="M -1.38889E-6 2.22222E-6 L -0.06753 0.12639 " pathEditMode="relative" rAng="0" ptsTypes="AA">
                                      <p:cBhvr>
                                        <p:cTn id="215" dur="2000" fill="hold"/>
                                        <p:tgtEl>
                                          <p:spTgt spid="55"/>
                                        </p:tgtEl>
                                        <p:attrNameLst>
                                          <p:attrName>ppt_x</p:attrName>
                                          <p:attrName>ppt_y</p:attrName>
                                        </p:attrNameLst>
                                      </p:cBhvr>
                                      <p:rCtr x="-3385" y="6319"/>
                                    </p:animMotion>
                                  </p:childTnLst>
                                </p:cTn>
                              </p:par>
                            </p:childTnLst>
                          </p:cTn>
                        </p:par>
                        <p:par>
                          <p:cTn id="216" fill="hold">
                            <p:stCondLst>
                              <p:cond delay="6500"/>
                            </p:stCondLst>
                            <p:childTnLst>
                              <p:par>
                                <p:cTn id="217" presetID="6" presetClass="entr" presetSubtype="16" fill="hold" grpId="0" nodeType="afterEffect">
                                  <p:stCondLst>
                                    <p:cond delay="0"/>
                                  </p:stCondLst>
                                  <p:childTnLst>
                                    <p:set>
                                      <p:cBhvr>
                                        <p:cTn id="218" dur="1" fill="hold">
                                          <p:stCondLst>
                                            <p:cond delay="0"/>
                                          </p:stCondLst>
                                        </p:cTn>
                                        <p:tgtEl>
                                          <p:spTgt spid="58"/>
                                        </p:tgtEl>
                                        <p:attrNameLst>
                                          <p:attrName>style.visibility</p:attrName>
                                        </p:attrNameLst>
                                      </p:cBhvr>
                                      <p:to>
                                        <p:strVal val="visible"/>
                                      </p:to>
                                    </p:set>
                                    <p:animEffect transition="in" filter="circle(in)">
                                      <p:cBhvr>
                                        <p:cTn id="219" dur="2000"/>
                                        <p:tgtEl>
                                          <p:spTgt spid="58"/>
                                        </p:tgtEl>
                                      </p:cBhvr>
                                    </p:animEffect>
                                  </p:childTnLst>
                                </p:cTn>
                              </p:par>
                            </p:childTnLst>
                          </p:cTn>
                        </p:par>
                      </p:childTnLst>
                    </p:cTn>
                  </p:par>
                  <p:par>
                    <p:cTn id="220" fill="hold">
                      <p:stCondLst>
                        <p:cond delay="indefinite"/>
                      </p:stCondLst>
                      <p:childTnLst>
                        <p:par>
                          <p:cTn id="221" fill="hold">
                            <p:stCondLst>
                              <p:cond delay="0"/>
                            </p:stCondLst>
                            <p:childTnLst>
                              <p:par>
                                <p:cTn id="222" presetID="21" presetClass="emph" presetSubtype="0" fill="hold" grpId="1" nodeType="clickEffect">
                                  <p:stCondLst>
                                    <p:cond delay="0"/>
                                  </p:stCondLst>
                                  <p:childTnLst>
                                    <p:animClr clrSpc="hsl" dir="cw">
                                      <p:cBhvr override="childStyle">
                                        <p:cTn id="223" dur="500" fill="hold"/>
                                        <p:tgtEl>
                                          <p:spTgt spid="285"/>
                                        </p:tgtEl>
                                        <p:attrNameLst>
                                          <p:attrName>style.color</p:attrName>
                                        </p:attrNameLst>
                                      </p:cBhvr>
                                      <p:by>
                                        <p:hsl h="7200000" s="0" l="0"/>
                                      </p:by>
                                    </p:animClr>
                                    <p:animClr clrSpc="hsl" dir="cw">
                                      <p:cBhvr>
                                        <p:cTn id="224" dur="500" fill="hold"/>
                                        <p:tgtEl>
                                          <p:spTgt spid="285"/>
                                        </p:tgtEl>
                                        <p:attrNameLst>
                                          <p:attrName>fillcolor</p:attrName>
                                        </p:attrNameLst>
                                      </p:cBhvr>
                                      <p:by>
                                        <p:hsl h="7200000" s="0" l="0"/>
                                      </p:by>
                                    </p:animClr>
                                    <p:animClr clrSpc="hsl" dir="cw">
                                      <p:cBhvr>
                                        <p:cTn id="225" dur="500" fill="hold"/>
                                        <p:tgtEl>
                                          <p:spTgt spid="285"/>
                                        </p:tgtEl>
                                        <p:attrNameLst>
                                          <p:attrName>stroke.color</p:attrName>
                                        </p:attrNameLst>
                                      </p:cBhvr>
                                      <p:by>
                                        <p:hsl h="7200000" s="0" l="0"/>
                                      </p:by>
                                    </p:animClr>
                                    <p:set>
                                      <p:cBhvr>
                                        <p:cTn id="226" dur="500" fill="hold"/>
                                        <p:tgtEl>
                                          <p:spTgt spid="285"/>
                                        </p:tgtEl>
                                        <p:attrNameLst>
                                          <p:attrName>fill.type</p:attrName>
                                        </p:attrNameLst>
                                      </p:cBhvr>
                                      <p:to>
                                        <p:strVal val="solid"/>
                                      </p:to>
                                    </p:set>
                                  </p:childTnLst>
                                </p:cTn>
                              </p:par>
                            </p:childTnLst>
                          </p:cTn>
                        </p:par>
                        <p:par>
                          <p:cTn id="227" fill="hold">
                            <p:stCondLst>
                              <p:cond delay="500"/>
                            </p:stCondLst>
                            <p:childTnLst>
                              <p:par>
                                <p:cTn id="228" presetID="6" presetClass="emph" presetSubtype="0" fill="hold" grpId="2" nodeType="afterEffect">
                                  <p:stCondLst>
                                    <p:cond delay="0"/>
                                  </p:stCondLst>
                                  <p:childTnLst>
                                    <p:animScale>
                                      <p:cBhvr>
                                        <p:cTn id="229" dur="2000" fill="hold"/>
                                        <p:tgtEl>
                                          <p:spTgt spid="285"/>
                                        </p:tgtEl>
                                      </p:cBhvr>
                                      <p:by x="150000" y="150000"/>
                                    </p:animScale>
                                  </p:childTnLst>
                                </p:cTn>
                              </p:par>
                            </p:childTnLst>
                          </p:cTn>
                        </p:par>
                        <p:par>
                          <p:cTn id="230" fill="hold">
                            <p:stCondLst>
                              <p:cond delay="2500"/>
                            </p:stCondLst>
                            <p:childTnLst>
                              <p:par>
                                <p:cTn id="231" presetID="1" presetClass="emph" presetSubtype="2" fill="hold" nodeType="afterEffect">
                                  <p:stCondLst>
                                    <p:cond delay="0"/>
                                  </p:stCondLst>
                                  <p:childTnLst>
                                    <p:animClr clrSpc="rgb" dir="cw">
                                      <p:cBhvr>
                                        <p:cTn id="232" dur="2000" fill="hold"/>
                                        <p:tgtEl>
                                          <p:spTgt spid="14"/>
                                        </p:tgtEl>
                                        <p:attrNameLst>
                                          <p:attrName>fillcolor</p:attrName>
                                        </p:attrNameLst>
                                      </p:cBhvr>
                                      <p:to>
                                        <a:schemeClr val="accent2"/>
                                      </p:to>
                                    </p:animClr>
                                    <p:set>
                                      <p:cBhvr>
                                        <p:cTn id="233" dur="2000" fill="hold"/>
                                        <p:tgtEl>
                                          <p:spTgt spid="14"/>
                                        </p:tgtEl>
                                        <p:attrNameLst>
                                          <p:attrName>fill.type</p:attrName>
                                        </p:attrNameLst>
                                      </p:cBhvr>
                                      <p:to>
                                        <p:strVal val="solid"/>
                                      </p:to>
                                    </p:set>
                                    <p:set>
                                      <p:cBhvr>
                                        <p:cTn id="234" dur="2000" fill="hold"/>
                                        <p:tgtEl>
                                          <p:spTgt spid="14"/>
                                        </p:tgtEl>
                                        <p:attrNameLst>
                                          <p:attrName>fill.on</p:attrName>
                                        </p:attrNameLst>
                                      </p:cBhvr>
                                      <p:to>
                                        <p:strVal val="true"/>
                                      </p:to>
                                    </p:set>
                                  </p:childTnLst>
                                </p:cTn>
                              </p:par>
                            </p:childTnLst>
                          </p:cTn>
                        </p:par>
                        <p:par>
                          <p:cTn id="235" fill="hold">
                            <p:stCondLst>
                              <p:cond delay="4500"/>
                            </p:stCondLst>
                            <p:childTnLst>
                              <p:par>
                                <p:cTn id="236" presetID="42" presetClass="path" presetSubtype="0" accel="50000" decel="50000" fill="hold" grpId="1" nodeType="afterEffect">
                                  <p:stCondLst>
                                    <p:cond delay="0"/>
                                  </p:stCondLst>
                                  <p:childTnLst>
                                    <p:animMotion origin="layout" path="M -1.38889E-6 2.22222E-6 L -0.00087 0.12639 " pathEditMode="relative" rAng="0" ptsTypes="AA">
                                      <p:cBhvr>
                                        <p:cTn id="237" dur="2000" fill="hold"/>
                                        <p:tgtEl>
                                          <p:spTgt spid="58"/>
                                        </p:tgtEl>
                                        <p:attrNameLst>
                                          <p:attrName>ppt_x</p:attrName>
                                          <p:attrName>ppt_y</p:attrName>
                                        </p:attrNameLst>
                                      </p:cBhvr>
                                      <p:rCtr x="-52" y="6319"/>
                                    </p:animMotion>
                                  </p:childTnLst>
                                </p:cTn>
                              </p:par>
                            </p:childTnLst>
                          </p:cTn>
                        </p:par>
                        <p:par>
                          <p:cTn id="238" fill="hold">
                            <p:stCondLst>
                              <p:cond delay="6500"/>
                            </p:stCondLst>
                            <p:childTnLst>
                              <p:par>
                                <p:cTn id="239" presetID="6" presetClass="entr" presetSubtype="16" fill="hold" grpId="0" nodeType="afterEffect">
                                  <p:stCondLst>
                                    <p:cond delay="0"/>
                                  </p:stCondLst>
                                  <p:childTnLst>
                                    <p:set>
                                      <p:cBhvr>
                                        <p:cTn id="240" dur="1" fill="hold">
                                          <p:stCondLst>
                                            <p:cond delay="0"/>
                                          </p:stCondLst>
                                        </p:cTn>
                                        <p:tgtEl>
                                          <p:spTgt spid="59"/>
                                        </p:tgtEl>
                                        <p:attrNameLst>
                                          <p:attrName>style.visibility</p:attrName>
                                        </p:attrNameLst>
                                      </p:cBhvr>
                                      <p:to>
                                        <p:strVal val="visible"/>
                                      </p:to>
                                    </p:set>
                                    <p:animEffect transition="in" filter="circle(in)">
                                      <p:cBhvr>
                                        <p:cTn id="241" dur="2000"/>
                                        <p:tgtEl>
                                          <p:spTgt spid="59"/>
                                        </p:tgtEl>
                                      </p:cBhvr>
                                    </p:animEffect>
                                  </p:childTnLst>
                                </p:cTn>
                              </p:par>
                            </p:childTnLst>
                          </p:cTn>
                        </p:par>
                        <p:par>
                          <p:cTn id="242" fill="hold">
                            <p:stCondLst>
                              <p:cond delay="8500"/>
                            </p:stCondLst>
                            <p:childTnLst>
                              <p:par>
                                <p:cTn id="243" presetID="6" presetClass="entr" presetSubtype="16" fill="hold" grpId="0" nodeType="afterEffect">
                                  <p:stCondLst>
                                    <p:cond delay="0"/>
                                  </p:stCondLst>
                                  <p:childTnLst>
                                    <p:set>
                                      <p:cBhvr>
                                        <p:cTn id="244" dur="1" fill="hold">
                                          <p:stCondLst>
                                            <p:cond delay="0"/>
                                          </p:stCondLst>
                                        </p:cTn>
                                        <p:tgtEl>
                                          <p:spTgt spid="60"/>
                                        </p:tgtEl>
                                        <p:attrNameLst>
                                          <p:attrName>style.visibility</p:attrName>
                                        </p:attrNameLst>
                                      </p:cBhvr>
                                      <p:to>
                                        <p:strVal val="visible"/>
                                      </p:to>
                                    </p:set>
                                    <p:animEffect transition="in" filter="circle(in)">
                                      <p:cBhvr>
                                        <p:cTn id="245" dur="2000"/>
                                        <p:tgtEl>
                                          <p:spTgt spid="60"/>
                                        </p:tgtEl>
                                      </p:cBhvr>
                                    </p:animEffect>
                                  </p:childTnLst>
                                </p:cTn>
                              </p:par>
                            </p:childTnLst>
                          </p:cTn>
                        </p:par>
                      </p:childTnLst>
                    </p:cTn>
                  </p:par>
                  <p:par>
                    <p:cTn id="246" fill="hold">
                      <p:stCondLst>
                        <p:cond delay="indefinite"/>
                      </p:stCondLst>
                      <p:childTnLst>
                        <p:par>
                          <p:cTn id="247" fill="hold">
                            <p:stCondLst>
                              <p:cond delay="0"/>
                            </p:stCondLst>
                            <p:childTnLst>
                              <p:par>
                                <p:cTn id="248" presetID="21" presetClass="emph" presetSubtype="0" fill="hold" grpId="1" nodeType="clickEffect">
                                  <p:stCondLst>
                                    <p:cond delay="0"/>
                                  </p:stCondLst>
                                  <p:childTnLst>
                                    <p:animClr clrSpc="hsl" dir="cw">
                                      <p:cBhvr override="childStyle">
                                        <p:cTn id="249" dur="500" fill="hold"/>
                                        <p:tgtEl>
                                          <p:spTgt spid="280"/>
                                        </p:tgtEl>
                                        <p:attrNameLst>
                                          <p:attrName>style.color</p:attrName>
                                        </p:attrNameLst>
                                      </p:cBhvr>
                                      <p:by>
                                        <p:hsl h="7200000" s="0" l="0"/>
                                      </p:by>
                                    </p:animClr>
                                    <p:animClr clrSpc="hsl" dir="cw">
                                      <p:cBhvr>
                                        <p:cTn id="250" dur="500" fill="hold"/>
                                        <p:tgtEl>
                                          <p:spTgt spid="280"/>
                                        </p:tgtEl>
                                        <p:attrNameLst>
                                          <p:attrName>fillcolor</p:attrName>
                                        </p:attrNameLst>
                                      </p:cBhvr>
                                      <p:by>
                                        <p:hsl h="7200000" s="0" l="0"/>
                                      </p:by>
                                    </p:animClr>
                                    <p:animClr clrSpc="hsl" dir="cw">
                                      <p:cBhvr>
                                        <p:cTn id="251" dur="500" fill="hold"/>
                                        <p:tgtEl>
                                          <p:spTgt spid="280"/>
                                        </p:tgtEl>
                                        <p:attrNameLst>
                                          <p:attrName>stroke.color</p:attrName>
                                        </p:attrNameLst>
                                      </p:cBhvr>
                                      <p:by>
                                        <p:hsl h="7200000" s="0" l="0"/>
                                      </p:by>
                                    </p:animClr>
                                    <p:set>
                                      <p:cBhvr>
                                        <p:cTn id="252" dur="500" fill="hold"/>
                                        <p:tgtEl>
                                          <p:spTgt spid="280"/>
                                        </p:tgtEl>
                                        <p:attrNameLst>
                                          <p:attrName>fill.type</p:attrName>
                                        </p:attrNameLst>
                                      </p:cBhvr>
                                      <p:to>
                                        <p:strVal val="solid"/>
                                      </p:to>
                                    </p:set>
                                  </p:childTnLst>
                                </p:cTn>
                              </p:par>
                            </p:childTnLst>
                          </p:cTn>
                        </p:par>
                        <p:par>
                          <p:cTn id="253" fill="hold">
                            <p:stCondLst>
                              <p:cond delay="500"/>
                            </p:stCondLst>
                            <p:childTnLst>
                              <p:par>
                                <p:cTn id="254" presetID="6" presetClass="emph" presetSubtype="0" fill="hold" grpId="2" nodeType="afterEffect">
                                  <p:stCondLst>
                                    <p:cond delay="0"/>
                                  </p:stCondLst>
                                  <p:childTnLst>
                                    <p:animScale>
                                      <p:cBhvr>
                                        <p:cTn id="255" dur="2000" fill="hold"/>
                                        <p:tgtEl>
                                          <p:spTgt spid="280"/>
                                        </p:tgtEl>
                                      </p:cBhvr>
                                      <p:by x="150000" y="150000"/>
                                    </p:animScale>
                                  </p:childTnLst>
                                </p:cTn>
                              </p:par>
                            </p:childTnLst>
                          </p:cTn>
                        </p:par>
                        <p:par>
                          <p:cTn id="256" fill="hold">
                            <p:stCondLst>
                              <p:cond delay="2500"/>
                            </p:stCondLst>
                            <p:childTnLst>
                              <p:par>
                                <p:cTn id="257" presetID="1" presetClass="emph" presetSubtype="2" fill="hold" nodeType="afterEffect">
                                  <p:stCondLst>
                                    <p:cond delay="0"/>
                                  </p:stCondLst>
                                  <p:childTnLst>
                                    <p:animClr clrSpc="rgb" dir="cw">
                                      <p:cBhvr>
                                        <p:cTn id="258" dur="2000" fill="hold"/>
                                        <p:tgtEl>
                                          <p:spTgt spid="4"/>
                                        </p:tgtEl>
                                        <p:attrNameLst>
                                          <p:attrName>fillcolor</p:attrName>
                                        </p:attrNameLst>
                                      </p:cBhvr>
                                      <p:to>
                                        <a:schemeClr val="accent2"/>
                                      </p:to>
                                    </p:animClr>
                                    <p:set>
                                      <p:cBhvr>
                                        <p:cTn id="259" dur="2000" fill="hold"/>
                                        <p:tgtEl>
                                          <p:spTgt spid="4"/>
                                        </p:tgtEl>
                                        <p:attrNameLst>
                                          <p:attrName>fill.type</p:attrName>
                                        </p:attrNameLst>
                                      </p:cBhvr>
                                      <p:to>
                                        <p:strVal val="solid"/>
                                      </p:to>
                                    </p:set>
                                    <p:set>
                                      <p:cBhvr>
                                        <p:cTn id="260" dur="2000" fill="hold"/>
                                        <p:tgtEl>
                                          <p:spTgt spid="4"/>
                                        </p:tgtEl>
                                        <p:attrNameLst>
                                          <p:attrName>fill.on</p:attrName>
                                        </p:attrNameLst>
                                      </p:cBhvr>
                                      <p:to>
                                        <p:strVal val="true"/>
                                      </p:to>
                                    </p:set>
                                  </p:childTnLst>
                                </p:cTn>
                              </p:par>
                            </p:childTnLst>
                          </p:cTn>
                        </p:par>
                        <p:par>
                          <p:cTn id="261" fill="hold">
                            <p:stCondLst>
                              <p:cond delay="4500"/>
                            </p:stCondLst>
                            <p:childTnLst>
                              <p:par>
                                <p:cTn id="262" presetID="49" presetClass="path" presetSubtype="0" accel="50000" decel="50000" fill="hold" grpId="1" nodeType="afterEffect">
                                  <p:stCondLst>
                                    <p:cond delay="0"/>
                                  </p:stCondLst>
                                  <p:childTnLst>
                                    <p:animMotion origin="layout" path="M -1.11111E-6 2.22222E-6 L 0.13264 0.12639 " pathEditMode="relative" rAng="0" ptsTypes="AA">
                                      <p:cBhvr>
                                        <p:cTn id="263" dur="2000" fill="hold"/>
                                        <p:tgtEl>
                                          <p:spTgt spid="54"/>
                                        </p:tgtEl>
                                        <p:attrNameLst>
                                          <p:attrName>ppt_x</p:attrName>
                                          <p:attrName>ppt_y</p:attrName>
                                        </p:attrNameLst>
                                      </p:cBhvr>
                                      <p:rCtr x="6632" y="6319"/>
                                    </p:animMotion>
                                  </p:childTnLst>
                                </p:cTn>
                              </p:par>
                            </p:childTnLst>
                          </p:cTn>
                        </p:par>
                        <p:par>
                          <p:cTn id="264" fill="hold">
                            <p:stCondLst>
                              <p:cond delay="6500"/>
                            </p:stCondLst>
                            <p:childTnLst>
                              <p:par>
                                <p:cTn id="265" presetID="6" presetClass="entr" presetSubtype="16" fill="hold" grpId="0" nodeType="afterEffect">
                                  <p:stCondLst>
                                    <p:cond delay="0"/>
                                  </p:stCondLst>
                                  <p:childTnLst>
                                    <p:set>
                                      <p:cBhvr>
                                        <p:cTn id="266" dur="1" fill="hold">
                                          <p:stCondLst>
                                            <p:cond delay="0"/>
                                          </p:stCondLst>
                                        </p:cTn>
                                        <p:tgtEl>
                                          <p:spTgt spid="61"/>
                                        </p:tgtEl>
                                        <p:attrNameLst>
                                          <p:attrName>style.visibility</p:attrName>
                                        </p:attrNameLst>
                                      </p:cBhvr>
                                      <p:to>
                                        <p:strVal val="visible"/>
                                      </p:to>
                                    </p:set>
                                    <p:animEffect transition="in" filter="circle(in)">
                                      <p:cBhvr>
                                        <p:cTn id="267" dur="2000"/>
                                        <p:tgtEl>
                                          <p:spTgt spid="61"/>
                                        </p:tgtEl>
                                      </p:cBhvr>
                                    </p:animEffect>
                                  </p:childTnLst>
                                </p:cTn>
                              </p:par>
                            </p:childTnLst>
                          </p:cTn>
                        </p:par>
                        <p:par>
                          <p:cTn id="268" fill="hold">
                            <p:stCondLst>
                              <p:cond delay="8500"/>
                            </p:stCondLst>
                            <p:childTnLst>
                              <p:par>
                                <p:cTn id="269" presetID="6" presetClass="entr" presetSubtype="16" fill="hold" grpId="0" nodeType="afterEffect">
                                  <p:stCondLst>
                                    <p:cond delay="0"/>
                                  </p:stCondLst>
                                  <p:childTnLst>
                                    <p:set>
                                      <p:cBhvr>
                                        <p:cTn id="270" dur="1" fill="hold">
                                          <p:stCondLst>
                                            <p:cond delay="0"/>
                                          </p:stCondLst>
                                        </p:cTn>
                                        <p:tgtEl>
                                          <p:spTgt spid="62"/>
                                        </p:tgtEl>
                                        <p:attrNameLst>
                                          <p:attrName>style.visibility</p:attrName>
                                        </p:attrNameLst>
                                      </p:cBhvr>
                                      <p:to>
                                        <p:strVal val="visible"/>
                                      </p:to>
                                    </p:set>
                                    <p:animEffect transition="in" filter="circle(in)">
                                      <p:cBhvr>
                                        <p:cTn id="271" dur="2000"/>
                                        <p:tgtEl>
                                          <p:spTgt spid="62"/>
                                        </p:tgtEl>
                                      </p:cBhvr>
                                    </p:animEffect>
                                  </p:childTnLst>
                                </p:cTn>
                              </p:par>
                            </p:childTnLst>
                          </p:cTn>
                        </p:par>
                      </p:childTnLst>
                    </p:cTn>
                  </p:par>
                  <p:par>
                    <p:cTn id="272" fill="hold">
                      <p:stCondLst>
                        <p:cond delay="indefinite"/>
                      </p:stCondLst>
                      <p:childTnLst>
                        <p:par>
                          <p:cTn id="273" fill="hold">
                            <p:stCondLst>
                              <p:cond delay="0"/>
                            </p:stCondLst>
                            <p:childTnLst>
                              <p:par>
                                <p:cTn id="274" presetID="21" presetClass="emph" presetSubtype="0" fill="hold" grpId="1" nodeType="clickEffect">
                                  <p:stCondLst>
                                    <p:cond delay="0"/>
                                  </p:stCondLst>
                                  <p:childTnLst>
                                    <p:animClr clrSpc="hsl" dir="cw">
                                      <p:cBhvr override="childStyle">
                                        <p:cTn id="275" dur="500" fill="hold"/>
                                        <p:tgtEl>
                                          <p:spTgt spid="276"/>
                                        </p:tgtEl>
                                        <p:attrNameLst>
                                          <p:attrName>style.color</p:attrName>
                                        </p:attrNameLst>
                                      </p:cBhvr>
                                      <p:by>
                                        <p:hsl h="7200000" s="0" l="0"/>
                                      </p:by>
                                    </p:animClr>
                                    <p:animClr clrSpc="hsl" dir="cw">
                                      <p:cBhvr>
                                        <p:cTn id="276" dur="500" fill="hold"/>
                                        <p:tgtEl>
                                          <p:spTgt spid="276"/>
                                        </p:tgtEl>
                                        <p:attrNameLst>
                                          <p:attrName>fillcolor</p:attrName>
                                        </p:attrNameLst>
                                      </p:cBhvr>
                                      <p:by>
                                        <p:hsl h="7200000" s="0" l="0"/>
                                      </p:by>
                                    </p:animClr>
                                    <p:animClr clrSpc="hsl" dir="cw">
                                      <p:cBhvr>
                                        <p:cTn id="277" dur="500" fill="hold"/>
                                        <p:tgtEl>
                                          <p:spTgt spid="276"/>
                                        </p:tgtEl>
                                        <p:attrNameLst>
                                          <p:attrName>stroke.color</p:attrName>
                                        </p:attrNameLst>
                                      </p:cBhvr>
                                      <p:by>
                                        <p:hsl h="7200000" s="0" l="0"/>
                                      </p:by>
                                    </p:animClr>
                                    <p:set>
                                      <p:cBhvr>
                                        <p:cTn id="278" dur="500" fill="hold"/>
                                        <p:tgtEl>
                                          <p:spTgt spid="276"/>
                                        </p:tgtEl>
                                        <p:attrNameLst>
                                          <p:attrName>fill.type</p:attrName>
                                        </p:attrNameLst>
                                      </p:cBhvr>
                                      <p:to>
                                        <p:strVal val="solid"/>
                                      </p:to>
                                    </p:set>
                                  </p:childTnLst>
                                </p:cTn>
                              </p:par>
                            </p:childTnLst>
                          </p:cTn>
                        </p:par>
                        <p:par>
                          <p:cTn id="279" fill="hold">
                            <p:stCondLst>
                              <p:cond delay="500"/>
                            </p:stCondLst>
                            <p:childTnLst>
                              <p:par>
                                <p:cTn id="280" presetID="6" presetClass="emph" presetSubtype="0" fill="hold" grpId="2" nodeType="afterEffect">
                                  <p:stCondLst>
                                    <p:cond delay="0"/>
                                  </p:stCondLst>
                                  <p:childTnLst>
                                    <p:animScale>
                                      <p:cBhvr>
                                        <p:cTn id="281" dur="2000" fill="hold"/>
                                        <p:tgtEl>
                                          <p:spTgt spid="276"/>
                                        </p:tgtEl>
                                      </p:cBhvr>
                                      <p:by x="150000" y="150000"/>
                                    </p:animScale>
                                  </p:childTnLst>
                                </p:cTn>
                              </p:par>
                            </p:childTnLst>
                          </p:cTn>
                        </p:par>
                        <p:par>
                          <p:cTn id="282" fill="hold">
                            <p:stCondLst>
                              <p:cond delay="2500"/>
                            </p:stCondLst>
                            <p:childTnLst>
                              <p:par>
                                <p:cTn id="283" presetID="1" presetClass="emph" presetSubtype="2" fill="hold" nodeType="afterEffect">
                                  <p:stCondLst>
                                    <p:cond delay="0"/>
                                  </p:stCondLst>
                                  <p:childTnLst>
                                    <p:animClr clrSpc="rgb" dir="cw">
                                      <p:cBhvr>
                                        <p:cTn id="284" dur="2000" fill="hold"/>
                                        <p:tgtEl>
                                          <p:spTgt spid="6"/>
                                        </p:tgtEl>
                                        <p:attrNameLst>
                                          <p:attrName>fillcolor</p:attrName>
                                        </p:attrNameLst>
                                      </p:cBhvr>
                                      <p:to>
                                        <a:schemeClr val="accent2"/>
                                      </p:to>
                                    </p:animClr>
                                    <p:set>
                                      <p:cBhvr>
                                        <p:cTn id="285" dur="2000" fill="hold"/>
                                        <p:tgtEl>
                                          <p:spTgt spid="6"/>
                                        </p:tgtEl>
                                        <p:attrNameLst>
                                          <p:attrName>fill.type</p:attrName>
                                        </p:attrNameLst>
                                      </p:cBhvr>
                                      <p:to>
                                        <p:strVal val="solid"/>
                                      </p:to>
                                    </p:set>
                                    <p:set>
                                      <p:cBhvr>
                                        <p:cTn id="286" dur="2000" fill="hold"/>
                                        <p:tgtEl>
                                          <p:spTgt spid="6"/>
                                        </p:tgtEl>
                                        <p:attrNameLst>
                                          <p:attrName>fill.on</p:attrName>
                                        </p:attrNameLst>
                                      </p:cBhvr>
                                      <p:to>
                                        <p:strVal val="true"/>
                                      </p:to>
                                    </p:set>
                                  </p:childTnLst>
                                </p:cTn>
                              </p:par>
                            </p:childTnLst>
                          </p:cTn>
                        </p:par>
                        <p:par>
                          <p:cTn id="287" fill="hold">
                            <p:stCondLst>
                              <p:cond delay="4500"/>
                            </p:stCondLst>
                            <p:childTnLst>
                              <p:par>
                                <p:cTn id="288" presetID="42" presetClass="path" presetSubtype="0" accel="50000" decel="50000" fill="hold" grpId="1" nodeType="afterEffect">
                                  <p:stCondLst>
                                    <p:cond delay="0"/>
                                  </p:stCondLst>
                                  <p:childTnLst>
                                    <p:animMotion origin="layout" path="M -3.05556E-6 7.40741E-7 L 0.00018 0.12616 " pathEditMode="relative" rAng="0" ptsTypes="AA">
                                      <p:cBhvr>
                                        <p:cTn id="289" dur="2000" fill="hold"/>
                                        <p:tgtEl>
                                          <p:spTgt spid="61"/>
                                        </p:tgtEl>
                                        <p:attrNameLst>
                                          <p:attrName>ppt_x</p:attrName>
                                          <p:attrName>ppt_y</p:attrName>
                                        </p:attrNameLst>
                                      </p:cBhvr>
                                      <p:rCtr x="0" y="6296"/>
                                    </p:animMotion>
                                  </p:childTnLst>
                                </p:cTn>
                              </p:par>
                            </p:childTnLst>
                          </p:cTn>
                        </p:par>
                        <p:par>
                          <p:cTn id="290" fill="hold">
                            <p:stCondLst>
                              <p:cond delay="6500"/>
                            </p:stCondLst>
                            <p:childTnLst>
                              <p:par>
                                <p:cTn id="291" presetID="6" presetClass="entr" presetSubtype="16" fill="hold" grpId="0" nodeType="afterEffect">
                                  <p:stCondLst>
                                    <p:cond delay="0"/>
                                  </p:stCondLst>
                                  <p:childTnLst>
                                    <p:set>
                                      <p:cBhvr>
                                        <p:cTn id="292" dur="1" fill="hold">
                                          <p:stCondLst>
                                            <p:cond delay="0"/>
                                          </p:stCondLst>
                                        </p:cTn>
                                        <p:tgtEl>
                                          <p:spTgt spid="63"/>
                                        </p:tgtEl>
                                        <p:attrNameLst>
                                          <p:attrName>style.visibility</p:attrName>
                                        </p:attrNameLst>
                                      </p:cBhvr>
                                      <p:to>
                                        <p:strVal val="visible"/>
                                      </p:to>
                                    </p:set>
                                    <p:animEffect transition="in" filter="circle(in)">
                                      <p:cBhvr>
                                        <p:cTn id="293" dur="2000"/>
                                        <p:tgtEl>
                                          <p:spTgt spid="63"/>
                                        </p:tgtEl>
                                      </p:cBhvr>
                                    </p:animEffect>
                                  </p:childTnLst>
                                </p:cTn>
                              </p:par>
                            </p:childTnLst>
                          </p:cTn>
                        </p:par>
                      </p:childTnLst>
                    </p:cTn>
                  </p:par>
                  <p:par>
                    <p:cTn id="294" fill="hold">
                      <p:stCondLst>
                        <p:cond delay="indefinite"/>
                      </p:stCondLst>
                      <p:childTnLst>
                        <p:par>
                          <p:cTn id="295" fill="hold">
                            <p:stCondLst>
                              <p:cond delay="0"/>
                            </p:stCondLst>
                            <p:childTnLst>
                              <p:par>
                                <p:cTn id="296" presetID="21" presetClass="emph" presetSubtype="0" fill="hold" grpId="1" nodeType="clickEffect">
                                  <p:stCondLst>
                                    <p:cond delay="0"/>
                                  </p:stCondLst>
                                  <p:childTnLst>
                                    <p:animClr clrSpc="hsl" dir="cw">
                                      <p:cBhvr override="childStyle">
                                        <p:cTn id="297" dur="500" fill="hold"/>
                                        <p:tgtEl>
                                          <p:spTgt spid="277"/>
                                        </p:tgtEl>
                                        <p:attrNameLst>
                                          <p:attrName>style.color</p:attrName>
                                        </p:attrNameLst>
                                      </p:cBhvr>
                                      <p:by>
                                        <p:hsl h="7200000" s="0" l="0"/>
                                      </p:by>
                                    </p:animClr>
                                    <p:animClr clrSpc="hsl" dir="cw">
                                      <p:cBhvr>
                                        <p:cTn id="298" dur="500" fill="hold"/>
                                        <p:tgtEl>
                                          <p:spTgt spid="277"/>
                                        </p:tgtEl>
                                        <p:attrNameLst>
                                          <p:attrName>fillcolor</p:attrName>
                                        </p:attrNameLst>
                                      </p:cBhvr>
                                      <p:by>
                                        <p:hsl h="7200000" s="0" l="0"/>
                                      </p:by>
                                    </p:animClr>
                                    <p:animClr clrSpc="hsl" dir="cw">
                                      <p:cBhvr>
                                        <p:cTn id="299" dur="500" fill="hold"/>
                                        <p:tgtEl>
                                          <p:spTgt spid="277"/>
                                        </p:tgtEl>
                                        <p:attrNameLst>
                                          <p:attrName>stroke.color</p:attrName>
                                        </p:attrNameLst>
                                      </p:cBhvr>
                                      <p:by>
                                        <p:hsl h="7200000" s="0" l="0"/>
                                      </p:by>
                                    </p:animClr>
                                    <p:set>
                                      <p:cBhvr>
                                        <p:cTn id="300" dur="500" fill="hold"/>
                                        <p:tgtEl>
                                          <p:spTgt spid="277"/>
                                        </p:tgtEl>
                                        <p:attrNameLst>
                                          <p:attrName>fill.type</p:attrName>
                                        </p:attrNameLst>
                                      </p:cBhvr>
                                      <p:to>
                                        <p:strVal val="solid"/>
                                      </p:to>
                                    </p:set>
                                  </p:childTnLst>
                                </p:cTn>
                              </p:par>
                            </p:childTnLst>
                          </p:cTn>
                        </p:par>
                        <p:par>
                          <p:cTn id="301" fill="hold">
                            <p:stCondLst>
                              <p:cond delay="500"/>
                            </p:stCondLst>
                            <p:childTnLst>
                              <p:par>
                                <p:cTn id="302" presetID="6" presetClass="emph" presetSubtype="0" fill="hold" grpId="2" nodeType="afterEffect">
                                  <p:stCondLst>
                                    <p:cond delay="0"/>
                                  </p:stCondLst>
                                  <p:childTnLst>
                                    <p:animScale>
                                      <p:cBhvr>
                                        <p:cTn id="303" dur="2000" fill="hold"/>
                                        <p:tgtEl>
                                          <p:spTgt spid="277"/>
                                        </p:tgtEl>
                                      </p:cBhvr>
                                      <p:by x="150000" y="150000"/>
                                    </p:animScale>
                                  </p:childTnLst>
                                </p:cTn>
                              </p:par>
                            </p:childTnLst>
                          </p:cTn>
                        </p:par>
                        <p:par>
                          <p:cTn id="304" fill="hold">
                            <p:stCondLst>
                              <p:cond delay="2500"/>
                            </p:stCondLst>
                            <p:childTnLst>
                              <p:par>
                                <p:cTn id="305" presetID="1" presetClass="emph" presetSubtype="2" fill="hold" nodeType="afterEffect">
                                  <p:stCondLst>
                                    <p:cond delay="0"/>
                                  </p:stCondLst>
                                  <p:childTnLst>
                                    <p:animClr clrSpc="rgb" dir="cw">
                                      <p:cBhvr>
                                        <p:cTn id="306" dur="2000" fill="hold"/>
                                        <p:tgtEl>
                                          <p:spTgt spid="8"/>
                                        </p:tgtEl>
                                        <p:attrNameLst>
                                          <p:attrName>fillcolor</p:attrName>
                                        </p:attrNameLst>
                                      </p:cBhvr>
                                      <p:to>
                                        <a:schemeClr val="accent2"/>
                                      </p:to>
                                    </p:animClr>
                                    <p:set>
                                      <p:cBhvr>
                                        <p:cTn id="307" dur="2000" fill="hold"/>
                                        <p:tgtEl>
                                          <p:spTgt spid="8"/>
                                        </p:tgtEl>
                                        <p:attrNameLst>
                                          <p:attrName>fill.type</p:attrName>
                                        </p:attrNameLst>
                                      </p:cBhvr>
                                      <p:to>
                                        <p:strVal val="solid"/>
                                      </p:to>
                                    </p:set>
                                    <p:set>
                                      <p:cBhvr>
                                        <p:cTn id="308" dur="2000" fill="hold"/>
                                        <p:tgtEl>
                                          <p:spTgt spid="8"/>
                                        </p:tgtEl>
                                        <p:attrNameLst>
                                          <p:attrName>fill.on</p:attrName>
                                        </p:attrNameLst>
                                      </p:cBhvr>
                                      <p:to>
                                        <p:strVal val="true"/>
                                      </p:to>
                                    </p:set>
                                  </p:childTnLst>
                                </p:cTn>
                              </p:par>
                            </p:childTnLst>
                          </p:cTn>
                        </p:par>
                        <p:par>
                          <p:cTn id="309" fill="hold">
                            <p:stCondLst>
                              <p:cond delay="4500"/>
                            </p:stCondLst>
                            <p:childTnLst>
                              <p:par>
                                <p:cTn id="310" presetID="49" presetClass="path" presetSubtype="0" accel="50000" decel="50000" fill="hold" grpId="1" nodeType="afterEffect">
                                  <p:stCondLst>
                                    <p:cond delay="0"/>
                                  </p:stCondLst>
                                  <p:childTnLst>
                                    <p:animMotion origin="layout" path="M 2.5E-6 2.22222E-6 L -0.05886 0.12639 " pathEditMode="relative" rAng="0" ptsTypes="AA">
                                      <p:cBhvr>
                                        <p:cTn id="311" dur="2000" fill="hold"/>
                                        <p:tgtEl>
                                          <p:spTgt spid="63"/>
                                        </p:tgtEl>
                                        <p:attrNameLst>
                                          <p:attrName>ppt_x</p:attrName>
                                          <p:attrName>ppt_y</p:attrName>
                                        </p:attrNameLst>
                                      </p:cBhvr>
                                      <p:rCtr x="-2951" y="6319"/>
                                    </p:animMotion>
                                  </p:childTnLst>
                                </p:cTn>
                              </p:par>
                            </p:childTnLst>
                          </p:cTn>
                        </p:par>
                        <p:par>
                          <p:cTn id="312" fill="hold">
                            <p:stCondLst>
                              <p:cond delay="6500"/>
                            </p:stCondLst>
                            <p:childTnLst>
                              <p:par>
                                <p:cTn id="313" presetID="6" presetClass="entr" presetSubtype="16" fill="hold" grpId="0" nodeType="afterEffect">
                                  <p:stCondLst>
                                    <p:cond delay="0"/>
                                  </p:stCondLst>
                                  <p:childTnLst>
                                    <p:set>
                                      <p:cBhvr>
                                        <p:cTn id="314" dur="1" fill="hold">
                                          <p:stCondLst>
                                            <p:cond delay="0"/>
                                          </p:stCondLst>
                                        </p:cTn>
                                        <p:tgtEl>
                                          <p:spTgt spid="64"/>
                                        </p:tgtEl>
                                        <p:attrNameLst>
                                          <p:attrName>style.visibility</p:attrName>
                                        </p:attrNameLst>
                                      </p:cBhvr>
                                      <p:to>
                                        <p:strVal val="visible"/>
                                      </p:to>
                                    </p:set>
                                    <p:animEffect transition="in" filter="circle(in)">
                                      <p:cBhvr>
                                        <p:cTn id="315" dur="2000"/>
                                        <p:tgtEl>
                                          <p:spTgt spid="64"/>
                                        </p:tgtEl>
                                      </p:cBhvr>
                                    </p:animEffect>
                                  </p:childTnLst>
                                </p:cTn>
                              </p:par>
                            </p:childTnLst>
                          </p:cTn>
                        </p:par>
                      </p:childTnLst>
                    </p:cTn>
                  </p:par>
                  <p:par>
                    <p:cTn id="316" fill="hold">
                      <p:stCondLst>
                        <p:cond delay="indefinite"/>
                      </p:stCondLst>
                      <p:childTnLst>
                        <p:par>
                          <p:cTn id="317" fill="hold">
                            <p:stCondLst>
                              <p:cond delay="0"/>
                            </p:stCondLst>
                            <p:childTnLst>
                              <p:par>
                                <p:cTn id="318" presetID="21" presetClass="emph" presetSubtype="0" fill="hold" grpId="1" nodeType="clickEffect">
                                  <p:stCondLst>
                                    <p:cond delay="0"/>
                                  </p:stCondLst>
                                  <p:childTnLst>
                                    <p:animClr clrSpc="hsl" dir="cw">
                                      <p:cBhvr override="childStyle">
                                        <p:cTn id="319" dur="500" fill="hold"/>
                                        <p:tgtEl>
                                          <p:spTgt spid="279"/>
                                        </p:tgtEl>
                                        <p:attrNameLst>
                                          <p:attrName>style.color</p:attrName>
                                        </p:attrNameLst>
                                      </p:cBhvr>
                                      <p:by>
                                        <p:hsl h="7200000" s="0" l="0"/>
                                      </p:by>
                                    </p:animClr>
                                    <p:animClr clrSpc="hsl" dir="cw">
                                      <p:cBhvr>
                                        <p:cTn id="320" dur="500" fill="hold"/>
                                        <p:tgtEl>
                                          <p:spTgt spid="279"/>
                                        </p:tgtEl>
                                        <p:attrNameLst>
                                          <p:attrName>fillcolor</p:attrName>
                                        </p:attrNameLst>
                                      </p:cBhvr>
                                      <p:by>
                                        <p:hsl h="7200000" s="0" l="0"/>
                                      </p:by>
                                    </p:animClr>
                                    <p:animClr clrSpc="hsl" dir="cw">
                                      <p:cBhvr>
                                        <p:cTn id="321" dur="500" fill="hold"/>
                                        <p:tgtEl>
                                          <p:spTgt spid="279"/>
                                        </p:tgtEl>
                                        <p:attrNameLst>
                                          <p:attrName>stroke.color</p:attrName>
                                        </p:attrNameLst>
                                      </p:cBhvr>
                                      <p:by>
                                        <p:hsl h="7200000" s="0" l="0"/>
                                      </p:by>
                                    </p:animClr>
                                    <p:set>
                                      <p:cBhvr>
                                        <p:cTn id="322" dur="500" fill="hold"/>
                                        <p:tgtEl>
                                          <p:spTgt spid="279"/>
                                        </p:tgtEl>
                                        <p:attrNameLst>
                                          <p:attrName>fill.type</p:attrName>
                                        </p:attrNameLst>
                                      </p:cBhvr>
                                      <p:to>
                                        <p:strVal val="solid"/>
                                      </p:to>
                                    </p:set>
                                  </p:childTnLst>
                                </p:cTn>
                              </p:par>
                            </p:childTnLst>
                          </p:cTn>
                        </p:par>
                        <p:par>
                          <p:cTn id="323" fill="hold">
                            <p:stCondLst>
                              <p:cond delay="500"/>
                            </p:stCondLst>
                            <p:childTnLst>
                              <p:par>
                                <p:cTn id="324" presetID="6" presetClass="emph" presetSubtype="0" fill="hold" grpId="2" nodeType="afterEffect">
                                  <p:stCondLst>
                                    <p:cond delay="0"/>
                                  </p:stCondLst>
                                  <p:childTnLst>
                                    <p:animScale>
                                      <p:cBhvr>
                                        <p:cTn id="325" dur="2000" fill="hold"/>
                                        <p:tgtEl>
                                          <p:spTgt spid="279"/>
                                        </p:tgtEl>
                                      </p:cBhvr>
                                      <p:by x="150000" y="150000"/>
                                    </p:animScale>
                                  </p:childTnLst>
                                </p:cTn>
                              </p:par>
                            </p:childTnLst>
                          </p:cTn>
                        </p:par>
                        <p:par>
                          <p:cTn id="326" fill="hold">
                            <p:stCondLst>
                              <p:cond delay="2500"/>
                            </p:stCondLst>
                            <p:childTnLst>
                              <p:par>
                                <p:cTn id="327" presetID="1" presetClass="emph" presetSubtype="2" fill="hold" nodeType="afterEffect">
                                  <p:stCondLst>
                                    <p:cond delay="0"/>
                                  </p:stCondLst>
                                  <p:childTnLst>
                                    <p:animClr clrSpc="rgb" dir="cw">
                                      <p:cBhvr>
                                        <p:cTn id="328" dur="2000" fill="hold"/>
                                        <p:tgtEl>
                                          <p:spTgt spid="9"/>
                                        </p:tgtEl>
                                        <p:attrNameLst>
                                          <p:attrName>fillcolor</p:attrName>
                                        </p:attrNameLst>
                                      </p:cBhvr>
                                      <p:to>
                                        <a:schemeClr val="accent2"/>
                                      </p:to>
                                    </p:animClr>
                                    <p:set>
                                      <p:cBhvr>
                                        <p:cTn id="329" dur="2000" fill="hold"/>
                                        <p:tgtEl>
                                          <p:spTgt spid="9"/>
                                        </p:tgtEl>
                                        <p:attrNameLst>
                                          <p:attrName>fill.type</p:attrName>
                                        </p:attrNameLst>
                                      </p:cBhvr>
                                      <p:to>
                                        <p:strVal val="solid"/>
                                      </p:to>
                                    </p:set>
                                    <p:set>
                                      <p:cBhvr>
                                        <p:cTn id="330" dur="2000" fill="hold"/>
                                        <p:tgtEl>
                                          <p:spTgt spid="9"/>
                                        </p:tgtEl>
                                        <p:attrNameLst>
                                          <p:attrName>fill.on</p:attrName>
                                        </p:attrNameLst>
                                      </p:cBhvr>
                                      <p:to>
                                        <p:strVal val="true"/>
                                      </p:to>
                                    </p:set>
                                  </p:childTnLst>
                                </p:cTn>
                              </p:par>
                            </p:childTnLst>
                          </p:cTn>
                        </p:par>
                        <p:par>
                          <p:cTn id="331" fill="hold">
                            <p:stCondLst>
                              <p:cond delay="4500"/>
                            </p:stCondLst>
                            <p:childTnLst>
                              <p:par>
                                <p:cTn id="332" presetID="49" presetClass="path" presetSubtype="0" accel="50000" decel="50000" fill="hold" grpId="1" nodeType="afterEffect">
                                  <p:stCondLst>
                                    <p:cond delay="0"/>
                                  </p:stCondLst>
                                  <p:childTnLst>
                                    <p:animMotion origin="layout" path="M -1.94444E-6 2.22222E-6 L 0.00295 0.12639 " pathEditMode="relative" rAng="0" ptsTypes="AA">
                                      <p:cBhvr>
                                        <p:cTn id="333" dur="2000" fill="hold"/>
                                        <p:tgtEl>
                                          <p:spTgt spid="64"/>
                                        </p:tgtEl>
                                        <p:attrNameLst>
                                          <p:attrName>ppt_x</p:attrName>
                                          <p:attrName>ppt_y</p:attrName>
                                        </p:attrNameLst>
                                      </p:cBhvr>
                                      <p:rCtr x="139" y="6319"/>
                                    </p:animMotion>
                                  </p:childTnLst>
                                </p:cTn>
                              </p:par>
                            </p:childTnLst>
                          </p:cTn>
                        </p:par>
                        <p:par>
                          <p:cTn id="334" fill="hold">
                            <p:stCondLst>
                              <p:cond delay="6500"/>
                            </p:stCondLst>
                            <p:childTnLst>
                              <p:par>
                                <p:cTn id="335" presetID="6" presetClass="entr" presetSubtype="16" fill="hold" grpId="0" nodeType="afterEffect">
                                  <p:stCondLst>
                                    <p:cond delay="0"/>
                                  </p:stCondLst>
                                  <p:childTnLst>
                                    <p:set>
                                      <p:cBhvr>
                                        <p:cTn id="336" dur="1" fill="hold">
                                          <p:stCondLst>
                                            <p:cond delay="0"/>
                                          </p:stCondLst>
                                        </p:cTn>
                                        <p:tgtEl>
                                          <p:spTgt spid="65"/>
                                        </p:tgtEl>
                                        <p:attrNameLst>
                                          <p:attrName>style.visibility</p:attrName>
                                        </p:attrNameLst>
                                      </p:cBhvr>
                                      <p:to>
                                        <p:strVal val="visible"/>
                                      </p:to>
                                    </p:set>
                                    <p:animEffect transition="in" filter="circle(in)">
                                      <p:cBhvr>
                                        <p:cTn id="337" dur="2000"/>
                                        <p:tgtEl>
                                          <p:spTgt spid="65"/>
                                        </p:tgtEl>
                                      </p:cBhvr>
                                    </p:animEffect>
                                  </p:childTnLst>
                                </p:cTn>
                              </p:par>
                            </p:childTnLst>
                          </p:cTn>
                        </p:par>
                      </p:childTnLst>
                    </p:cTn>
                  </p:par>
                  <p:par>
                    <p:cTn id="338" fill="hold">
                      <p:stCondLst>
                        <p:cond delay="indefinite"/>
                      </p:stCondLst>
                      <p:childTnLst>
                        <p:par>
                          <p:cTn id="339" fill="hold">
                            <p:stCondLst>
                              <p:cond delay="0"/>
                            </p:stCondLst>
                            <p:childTnLst>
                              <p:par>
                                <p:cTn id="340" presetID="21" presetClass="emph" presetSubtype="0" fill="hold" grpId="1" nodeType="clickEffect">
                                  <p:stCondLst>
                                    <p:cond delay="0"/>
                                  </p:stCondLst>
                                  <p:childTnLst>
                                    <p:animClr clrSpc="hsl" dir="cw">
                                      <p:cBhvr override="childStyle">
                                        <p:cTn id="341" dur="500" fill="hold"/>
                                        <p:tgtEl>
                                          <p:spTgt spid="278"/>
                                        </p:tgtEl>
                                        <p:attrNameLst>
                                          <p:attrName>style.color</p:attrName>
                                        </p:attrNameLst>
                                      </p:cBhvr>
                                      <p:by>
                                        <p:hsl h="7200000" s="0" l="0"/>
                                      </p:by>
                                    </p:animClr>
                                    <p:animClr clrSpc="hsl" dir="cw">
                                      <p:cBhvr>
                                        <p:cTn id="342" dur="500" fill="hold"/>
                                        <p:tgtEl>
                                          <p:spTgt spid="278"/>
                                        </p:tgtEl>
                                        <p:attrNameLst>
                                          <p:attrName>fillcolor</p:attrName>
                                        </p:attrNameLst>
                                      </p:cBhvr>
                                      <p:by>
                                        <p:hsl h="7200000" s="0" l="0"/>
                                      </p:by>
                                    </p:animClr>
                                    <p:animClr clrSpc="hsl" dir="cw">
                                      <p:cBhvr>
                                        <p:cTn id="343" dur="500" fill="hold"/>
                                        <p:tgtEl>
                                          <p:spTgt spid="278"/>
                                        </p:tgtEl>
                                        <p:attrNameLst>
                                          <p:attrName>stroke.color</p:attrName>
                                        </p:attrNameLst>
                                      </p:cBhvr>
                                      <p:by>
                                        <p:hsl h="7200000" s="0" l="0"/>
                                      </p:by>
                                    </p:animClr>
                                    <p:set>
                                      <p:cBhvr>
                                        <p:cTn id="344" dur="500" fill="hold"/>
                                        <p:tgtEl>
                                          <p:spTgt spid="278"/>
                                        </p:tgtEl>
                                        <p:attrNameLst>
                                          <p:attrName>fill.type</p:attrName>
                                        </p:attrNameLst>
                                      </p:cBhvr>
                                      <p:to>
                                        <p:strVal val="solid"/>
                                      </p:to>
                                    </p:set>
                                  </p:childTnLst>
                                </p:cTn>
                              </p:par>
                            </p:childTnLst>
                          </p:cTn>
                        </p:par>
                        <p:par>
                          <p:cTn id="345" fill="hold">
                            <p:stCondLst>
                              <p:cond delay="500"/>
                            </p:stCondLst>
                            <p:childTnLst>
                              <p:par>
                                <p:cTn id="346" presetID="6" presetClass="emph" presetSubtype="0" fill="hold" grpId="2" nodeType="afterEffect">
                                  <p:stCondLst>
                                    <p:cond delay="0"/>
                                  </p:stCondLst>
                                  <p:childTnLst>
                                    <p:animScale>
                                      <p:cBhvr>
                                        <p:cTn id="347" dur="2000" fill="hold"/>
                                        <p:tgtEl>
                                          <p:spTgt spid="278"/>
                                        </p:tgtEl>
                                      </p:cBhvr>
                                      <p:by x="150000" y="150000"/>
                                    </p:animScale>
                                  </p:childTnLst>
                                </p:cTn>
                              </p:par>
                            </p:childTnLst>
                          </p:cTn>
                        </p:par>
                        <p:par>
                          <p:cTn id="348" fill="hold">
                            <p:stCondLst>
                              <p:cond delay="2500"/>
                            </p:stCondLst>
                            <p:childTnLst>
                              <p:par>
                                <p:cTn id="349" presetID="1" presetClass="emph" presetSubtype="2" fill="hold" nodeType="afterEffect">
                                  <p:stCondLst>
                                    <p:cond delay="0"/>
                                  </p:stCondLst>
                                  <p:childTnLst>
                                    <p:animClr clrSpc="rgb" dir="cw">
                                      <p:cBhvr>
                                        <p:cTn id="350" dur="2000" fill="hold"/>
                                        <p:tgtEl>
                                          <p:spTgt spid="7"/>
                                        </p:tgtEl>
                                        <p:attrNameLst>
                                          <p:attrName>fillcolor</p:attrName>
                                        </p:attrNameLst>
                                      </p:cBhvr>
                                      <p:to>
                                        <a:srgbClr val="00B050"/>
                                      </p:to>
                                    </p:animClr>
                                    <p:set>
                                      <p:cBhvr>
                                        <p:cTn id="351" dur="2000" fill="hold"/>
                                        <p:tgtEl>
                                          <p:spTgt spid="7"/>
                                        </p:tgtEl>
                                        <p:attrNameLst>
                                          <p:attrName>fill.type</p:attrName>
                                        </p:attrNameLst>
                                      </p:cBhvr>
                                      <p:to>
                                        <p:strVal val="solid"/>
                                      </p:to>
                                    </p:set>
                                    <p:set>
                                      <p:cBhvr>
                                        <p:cTn id="352" dur="2000" fill="hold"/>
                                        <p:tgtEl>
                                          <p:spTgt spid="7"/>
                                        </p:tgtEl>
                                        <p:attrNameLst>
                                          <p:attrName>fill.on</p:attrName>
                                        </p:attrNameLst>
                                      </p:cBhvr>
                                      <p:to>
                                        <p:strVal val="true"/>
                                      </p:to>
                                    </p:set>
                                  </p:childTnLst>
                                </p:cTn>
                              </p:par>
                            </p:childTnLst>
                          </p:cTn>
                        </p:par>
                        <p:par>
                          <p:cTn id="353" fill="hold">
                            <p:stCondLst>
                              <p:cond delay="4500"/>
                            </p:stCondLst>
                            <p:childTnLst>
                              <p:par>
                                <p:cTn id="354" presetID="45" presetClass="entr" presetSubtype="0" fill="hold" nodeType="afterEffect">
                                  <p:stCondLst>
                                    <p:cond delay="0"/>
                                  </p:stCondLst>
                                  <p:childTnLst>
                                    <p:set>
                                      <p:cBhvr>
                                        <p:cTn id="355" dur="1" fill="hold">
                                          <p:stCondLst>
                                            <p:cond delay="0"/>
                                          </p:stCondLst>
                                        </p:cTn>
                                        <p:tgtEl>
                                          <p:spTgt spid="20"/>
                                        </p:tgtEl>
                                        <p:attrNameLst>
                                          <p:attrName>style.visibility</p:attrName>
                                        </p:attrNameLst>
                                      </p:cBhvr>
                                      <p:to>
                                        <p:strVal val="visible"/>
                                      </p:to>
                                    </p:set>
                                    <p:animEffect transition="in" filter="fade">
                                      <p:cBhvr>
                                        <p:cTn id="356" dur="2000"/>
                                        <p:tgtEl>
                                          <p:spTgt spid="20"/>
                                        </p:tgtEl>
                                      </p:cBhvr>
                                    </p:animEffect>
                                    <p:anim calcmode="lin" valueType="num">
                                      <p:cBhvr>
                                        <p:cTn id="357" dur="2000" fill="hold"/>
                                        <p:tgtEl>
                                          <p:spTgt spid="20"/>
                                        </p:tgtEl>
                                        <p:attrNameLst>
                                          <p:attrName>ppt_w</p:attrName>
                                        </p:attrNameLst>
                                      </p:cBhvr>
                                      <p:tavLst>
                                        <p:tav tm="0" fmla="#ppt_w*sin(2.5*pi*$)">
                                          <p:val>
                                            <p:fltVal val="0"/>
                                          </p:val>
                                        </p:tav>
                                        <p:tav tm="100000">
                                          <p:val>
                                            <p:fltVal val="1"/>
                                          </p:val>
                                        </p:tav>
                                      </p:tavLst>
                                    </p:anim>
                                    <p:anim calcmode="lin" valueType="num">
                                      <p:cBhvr>
                                        <p:cTn id="358" dur="2000" fill="hold"/>
                                        <p:tgtEl>
                                          <p:spTgt spid="20"/>
                                        </p:tgtEl>
                                        <p:attrNameLst>
                                          <p:attrName>ppt_h</p:attrName>
                                        </p:attrNameLst>
                                      </p:cBhvr>
                                      <p:tavLst>
                                        <p:tav tm="0">
                                          <p:val>
                                            <p:strVal val="#ppt_h"/>
                                          </p:val>
                                        </p:tav>
                                        <p:tav tm="100000">
                                          <p:val>
                                            <p:strVal val="#ppt_h"/>
                                          </p:val>
                                        </p:tav>
                                      </p:tavLst>
                                    </p:anim>
                                  </p:childTnLst>
                                </p:cTn>
                              </p:par>
                            </p:childTnLst>
                          </p:cTn>
                        </p:par>
                        <p:par>
                          <p:cTn id="359" fill="hold">
                            <p:stCondLst>
                              <p:cond delay="6500"/>
                            </p:stCondLst>
                            <p:childTnLst>
                              <p:par>
                                <p:cTn id="360" presetID="49" presetClass="path" presetSubtype="0" accel="50000" decel="50000" fill="hold" grpId="1" nodeType="afterEffect">
                                  <p:stCondLst>
                                    <p:cond delay="0"/>
                                  </p:stCondLst>
                                  <p:childTnLst>
                                    <p:animMotion origin="layout" path="M -2.77778E-7 7.40741E-7 L 0.07274 0.12616 " pathEditMode="relative" rAng="0" ptsTypes="AA">
                                      <p:cBhvr>
                                        <p:cTn id="361" dur="2000" fill="hold"/>
                                        <p:tgtEl>
                                          <p:spTgt spid="65"/>
                                        </p:tgtEl>
                                        <p:attrNameLst>
                                          <p:attrName>ppt_x</p:attrName>
                                          <p:attrName>ppt_y</p:attrName>
                                        </p:attrNameLst>
                                      </p:cBhvr>
                                      <p:rCtr x="3628" y="6296"/>
                                    </p:animMotion>
                                  </p:childTnLst>
                                </p:cTn>
                              </p:par>
                            </p:childTnLst>
                          </p:cTn>
                        </p:par>
                      </p:childTnLst>
                    </p:cTn>
                  </p:par>
                  <p:par>
                    <p:cTn id="362" fill="hold">
                      <p:stCondLst>
                        <p:cond delay="indefinite"/>
                      </p:stCondLst>
                      <p:childTnLst>
                        <p:par>
                          <p:cTn id="363" fill="hold">
                            <p:stCondLst>
                              <p:cond delay="0"/>
                            </p:stCondLst>
                            <p:childTnLst>
                              <p:par>
                                <p:cTn id="364" presetID="6" presetClass="entr" presetSubtype="16" fill="hold" grpId="0" nodeType="clickEffect">
                                  <p:stCondLst>
                                    <p:cond delay="0"/>
                                  </p:stCondLst>
                                  <p:childTnLst>
                                    <p:set>
                                      <p:cBhvr>
                                        <p:cTn id="365" dur="1" fill="hold">
                                          <p:stCondLst>
                                            <p:cond delay="0"/>
                                          </p:stCondLst>
                                        </p:cTn>
                                        <p:tgtEl>
                                          <p:spTgt spid="27"/>
                                        </p:tgtEl>
                                        <p:attrNameLst>
                                          <p:attrName>style.visibility</p:attrName>
                                        </p:attrNameLst>
                                      </p:cBhvr>
                                      <p:to>
                                        <p:strVal val="visible"/>
                                      </p:to>
                                    </p:set>
                                    <p:animEffect transition="in" filter="circle(in)">
                                      <p:cBhvr>
                                        <p:cTn id="366" dur="2000"/>
                                        <p:tgtEl>
                                          <p:spTgt spid="27"/>
                                        </p:tgtEl>
                                      </p:cBhvr>
                                    </p:animEffect>
                                  </p:childTnLst>
                                </p:cTn>
                              </p:par>
                            </p:childTnLst>
                          </p:cTn>
                        </p:par>
                        <p:par>
                          <p:cTn id="367" fill="hold">
                            <p:stCondLst>
                              <p:cond delay="2000"/>
                            </p:stCondLst>
                            <p:childTnLst>
                              <p:par>
                                <p:cTn id="368" presetID="6" presetClass="entr" presetSubtype="16" fill="hold" grpId="0" nodeType="afterEffect">
                                  <p:stCondLst>
                                    <p:cond delay="0"/>
                                  </p:stCondLst>
                                  <p:childTnLst>
                                    <p:set>
                                      <p:cBhvr>
                                        <p:cTn id="369" dur="1" fill="hold">
                                          <p:stCondLst>
                                            <p:cond delay="0"/>
                                          </p:stCondLst>
                                        </p:cTn>
                                        <p:tgtEl>
                                          <p:spTgt spid="28"/>
                                        </p:tgtEl>
                                        <p:attrNameLst>
                                          <p:attrName>style.visibility</p:attrName>
                                        </p:attrNameLst>
                                      </p:cBhvr>
                                      <p:to>
                                        <p:strVal val="visible"/>
                                      </p:to>
                                    </p:set>
                                    <p:animEffect transition="in" filter="circle(in)">
                                      <p:cBhvr>
                                        <p:cTn id="370" dur="2000"/>
                                        <p:tgtEl>
                                          <p:spTgt spid="28"/>
                                        </p:tgtEl>
                                      </p:cBhvr>
                                    </p:animEffect>
                                  </p:childTnLst>
                                </p:cTn>
                              </p:par>
                            </p:childTnLst>
                          </p:cTn>
                        </p:par>
                        <p:par>
                          <p:cTn id="371" fill="hold">
                            <p:stCondLst>
                              <p:cond delay="4000"/>
                            </p:stCondLst>
                            <p:childTnLst>
                              <p:par>
                                <p:cTn id="372" presetID="6" presetClass="entr" presetSubtype="16" fill="hold" nodeType="afterEffect">
                                  <p:stCondLst>
                                    <p:cond delay="0"/>
                                  </p:stCondLst>
                                  <p:childTnLst>
                                    <p:set>
                                      <p:cBhvr>
                                        <p:cTn id="373" dur="1" fill="hold">
                                          <p:stCondLst>
                                            <p:cond delay="0"/>
                                          </p:stCondLst>
                                        </p:cTn>
                                        <p:tgtEl>
                                          <p:spTgt spid="88"/>
                                        </p:tgtEl>
                                        <p:attrNameLst>
                                          <p:attrName>style.visibility</p:attrName>
                                        </p:attrNameLst>
                                      </p:cBhvr>
                                      <p:to>
                                        <p:strVal val="visible"/>
                                      </p:to>
                                    </p:set>
                                    <p:animEffect transition="in" filter="circle(in)">
                                      <p:cBhvr>
                                        <p:cTn id="374" dur="2000"/>
                                        <p:tgtEl>
                                          <p:spTgt spid="88"/>
                                        </p:tgtEl>
                                      </p:cBhvr>
                                    </p:animEffect>
                                  </p:childTnLst>
                                </p:cTn>
                              </p:par>
                            </p:childTnLst>
                          </p:cTn>
                        </p:par>
                        <p:par>
                          <p:cTn id="375" fill="hold">
                            <p:stCondLst>
                              <p:cond delay="6000"/>
                            </p:stCondLst>
                            <p:childTnLst>
                              <p:par>
                                <p:cTn id="376" presetID="6" presetClass="entr" presetSubtype="16" fill="hold" nodeType="afterEffect">
                                  <p:stCondLst>
                                    <p:cond delay="0"/>
                                  </p:stCondLst>
                                  <p:childTnLst>
                                    <p:set>
                                      <p:cBhvr>
                                        <p:cTn id="377" dur="1" fill="hold">
                                          <p:stCondLst>
                                            <p:cond delay="0"/>
                                          </p:stCondLst>
                                        </p:cTn>
                                        <p:tgtEl>
                                          <p:spTgt spid="29"/>
                                        </p:tgtEl>
                                        <p:attrNameLst>
                                          <p:attrName>style.visibility</p:attrName>
                                        </p:attrNameLst>
                                      </p:cBhvr>
                                      <p:to>
                                        <p:strVal val="visible"/>
                                      </p:to>
                                    </p:set>
                                    <p:animEffect transition="in" filter="circle(in)">
                                      <p:cBhvr>
                                        <p:cTn id="378" dur="2000"/>
                                        <p:tgtEl>
                                          <p:spTgt spid="29"/>
                                        </p:tgtEl>
                                      </p:cBhvr>
                                    </p:animEffect>
                                  </p:childTnLst>
                                </p:cTn>
                              </p:par>
                            </p:childTnLst>
                          </p:cTn>
                        </p:par>
                        <p:par>
                          <p:cTn id="379" fill="hold">
                            <p:stCondLst>
                              <p:cond delay="8000"/>
                            </p:stCondLst>
                            <p:childTnLst>
                              <p:par>
                                <p:cTn id="380" presetID="6" presetClass="entr" presetSubtype="16" fill="hold" grpId="0" nodeType="afterEffect">
                                  <p:stCondLst>
                                    <p:cond delay="0"/>
                                  </p:stCondLst>
                                  <p:childTnLst>
                                    <p:set>
                                      <p:cBhvr>
                                        <p:cTn id="381" dur="1" fill="hold">
                                          <p:stCondLst>
                                            <p:cond delay="0"/>
                                          </p:stCondLst>
                                        </p:cTn>
                                        <p:tgtEl>
                                          <p:spTgt spid="73"/>
                                        </p:tgtEl>
                                        <p:attrNameLst>
                                          <p:attrName>style.visibility</p:attrName>
                                        </p:attrNameLst>
                                      </p:cBhvr>
                                      <p:to>
                                        <p:strVal val="visible"/>
                                      </p:to>
                                    </p:set>
                                    <p:animEffect transition="in" filter="circle(in)">
                                      <p:cBhvr>
                                        <p:cTn id="382" dur="2000"/>
                                        <p:tgtEl>
                                          <p:spTgt spid="73"/>
                                        </p:tgtEl>
                                      </p:cBhvr>
                                    </p:animEffect>
                                  </p:childTnLst>
                                </p:cTn>
                              </p:par>
                            </p:childTnLst>
                          </p:cTn>
                        </p:par>
                        <p:par>
                          <p:cTn id="383" fill="hold">
                            <p:stCondLst>
                              <p:cond delay="10000"/>
                            </p:stCondLst>
                            <p:childTnLst>
                              <p:par>
                                <p:cTn id="384" presetID="6" presetClass="entr" presetSubtype="16" fill="hold" nodeType="afterEffect">
                                  <p:stCondLst>
                                    <p:cond delay="0"/>
                                  </p:stCondLst>
                                  <p:childTnLst>
                                    <p:set>
                                      <p:cBhvr>
                                        <p:cTn id="385" dur="1" fill="hold">
                                          <p:stCondLst>
                                            <p:cond delay="0"/>
                                          </p:stCondLst>
                                        </p:cTn>
                                        <p:tgtEl>
                                          <p:spTgt spid="31"/>
                                        </p:tgtEl>
                                        <p:attrNameLst>
                                          <p:attrName>style.visibility</p:attrName>
                                        </p:attrNameLst>
                                      </p:cBhvr>
                                      <p:to>
                                        <p:strVal val="visible"/>
                                      </p:to>
                                    </p:set>
                                    <p:animEffect transition="in" filter="circle(in)">
                                      <p:cBhvr>
                                        <p:cTn id="386" dur="2000"/>
                                        <p:tgtEl>
                                          <p:spTgt spid="31"/>
                                        </p:tgtEl>
                                      </p:cBhvr>
                                    </p:animEffect>
                                  </p:childTnLst>
                                </p:cTn>
                              </p:par>
                            </p:childTnLst>
                          </p:cTn>
                        </p:par>
                        <p:par>
                          <p:cTn id="387" fill="hold">
                            <p:stCondLst>
                              <p:cond delay="12000"/>
                            </p:stCondLst>
                            <p:childTnLst>
                              <p:par>
                                <p:cTn id="388" presetID="6" presetClass="entr" presetSubtype="16" fill="hold" grpId="0" nodeType="afterEffect">
                                  <p:stCondLst>
                                    <p:cond delay="0"/>
                                  </p:stCondLst>
                                  <p:childTnLst>
                                    <p:set>
                                      <p:cBhvr>
                                        <p:cTn id="389" dur="1" fill="hold">
                                          <p:stCondLst>
                                            <p:cond delay="0"/>
                                          </p:stCondLst>
                                        </p:cTn>
                                        <p:tgtEl>
                                          <p:spTgt spid="71"/>
                                        </p:tgtEl>
                                        <p:attrNameLst>
                                          <p:attrName>style.visibility</p:attrName>
                                        </p:attrNameLst>
                                      </p:cBhvr>
                                      <p:to>
                                        <p:strVal val="visible"/>
                                      </p:to>
                                    </p:set>
                                    <p:animEffect transition="in" filter="circle(in)">
                                      <p:cBhvr>
                                        <p:cTn id="390" dur="2000"/>
                                        <p:tgtEl>
                                          <p:spTgt spid="71"/>
                                        </p:tgtEl>
                                      </p:cBhvr>
                                    </p:animEffect>
                                  </p:childTnLst>
                                </p:cTn>
                              </p:par>
                            </p:childTnLst>
                          </p:cTn>
                        </p:par>
                        <p:par>
                          <p:cTn id="391" fill="hold">
                            <p:stCondLst>
                              <p:cond delay="14000"/>
                            </p:stCondLst>
                            <p:childTnLst>
                              <p:par>
                                <p:cTn id="392" presetID="6" presetClass="entr" presetSubtype="16" fill="hold" nodeType="afterEffect">
                                  <p:stCondLst>
                                    <p:cond delay="0"/>
                                  </p:stCondLst>
                                  <p:childTnLst>
                                    <p:set>
                                      <p:cBhvr>
                                        <p:cTn id="393" dur="1" fill="hold">
                                          <p:stCondLst>
                                            <p:cond delay="0"/>
                                          </p:stCondLst>
                                        </p:cTn>
                                        <p:tgtEl>
                                          <p:spTgt spid="225"/>
                                        </p:tgtEl>
                                        <p:attrNameLst>
                                          <p:attrName>style.visibility</p:attrName>
                                        </p:attrNameLst>
                                      </p:cBhvr>
                                      <p:to>
                                        <p:strVal val="visible"/>
                                      </p:to>
                                    </p:set>
                                    <p:animEffect transition="in" filter="circle(in)">
                                      <p:cBhvr>
                                        <p:cTn id="394" dur="2000"/>
                                        <p:tgtEl>
                                          <p:spTgt spid="225"/>
                                        </p:tgtEl>
                                      </p:cBhvr>
                                    </p:animEffect>
                                  </p:childTnLst>
                                </p:cTn>
                              </p:par>
                            </p:childTnLst>
                          </p:cTn>
                        </p:par>
                        <p:par>
                          <p:cTn id="395" fill="hold">
                            <p:stCondLst>
                              <p:cond delay="16000"/>
                            </p:stCondLst>
                            <p:childTnLst>
                              <p:par>
                                <p:cTn id="396" presetID="6" presetClass="entr" presetSubtype="16" fill="hold" grpId="0" nodeType="afterEffect">
                                  <p:stCondLst>
                                    <p:cond delay="0"/>
                                  </p:stCondLst>
                                  <p:childTnLst>
                                    <p:set>
                                      <p:cBhvr>
                                        <p:cTn id="397" dur="1" fill="hold">
                                          <p:stCondLst>
                                            <p:cond delay="0"/>
                                          </p:stCondLst>
                                        </p:cTn>
                                        <p:tgtEl>
                                          <p:spTgt spid="72"/>
                                        </p:tgtEl>
                                        <p:attrNameLst>
                                          <p:attrName>style.visibility</p:attrName>
                                        </p:attrNameLst>
                                      </p:cBhvr>
                                      <p:to>
                                        <p:strVal val="visible"/>
                                      </p:to>
                                    </p:set>
                                    <p:animEffect transition="in" filter="circle(in)">
                                      <p:cBhvr>
                                        <p:cTn id="398" dur="2000"/>
                                        <p:tgtEl>
                                          <p:spTgt spid="72"/>
                                        </p:tgtEl>
                                      </p:cBhvr>
                                    </p:animEffect>
                                  </p:childTnLst>
                                </p:cTn>
                              </p:par>
                            </p:childTnLst>
                          </p:cTn>
                        </p:par>
                        <p:par>
                          <p:cTn id="399" fill="hold">
                            <p:stCondLst>
                              <p:cond delay="18000"/>
                            </p:stCondLst>
                            <p:childTnLst>
                              <p:par>
                                <p:cTn id="400" presetID="6" presetClass="entr" presetSubtype="16" fill="hold" nodeType="afterEffect">
                                  <p:stCondLst>
                                    <p:cond delay="0"/>
                                  </p:stCondLst>
                                  <p:childTnLst>
                                    <p:set>
                                      <p:cBhvr>
                                        <p:cTn id="401" dur="1" fill="hold">
                                          <p:stCondLst>
                                            <p:cond delay="0"/>
                                          </p:stCondLst>
                                        </p:cTn>
                                        <p:tgtEl>
                                          <p:spTgt spid="227"/>
                                        </p:tgtEl>
                                        <p:attrNameLst>
                                          <p:attrName>style.visibility</p:attrName>
                                        </p:attrNameLst>
                                      </p:cBhvr>
                                      <p:to>
                                        <p:strVal val="visible"/>
                                      </p:to>
                                    </p:set>
                                    <p:animEffect transition="in" filter="circle(in)">
                                      <p:cBhvr>
                                        <p:cTn id="402" dur="2000"/>
                                        <p:tgtEl>
                                          <p:spTgt spid="227"/>
                                        </p:tgtEl>
                                      </p:cBhvr>
                                    </p:animEffect>
                                  </p:childTnLst>
                                </p:cTn>
                              </p:par>
                            </p:childTnLst>
                          </p:cTn>
                        </p:par>
                        <p:par>
                          <p:cTn id="403" fill="hold">
                            <p:stCondLst>
                              <p:cond delay="20000"/>
                            </p:stCondLst>
                            <p:childTnLst>
                              <p:par>
                                <p:cTn id="404" presetID="6" presetClass="entr" presetSubtype="16" fill="hold" grpId="0" nodeType="afterEffect">
                                  <p:stCondLst>
                                    <p:cond delay="0"/>
                                  </p:stCondLst>
                                  <p:childTnLst>
                                    <p:set>
                                      <p:cBhvr>
                                        <p:cTn id="405" dur="1" fill="hold">
                                          <p:stCondLst>
                                            <p:cond delay="0"/>
                                          </p:stCondLst>
                                        </p:cTn>
                                        <p:tgtEl>
                                          <p:spTgt spid="74"/>
                                        </p:tgtEl>
                                        <p:attrNameLst>
                                          <p:attrName>style.visibility</p:attrName>
                                        </p:attrNameLst>
                                      </p:cBhvr>
                                      <p:to>
                                        <p:strVal val="visible"/>
                                      </p:to>
                                    </p:set>
                                    <p:animEffect transition="in" filter="circle(in)">
                                      <p:cBhvr>
                                        <p:cTn id="406" dur="2000"/>
                                        <p:tgtEl>
                                          <p:spTgt spid="74"/>
                                        </p:tgtEl>
                                      </p:cBhvr>
                                    </p:animEffect>
                                  </p:childTnLst>
                                </p:cTn>
                              </p:par>
                            </p:childTnLst>
                          </p:cTn>
                        </p:par>
                        <p:par>
                          <p:cTn id="407" fill="hold">
                            <p:stCondLst>
                              <p:cond delay="22000"/>
                            </p:stCondLst>
                            <p:childTnLst>
                              <p:par>
                                <p:cTn id="408" presetID="6" presetClass="entr" presetSubtype="16" fill="hold" nodeType="afterEffect">
                                  <p:stCondLst>
                                    <p:cond delay="0"/>
                                  </p:stCondLst>
                                  <p:childTnLst>
                                    <p:set>
                                      <p:cBhvr>
                                        <p:cTn id="409" dur="1" fill="hold">
                                          <p:stCondLst>
                                            <p:cond delay="0"/>
                                          </p:stCondLst>
                                        </p:cTn>
                                        <p:tgtEl>
                                          <p:spTgt spid="229"/>
                                        </p:tgtEl>
                                        <p:attrNameLst>
                                          <p:attrName>style.visibility</p:attrName>
                                        </p:attrNameLst>
                                      </p:cBhvr>
                                      <p:to>
                                        <p:strVal val="visible"/>
                                      </p:to>
                                    </p:set>
                                    <p:animEffect transition="in" filter="circle(in)">
                                      <p:cBhvr>
                                        <p:cTn id="410" dur="2000"/>
                                        <p:tgtEl>
                                          <p:spTgt spid="229"/>
                                        </p:tgtEl>
                                      </p:cBhvr>
                                    </p:animEffect>
                                  </p:childTnLst>
                                </p:cTn>
                              </p:par>
                            </p:childTnLst>
                          </p:cTn>
                        </p:par>
                        <p:par>
                          <p:cTn id="411" fill="hold">
                            <p:stCondLst>
                              <p:cond delay="24000"/>
                            </p:stCondLst>
                            <p:childTnLst>
                              <p:par>
                                <p:cTn id="412" presetID="6" presetClass="entr" presetSubtype="16" fill="hold" grpId="0" nodeType="afterEffect">
                                  <p:stCondLst>
                                    <p:cond delay="0"/>
                                  </p:stCondLst>
                                  <p:childTnLst>
                                    <p:set>
                                      <p:cBhvr>
                                        <p:cTn id="413" dur="1" fill="hold">
                                          <p:stCondLst>
                                            <p:cond delay="0"/>
                                          </p:stCondLst>
                                        </p:cTn>
                                        <p:tgtEl>
                                          <p:spTgt spid="75"/>
                                        </p:tgtEl>
                                        <p:attrNameLst>
                                          <p:attrName>style.visibility</p:attrName>
                                        </p:attrNameLst>
                                      </p:cBhvr>
                                      <p:to>
                                        <p:strVal val="visible"/>
                                      </p:to>
                                    </p:set>
                                    <p:animEffect transition="in" filter="circle(in)">
                                      <p:cBhvr>
                                        <p:cTn id="414" dur="2000"/>
                                        <p:tgtEl>
                                          <p:spTgt spid="75"/>
                                        </p:tgtEl>
                                      </p:cBhvr>
                                    </p:animEffect>
                                  </p:childTnLst>
                                </p:cTn>
                              </p:par>
                            </p:childTnLst>
                          </p:cTn>
                        </p:par>
                        <p:par>
                          <p:cTn id="415" fill="hold">
                            <p:stCondLst>
                              <p:cond delay="26000"/>
                            </p:stCondLst>
                            <p:childTnLst>
                              <p:par>
                                <p:cTn id="416" presetID="6" presetClass="entr" presetSubtype="16" fill="hold" nodeType="afterEffect">
                                  <p:stCondLst>
                                    <p:cond delay="0"/>
                                  </p:stCondLst>
                                  <p:childTnLst>
                                    <p:set>
                                      <p:cBhvr>
                                        <p:cTn id="417" dur="1" fill="hold">
                                          <p:stCondLst>
                                            <p:cond delay="0"/>
                                          </p:stCondLst>
                                        </p:cTn>
                                        <p:tgtEl>
                                          <p:spTgt spid="89"/>
                                        </p:tgtEl>
                                        <p:attrNameLst>
                                          <p:attrName>style.visibility</p:attrName>
                                        </p:attrNameLst>
                                      </p:cBhvr>
                                      <p:to>
                                        <p:strVal val="visible"/>
                                      </p:to>
                                    </p:set>
                                    <p:animEffect transition="in" filter="circle(in)">
                                      <p:cBhvr>
                                        <p:cTn id="418" dur="2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8" grpId="0" animBg="1"/>
      <p:bldP spid="273" grpId="0"/>
      <p:bldP spid="274" grpId="0"/>
      <p:bldP spid="275" grpId="0"/>
      <p:bldP spid="275" grpId="1"/>
      <p:bldP spid="275" grpId="2"/>
      <p:bldP spid="276" grpId="0"/>
      <p:bldP spid="276" grpId="1"/>
      <p:bldP spid="276" grpId="2"/>
      <p:bldP spid="277" grpId="0"/>
      <p:bldP spid="277" grpId="1"/>
      <p:bldP spid="277" grpId="2"/>
      <p:bldP spid="278" grpId="0"/>
      <p:bldP spid="278" grpId="1"/>
      <p:bldP spid="278" grpId="2"/>
      <p:bldP spid="279" grpId="0"/>
      <p:bldP spid="279" grpId="1"/>
      <p:bldP spid="279" grpId="2"/>
      <p:bldP spid="280" grpId="0"/>
      <p:bldP spid="280" grpId="1"/>
      <p:bldP spid="280" grpId="2"/>
      <p:bldP spid="281" grpId="0"/>
      <p:bldP spid="282" grpId="0"/>
      <p:bldP spid="283" grpId="0"/>
      <p:bldP spid="284" grpId="0"/>
      <p:bldP spid="285" grpId="0"/>
      <p:bldP spid="285" grpId="1"/>
      <p:bldP spid="285" grpId="2"/>
      <p:bldP spid="330" grpId="0" animBg="1"/>
      <p:bldP spid="16" grpId="0" animBg="1"/>
      <p:bldP spid="51" grpId="0" animBg="1"/>
      <p:bldP spid="52" grpId="0" animBg="1"/>
      <p:bldP spid="52" grpId="1"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1" grpId="1" animBg="1"/>
      <p:bldP spid="62" grpId="0" animBg="1"/>
      <p:bldP spid="63" grpId="0" animBg="1"/>
      <p:bldP spid="63" grpId="1" animBg="1"/>
      <p:bldP spid="64" grpId="0" animBg="1"/>
      <p:bldP spid="64" grpId="1" animBg="1"/>
      <p:bldP spid="65" grpId="0" animBg="1"/>
      <p:bldP spid="65" grpId="1" animBg="1"/>
      <p:bldP spid="27" grpId="0" animBg="1"/>
      <p:bldP spid="28" grpId="0" animBg="1"/>
      <p:bldP spid="73" grpId="0" animBg="1"/>
      <p:bldP spid="71" grpId="0" animBg="1"/>
      <p:bldP spid="72" grpId="0" animBg="1"/>
      <p:bldP spid="74"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433AE-DFC8-4EF4-AD76-D852F165FD15}" type="datetime1">
              <a:rPr lang="en-US" smtClean="0"/>
              <a:t>5/9/2022</a:t>
            </a:fld>
            <a:endParaRPr lang="en-US"/>
          </a:p>
        </p:txBody>
      </p:sp>
      <p:sp>
        <p:nvSpPr>
          <p:cNvPr id="3" name="Footer Placeholder 2"/>
          <p:cNvSpPr>
            <a:spLocks noGrp="1"/>
          </p:cNvSpPr>
          <p:nvPr>
            <p:ph type="ftr" sz="quarter" idx="11"/>
          </p:nvPr>
        </p:nvSpPr>
        <p:spPr/>
        <p:txBody>
          <a:bodyPr/>
          <a:lstStyle/>
          <a:p>
            <a:r>
              <a:rPr lang="en-US" smtClean="0"/>
              <a:t>SYED FEROZE AHAMED M AP/MCA/MESCE ARTIFICIAL INTELLIGENCE</a:t>
            </a:r>
            <a:endParaRPr lang="en-US"/>
          </a:p>
        </p:txBody>
      </p:sp>
      <p:sp>
        <p:nvSpPr>
          <p:cNvPr id="4" name="Slide Number Placeholder 3"/>
          <p:cNvSpPr>
            <a:spLocks noGrp="1"/>
          </p:cNvSpPr>
          <p:nvPr>
            <p:ph type="sldNum" sz="quarter" idx="12"/>
          </p:nvPr>
        </p:nvSpPr>
        <p:spPr/>
        <p:txBody>
          <a:bodyPr/>
          <a:lstStyle/>
          <a:p>
            <a:fld id="{BC286932-39DC-47C9-A095-A17FDEA0F623}" type="slidenum">
              <a:rPr lang="en-US" smtClean="0"/>
              <a:t>6</a:t>
            </a:fld>
            <a:endParaRPr lang="en-US"/>
          </a:p>
        </p:txBody>
      </p:sp>
      <p:sp>
        <p:nvSpPr>
          <p:cNvPr id="5" name="TextBox 4"/>
          <p:cNvSpPr txBox="1"/>
          <p:nvPr/>
        </p:nvSpPr>
        <p:spPr>
          <a:xfrm>
            <a:off x="297873" y="228600"/>
            <a:ext cx="8534400" cy="5959078"/>
          </a:xfrm>
          <a:prstGeom prst="round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b="1" dirty="0" smtClean="0">
                <a:solidFill>
                  <a:srgbClr val="FF0000"/>
                </a:solidFill>
              </a:rPr>
              <a:t>The Algorithm</a:t>
            </a:r>
          </a:p>
          <a:p>
            <a:pPr marL="342900" indent="-342900" algn="just">
              <a:buAutoNum type="arabicPeriod"/>
            </a:pPr>
            <a:r>
              <a:rPr lang="en-US" sz="2400" dirty="0" smtClean="0"/>
              <a:t>Place the Starting Node in the OPEN list.</a:t>
            </a:r>
          </a:p>
          <a:p>
            <a:pPr marL="342900" indent="-342900" algn="just">
              <a:buAutoNum type="arabicPeriod"/>
            </a:pPr>
            <a:r>
              <a:rPr lang="en-US" sz="2400" dirty="0" smtClean="0"/>
              <a:t>If the OPEN list is Empty, Stop and return Failure.</a:t>
            </a:r>
          </a:p>
          <a:p>
            <a:pPr marL="342900" indent="-342900" algn="just">
              <a:buAutoNum type="arabicPeriod"/>
            </a:pPr>
            <a:r>
              <a:rPr lang="en-US" sz="2400" dirty="0" smtClean="0"/>
              <a:t>Remove the Node n from the OPEN list, which has the lowest value of </a:t>
            </a:r>
            <a:r>
              <a:rPr lang="en-US" sz="2400" b="1" dirty="0" smtClean="0">
                <a:solidFill>
                  <a:srgbClr val="FF0000"/>
                </a:solidFill>
              </a:rPr>
              <a:t>h(n)</a:t>
            </a:r>
            <a:r>
              <a:rPr lang="en-US" sz="2400" dirty="0" smtClean="0"/>
              <a:t>, and place it in the CLOSED list.</a:t>
            </a:r>
          </a:p>
          <a:p>
            <a:pPr marL="342900" indent="-342900" algn="just">
              <a:buAutoNum type="arabicPeriod"/>
            </a:pPr>
            <a:r>
              <a:rPr lang="en-US" sz="2400" dirty="0" smtClean="0"/>
              <a:t>Expand the Node n and Generate the Successors of Node n.</a:t>
            </a:r>
          </a:p>
          <a:p>
            <a:pPr marL="342900" indent="-342900" algn="just">
              <a:buAutoNum type="arabicPeriod"/>
            </a:pPr>
            <a:r>
              <a:rPr lang="en-US" sz="2400" dirty="0" smtClean="0"/>
              <a:t>Check each Successor of Node n and find if any Node is a Goal or Not. If any Successor Node is Goal, then return Success and Terminate the Search, else proceed to Step 6.</a:t>
            </a:r>
          </a:p>
          <a:p>
            <a:pPr marL="342900" indent="-342900" algn="just">
              <a:buAutoNum type="arabicPeriod"/>
            </a:pPr>
            <a:r>
              <a:rPr lang="en-US" sz="2400" dirty="0" smtClean="0"/>
              <a:t>For each Successor Node, algorithm checks for evaluation function f(n), and then checks if the Node has been in either OPEN or CLOSED lists. If the Node has not been in both lists, then adds it to the OPEN list.</a:t>
            </a:r>
          </a:p>
          <a:p>
            <a:pPr marL="342900" indent="-342900" algn="just">
              <a:buAutoNum type="arabicPeriod"/>
            </a:pPr>
            <a:r>
              <a:rPr lang="en-US" sz="2400" dirty="0" smtClean="0"/>
              <a:t>Return to Step 2.</a:t>
            </a:r>
            <a:endParaRPr lang="en-US" dirty="0"/>
          </a:p>
        </p:txBody>
      </p:sp>
      <p:pic>
        <p:nvPicPr>
          <p:cNvPr id="2053" name="Picture 5" descr="C:\Users\SAYED FEROZ\AppData\Local\Microsoft\Windows\INetCache\IE\Q8H10DIY\the-end-2gt1ja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4827" y="5609034"/>
            <a:ext cx="2057400" cy="11572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36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par>
                          <p:cTn id="8" fill="hold">
                            <p:stCondLst>
                              <p:cond delay="2000"/>
                            </p:stCondLst>
                            <p:childTnLst>
                              <p:par>
                                <p:cTn id="9" presetID="6" presetClass="entr" presetSubtype="16" fill="hold" nodeType="afterEffect">
                                  <p:stCondLst>
                                    <p:cond delay="100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circle(in)">
                                      <p:cBhvr>
                                        <p:cTn id="11" dur="2000"/>
                                        <p:tgtEl>
                                          <p:spTgt spid="5">
                                            <p:txEl>
                                              <p:pRg st="1" end="1"/>
                                            </p:txEl>
                                          </p:spTgt>
                                        </p:tgtEl>
                                      </p:cBhvr>
                                    </p:animEffect>
                                  </p:childTnLst>
                                </p:cTn>
                              </p:par>
                            </p:childTnLst>
                          </p:cTn>
                        </p:par>
                        <p:par>
                          <p:cTn id="12" fill="hold">
                            <p:stCondLst>
                              <p:cond delay="5000"/>
                            </p:stCondLst>
                            <p:childTnLst>
                              <p:par>
                                <p:cTn id="13" presetID="6" presetClass="entr" presetSubtype="16" fill="hold" nodeType="afterEffect">
                                  <p:stCondLst>
                                    <p:cond delay="100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ircle(in)">
                                      <p:cBhvr>
                                        <p:cTn id="15" dur="2000"/>
                                        <p:tgtEl>
                                          <p:spTgt spid="5">
                                            <p:txEl>
                                              <p:pRg st="2" end="2"/>
                                            </p:txEl>
                                          </p:spTgt>
                                        </p:tgtEl>
                                      </p:cBhvr>
                                    </p:animEffect>
                                  </p:childTnLst>
                                </p:cTn>
                              </p:par>
                            </p:childTnLst>
                          </p:cTn>
                        </p:par>
                        <p:par>
                          <p:cTn id="16" fill="hold">
                            <p:stCondLst>
                              <p:cond delay="8000"/>
                            </p:stCondLst>
                            <p:childTnLst>
                              <p:par>
                                <p:cTn id="17" presetID="6" presetClass="entr" presetSubtype="16" fill="hold" nodeType="afterEffect">
                                  <p:stCondLst>
                                    <p:cond delay="100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circle(in)">
                                      <p:cBhvr>
                                        <p:cTn id="19" dur="2000"/>
                                        <p:tgtEl>
                                          <p:spTgt spid="5">
                                            <p:txEl>
                                              <p:pRg st="3" end="3"/>
                                            </p:txEl>
                                          </p:spTgt>
                                        </p:tgtEl>
                                      </p:cBhvr>
                                    </p:animEffect>
                                  </p:childTnLst>
                                </p:cTn>
                              </p:par>
                            </p:childTnLst>
                          </p:cTn>
                        </p:par>
                        <p:par>
                          <p:cTn id="20" fill="hold">
                            <p:stCondLst>
                              <p:cond delay="11000"/>
                            </p:stCondLst>
                            <p:childTnLst>
                              <p:par>
                                <p:cTn id="21" presetID="6" presetClass="entr" presetSubtype="16" fill="hold" nodeType="afterEffect">
                                  <p:stCondLst>
                                    <p:cond delay="200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circle(in)">
                                      <p:cBhvr>
                                        <p:cTn id="23" dur="2000"/>
                                        <p:tgtEl>
                                          <p:spTgt spid="5">
                                            <p:txEl>
                                              <p:pRg st="4" end="4"/>
                                            </p:txEl>
                                          </p:spTgt>
                                        </p:tgtEl>
                                      </p:cBhvr>
                                    </p:animEffect>
                                  </p:childTnLst>
                                </p:cTn>
                              </p:par>
                            </p:childTnLst>
                          </p:cTn>
                        </p:par>
                        <p:par>
                          <p:cTn id="24" fill="hold">
                            <p:stCondLst>
                              <p:cond delay="15000"/>
                            </p:stCondLst>
                            <p:childTnLst>
                              <p:par>
                                <p:cTn id="25" presetID="6" presetClass="entr" presetSubtype="16" fill="hold" nodeType="afterEffect">
                                  <p:stCondLst>
                                    <p:cond delay="100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circle(in)">
                                      <p:cBhvr>
                                        <p:cTn id="27" dur="2000"/>
                                        <p:tgtEl>
                                          <p:spTgt spid="5">
                                            <p:txEl>
                                              <p:pRg st="5" end="5"/>
                                            </p:txEl>
                                          </p:spTgt>
                                        </p:tgtEl>
                                      </p:cBhvr>
                                    </p:animEffect>
                                  </p:childTnLst>
                                </p:cTn>
                              </p:par>
                            </p:childTnLst>
                          </p:cTn>
                        </p:par>
                        <p:par>
                          <p:cTn id="28" fill="hold">
                            <p:stCondLst>
                              <p:cond delay="18000"/>
                            </p:stCondLst>
                            <p:childTnLst>
                              <p:par>
                                <p:cTn id="29" presetID="6" presetClass="entr" presetSubtype="16" fill="hold" nodeType="afterEffect">
                                  <p:stCondLst>
                                    <p:cond delay="300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circle(in)">
                                      <p:cBhvr>
                                        <p:cTn id="31" dur="2000"/>
                                        <p:tgtEl>
                                          <p:spTgt spid="5">
                                            <p:txEl>
                                              <p:pRg st="6" end="6"/>
                                            </p:txEl>
                                          </p:spTgt>
                                        </p:tgtEl>
                                      </p:cBhvr>
                                    </p:animEffect>
                                  </p:childTnLst>
                                </p:cTn>
                              </p:par>
                            </p:childTnLst>
                          </p:cTn>
                        </p:par>
                        <p:par>
                          <p:cTn id="32" fill="hold">
                            <p:stCondLst>
                              <p:cond delay="23000"/>
                            </p:stCondLst>
                            <p:childTnLst>
                              <p:par>
                                <p:cTn id="33" presetID="6" presetClass="entr" presetSubtype="16" fill="hold" nodeType="afterEffect">
                                  <p:stCondLst>
                                    <p:cond delay="300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circle(in)">
                                      <p:cBhvr>
                                        <p:cTn id="35" dur="2000"/>
                                        <p:tgtEl>
                                          <p:spTgt spid="5">
                                            <p:txEl>
                                              <p:pRg st="7" end="7"/>
                                            </p:txEl>
                                          </p:spTgt>
                                        </p:tgtEl>
                                      </p:cBhvr>
                                    </p:animEffect>
                                  </p:childTnLst>
                                </p:cTn>
                              </p:par>
                            </p:childTnLst>
                          </p:cTn>
                        </p:par>
                        <p:par>
                          <p:cTn id="36" fill="hold">
                            <p:stCondLst>
                              <p:cond delay="28000"/>
                            </p:stCondLst>
                            <p:childTnLst>
                              <p:par>
                                <p:cTn id="37" presetID="31" presetClass="entr" presetSubtype="0" fill="hold" nodeType="afterEffect">
                                  <p:stCondLst>
                                    <p:cond delay="1000"/>
                                  </p:stCondLst>
                                  <p:childTnLst>
                                    <p:set>
                                      <p:cBhvr>
                                        <p:cTn id="38" dur="1" fill="hold">
                                          <p:stCondLst>
                                            <p:cond delay="0"/>
                                          </p:stCondLst>
                                        </p:cTn>
                                        <p:tgtEl>
                                          <p:spTgt spid="2053"/>
                                        </p:tgtEl>
                                        <p:attrNameLst>
                                          <p:attrName>style.visibility</p:attrName>
                                        </p:attrNameLst>
                                      </p:cBhvr>
                                      <p:to>
                                        <p:strVal val="visible"/>
                                      </p:to>
                                    </p:set>
                                    <p:anim calcmode="lin" valueType="num">
                                      <p:cBhvr>
                                        <p:cTn id="39" dur="1000" fill="hold"/>
                                        <p:tgtEl>
                                          <p:spTgt spid="2053"/>
                                        </p:tgtEl>
                                        <p:attrNameLst>
                                          <p:attrName>ppt_w</p:attrName>
                                        </p:attrNameLst>
                                      </p:cBhvr>
                                      <p:tavLst>
                                        <p:tav tm="0">
                                          <p:val>
                                            <p:fltVal val="0"/>
                                          </p:val>
                                        </p:tav>
                                        <p:tav tm="100000">
                                          <p:val>
                                            <p:strVal val="#ppt_w"/>
                                          </p:val>
                                        </p:tav>
                                      </p:tavLst>
                                    </p:anim>
                                    <p:anim calcmode="lin" valueType="num">
                                      <p:cBhvr>
                                        <p:cTn id="40" dur="1000" fill="hold"/>
                                        <p:tgtEl>
                                          <p:spTgt spid="2053"/>
                                        </p:tgtEl>
                                        <p:attrNameLst>
                                          <p:attrName>ppt_h</p:attrName>
                                        </p:attrNameLst>
                                      </p:cBhvr>
                                      <p:tavLst>
                                        <p:tav tm="0">
                                          <p:val>
                                            <p:fltVal val="0"/>
                                          </p:val>
                                        </p:tav>
                                        <p:tav tm="100000">
                                          <p:val>
                                            <p:strVal val="#ppt_h"/>
                                          </p:val>
                                        </p:tav>
                                      </p:tavLst>
                                    </p:anim>
                                    <p:anim calcmode="lin" valueType="num">
                                      <p:cBhvr>
                                        <p:cTn id="41" dur="1000" fill="hold"/>
                                        <p:tgtEl>
                                          <p:spTgt spid="2053"/>
                                        </p:tgtEl>
                                        <p:attrNameLst>
                                          <p:attrName>style.rotation</p:attrName>
                                        </p:attrNameLst>
                                      </p:cBhvr>
                                      <p:tavLst>
                                        <p:tav tm="0">
                                          <p:val>
                                            <p:fltVal val="90"/>
                                          </p:val>
                                        </p:tav>
                                        <p:tav tm="100000">
                                          <p:val>
                                            <p:fltVal val="0"/>
                                          </p:val>
                                        </p:tav>
                                      </p:tavLst>
                                    </p:anim>
                                    <p:animEffect transition="in" filter="fade">
                                      <p:cBhvr>
                                        <p:cTn id="42"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418</Words>
  <Application>Microsoft Office PowerPoint</Application>
  <PresentationFormat>On-screen Show (4:3)</PresentationFormat>
  <Paragraphs>118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BEST FIRST SEARCH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SAYED FEROZ</dc:creator>
  <cp:lastModifiedBy>SAYED FEROZ</cp:lastModifiedBy>
  <cp:revision>112</cp:revision>
  <dcterms:created xsi:type="dcterms:W3CDTF">2022-04-25T03:37:37Z</dcterms:created>
  <dcterms:modified xsi:type="dcterms:W3CDTF">2022-05-09T16:46:12Z</dcterms:modified>
</cp:coreProperties>
</file>