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6" r:id="rId4"/>
    <p:sldId id="278" r:id="rId5"/>
    <p:sldId id="280" r:id="rId6"/>
    <p:sldId id="281" r:id="rId7"/>
    <p:sldId id="279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A10F-1268-9703-01A7-AF89C44B8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BDB70-DBAE-9F35-C584-2AB5D411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2CD4-0A12-0E49-92B4-C073557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A72E-22D9-69E9-177B-EF380CDE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65AC-CEFC-D64B-7852-CB29EB5E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45D6-674E-E3A0-7817-735AD826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3B2BE-BCA9-53D2-0ECA-717B4CBE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780E-570D-F8F3-9039-0C4F064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0610-9CD2-9010-B829-7B34D39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2C44-8102-D43A-2D5D-0B2FA902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6A7DF-02B1-73DF-3101-93D8BDA85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4625E-D696-1393-7FCC-C561F09A1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A7F2-A1B5-39B6-84D8-9D937877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E5F12-65BB-48B8-C30B-DF62B4F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9893-B564-CCBC-33D7-33B51C17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B42F-0CEA-038E-4C7D-34AE351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2EFA-8901-3C9F-6F83-C9A008BB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FDE4-3B78-938A-E1FF-B0EBEDE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8447-4A4E-3499-0A88-13D9E864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95D0-798A-F38C-15F9-05EF09DE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9405-A22D-5FEB-262B-FC848D0C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20048-A633-A5BD-D17D-8CB4CC15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7821-2130-F605-4076-066503C4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597F-A3A7-A153-F5DC-A60C3BA6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840D-7BD8-FC4F-A770-6A468F3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853-677E-4522-9BF7-015E86C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615B-F5F3-62B8-45BD-1A70ED60A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B0E4D-59E7-8731-FA1C-B00DDA24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A01D7-FDBC-3FCA-AA44-54BCCD16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E227-FA0E-597F-29A1-1157FF2B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1530A-2194-07AB-635D-9668D1AD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3129-6130-69A6-962F-7981A9EC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26AB-E22D-5EF8-1351-81092393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051E-D4DF-D2ED-5482-09FAE698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E4A21-A72B-FB15-BBC3-19C5D0196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7908-9E82-F6C9-726E-7866D3009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FE3E7-0435-6218-F64A-06EC28B1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B2706-8634-7E28-BB90-5C118986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0D5CF-09B5-ED4C-B8F9-9732C09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A4E5-0B05-55EE-DCD7-6BDFC7CE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07EC-4F90-8A9C-B1DF-D4C87FA0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6504-CFB8-36D1-85A5-251B6D9C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F20A0-E0A0-CC1B-4055-DFACA288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72495-3E1F-B869-14CC-76D5D020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5BCA1-DAC3-F94A-C0DA-0C5EDBAF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5C908-D4F0-99D1-79A8-77231A7E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4704-49E9-25FC-684A-D12B126C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7CD7-4B5A-1749-BBE6-0F757953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7A489-8559-72C8-F695-3EA5AF6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C2BB0-FD40-F116-B4F9-4C4C3A04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8C82-CD47-D656-07CE-EF218739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F8C1-5B3E-2433-3F66-C8AA38F7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E96B-FEF1-5DE0-953B-838C0F19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AED2C-1612-6ADE-7436-4F755AFDE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4ED28-C954-4CD7-7D6B-BE2BB7C0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9F5C-4C3A-F558-3DA3-8DB06D46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8F22-9855-BC46-1DB8-A0C136A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85381-0222-3A23-49D7-4A31EA69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F2A29-BEDA-D527-B406-A1D567D4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67D4-41F0-5945-44EB-C7E8BACD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3F5D-644C-D50E-C6EF-EC9AF0103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85FD-3AE9-4B5F-A936-BC1A53ABB53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6A81-8210-BBA5-08D3-DB4973B19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D675F-9745-EA69-8AB4-0EEAC6FA5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4643-3C32-4921-8782-F0DE4C67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D3E-F77E-478A-B183-2502DCA3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7" y="529694"/>
            <a:ext cx="2504197" cy="627593"/>
          </a:xfrm>
        </p:spPr>
        <p:txBody>
          <a:bodyPr>
            <a:normAutofit/>
          </a:bodyPr>
          <a:lstStyle/>
          <a:p>
            <a:r>
              <a:rPr lang="fi-FI" sz="3200" dirty="0"/>
              <a:t>Models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CD9E-B642-41DE-A2D4-BD10EB4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1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63EB0A-7BF4-43B5-A951-494EC709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929" y="2467982"/>
            <a:ext cx="7570822" cy="369411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0467EE-5C2E-453A-866A-C177E303904E}"/>
              </a:ext>
            </a:extLst>
          </p:cNvPr>
          <p:cNvSpPr txBox="1">
            <a:spLocks/>
          </p:cNvSpPr>
          <p:nvPr/>
        </p:nvSpPr>
        <p:spPr>
          <a:xfrm>
            <a:off x="1362074" y="1890712"/>
            <a:ext cx="2869267" cy="49165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spc="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400" dirty="0"/>
              <a:t>I. Basic Model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7CF4-4F37-47F7-8E67-B519093F821E}"/>
              </a:ext>
            </a:extLst>
          </p:cNvPr>
          <p:cNvSpPr txBox="1"/>
          <p:nvPr/>
        </p:nvSpPr>
        <p:spPr>
          <a:xfrm>
            <a:off x="1362074" y="1372048"/>
            <a:ext cx="8458201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50" dirty="0"/>
              <a:t>A total of 3 models were implemented: </a:t>
            </a:r>
            <a:endParaRPr lang="en-AE" sz="1850" dirty="0"/>
          </a:p>
        </p:txBody>
      </p:sp>
    </p:spTree>
    <p:extLst>
      <p:ext uri="{BB962C8B-B14F-4D97-AF65-F5344CB8AC3E}">
        <p14:creationId xmlns:p14="http://schemas.microsoft.com/office/powerpoint/2010/main" val="29418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CD9E-B642-41DE-A2D4-BD10EB4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0467EE-5C2E-453A-866A-C177E303904E}"/>
              </a:ext>
            </a:extLst>
          </p:cNvPr>
          <p:cNvSpPr txBox="1">
            <a:spLocks/>
          </p:cNvSpPr>
          <p:nvPr/>
        </p:nvSpPr>
        <p:spPr>
          <a:xfrm>
            <a:off x="856046" y="532429"/>
            <a:ext cx="5502713" cy="49165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spc="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400" dirty="0"/>
              <a:t>II. Pretrained Model as Feature Extractor</a:t>
            </a:r>
            <a:endParaRPr lang="en-US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0B5B3E-E84B-42CD-9191-5D5E26A34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46" y="2491800"/>
            <a:ext cx="9667869" cy="160610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631343-9897-4699-A1CF-D2C35DE3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19" y="4372946"/>
            <a:ext cx="5341429" cy="12973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7AD252-5102-4A8D-95FB-3E220CC141D9}"/>
              </a:ext>
            </a:extLst>
          </p:cNvPr>
          <p:cNvSpPr txBox="1"/>
          <p:nvPr/>
        </p:nvSpPr>
        <p:spPr>
          <a:xfrm>
            <a:off x="1082566" y="1187669"/>
            <a:ext cx="10026868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50" dirty="0"/>
              <a:t>This model was used as feature extractor.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50" dirty="0"/>
              <a:t>The pretrained model used is VGG16 with the classifier (convolutional layers) frozen.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50" dirty="0"/>
              <a:t>Then a new classifier composed of FC dense layers was added on top of the feature extractor.</a:t>
            </a:r>
            <a:endParaRPr lang="en-AE" sz="18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D6090C-7D50-4DE8-B5DF-717A93F1D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47" y="4439076"/>
            <a:ext cx="4353747" cy="20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8232-AD1D-4796-B5BA-E44B0F32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CD9E-B642-41DE-A2D4-BD10EB4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0467EE-5C2E-453A-866A-C177E303904E}"/>
              </a:ext>
            </a:extLst>
          </p:cNvPr>
          <p:cNvSpPr txBox="1">
            <a:spLocks/>
          </p:cNvSpPr>
          <p:nvPr/>
        </p:nvSpPr>
        <p:spPr>
          <a:xfrm>
            <a:off x="856046" y="532429"/>
            <a:ext cx="5239954" cy="49165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spc="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400" dirty="0"/>
              <a:t>II. Pretrained Model in Fine-Tune Mode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AD252-5102-4A8D-95FB-3E220CC141D9}"/>
              </a:ext>
            </a:extLst>
          </p:cNvPr>
          <p:cNvSpPr txBox="1"/>
          <p:nvPr/>
        </p:nvSpPr>
        <p:spPr>
          <a:xfrm>
            <a:off x="1082566" y="1187669"/>
            <a:ext cx="10026868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/>
              <a:t>The pretrained model used is VGG16 with top layer frozen.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50" dirty="0"/>
              <a:t>Step 1: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Then a new classifier composed of FC dense layers was added on top.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Then the model is trained.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50" dirty="0"/>
              <a:t>Step 2: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Some layers are unfrozen.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Then the model is retrained.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E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D84E1-16D2-4166-AB6B-945DC8EE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128" y="2326442"/>
            <a:ext cx="5749158" cy="1815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4B930A-F715-4E3F-861B-AA2D01940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2" y="4205210"/>
            <a:ext cx="5845558" cy="25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3C4E-E526-497E-AAC5-A921B420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71" y="565260"/>
            <a:ext cx="4259021" cy="581682"/>
          </a:xfrm>
        </p:spPr>
        <p:txBody>
          <a:bodyPr>
            <a:normAutofit/>
          </a:bodyPr>
          <a:lstStyle/>
          <a:p>
            <a:r>
              <a:rPr lang="en-US" sz="3200" dirty="0"/>
              <a:t>Models Evaluation</a:t>
            </a:r>
            <a:endParaRPr lang="en-AE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E938-6B76-4461-AEB3-4DE43829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50152-6992-4DFB-8B21-B85FF990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8" y="1788893"/>
            <a:ext cx="7405666" cy="20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53C99E1-D2F4-4F74-A10B-15AB632C6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915017"/>
            <a:ext cx="4761513" cy="264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63408-020C-4CA1-A49E-2B6280318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972" y="2890345"/>
            <a:ext cx="3217314" cy="380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4C8C76-442E-4FB8-835E-EF58F2D9C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834" y="2370036"/>
            <a:ext cx="3148452" cy="293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FBE72A-AAD4-4043-AB91-CB062B6C1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275" y="1788893"/>
            <a:ext cx="3148453" cy="38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1FAC3-B54B-408A-8D0F-2FBDC9B19109}"/>
              </a:ext>
            </a:extLst>
          </p:cNvPr>
          <p:cNvSpPr txBox="1"/>
          <p:nvPr/>
        </p:nvSpPr>
        <p:spPr>
          <a:xfrm>
            <a:off x="1189609" y="1252772"/>
            <a:ext cx="2032986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.</a:t>
            </a:r>
            <a:r>
              <a:rPr lang="en-US" sz="2400" dirty="0"/>
              <a:t> </a:t>
            </a:r>
            <a:r>
              <a:rPr lang="en-US" b="1" dirty="0"/>
              <a:t>Basic Model</a:t>
            </a:r>
          </a:p>
          <a:p>
            <a:pPr algn="l"/>
            <a:endParaRPr lang="en-AE" sz="1850" dirty="0"/>
          </a:p>
        </p:txBody>
      </p:sp>
    </p:spTree>
    <p:extLst>
      <p:ext uri="{BB962C8B-B14F-4D97-AF65-F5344CB8AC3E}">
        <p14:creationId xmlns:p14="http://schemas.microsoft.com/office/powerpoint/2010/main" val="220673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EDDF-EA47-4629-9E2D-068B66F9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8" y="668721"/>
            <a:ext cx="9991725" cy="44481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2. Pretrained Model as Feature Extractor</a:t>
            </a:r>
          </a:p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1966-A38D-43D1-9AEC-37A5B7F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571FA6-983C-419A-BA03-543E2D81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95376"/>
            <a:ext cx="7023463" cy="196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E9A06F4-3402-455B-A670-2FAD5280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0" y="3136011"/>
            <a:ext cx="6266171" cy="347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51E37-02E2-432E-A188-AC473E54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342" y="2835964"/>
            <a:ext cx="3073878" cy="3813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20067-1986-436E-A1CD-0FD021891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543" y="2363491"/>
            <a:ext cx="3419475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D6144-B680-4694-81A4-0842923652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387"/>
          <a:stretch/>
        </p:blipFill>
        <p:spPr>
          <a:xfrm>
            <a:off x="7895438" y="1942502"/>
            <a:ext cx="3929848" cy="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EDDF-EA47-4629-9E2D-068B66F9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0" y="821871"/>
            <a:ext cx="9991725" cy="44481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3. Pretrained Model in Fine tune mode </a:t>
            </a:r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1966-A38D-43D1-9AEC-37A5B7F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9A69A8-89D3-4D61-B0FD-8EC2A687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39" y="3692499"/>
            <a:ext cx="5117357" cy="284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16BC21B-4E74-49F4-96C0-4B44ED71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83" y="3692499"/>
            <a:ext cx="5117358" cy="284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66EEE-80EE-4C71-A492-4E4567F3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22" y="1240164"/>
            <a:ext cx="4315292" cy="2078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C87B0-19F8-4F97-AD1A-CD95837B2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60" y="1360035"/>
            <a:ext cx="4021537" cy="19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1966-A38D-43D1-9AEC-37A5B7F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405A5-BC24-480A-BF22-41A5748A8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9" r="6718"/>
          <a:stretch/>
        </p:blipFill>
        <p:spPr>
          <a:xfrm>
            <a:off x="8780483" y="5381104"/>
            <a:ext cx="3112831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375BFF-FA1E-450E-A497-421C26E91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219" r="16397" b="2226"/>
          <a:stretch/>
        </p:blipFill>
        <p:spPr>
          <a:xfrm>
            <a:off x="8416598" y="2601512"/>
            <a:ext cx="3543300" cy="511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6BBF1-AC5B-4C3B-9DBD-8529CCCE7D92}"/>
              </a:ext>
            </a:extLst>
          </p:cNvPr>
          <p:cNvSpPr txBox="1"/>
          <p:nvPr/>
        </p:nvSpPr>
        <p:spPr>
          <a:xfrm>
            <a:off x="1014274" y="8367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3. Pretrained Model in Fine tune mode </a:t>
            </a:r>
            <a:r>
              <a:rPr lang="en-US" sz="1800" b="1" dirty="0" err="1"/>
              <a:t>con’t</a:t>
            </a:r>
            <a:r>
              <a:rPr lang="en-US" sz="1800" b="1" dirty="0"/>
              <a:t> </a:t>
            </a:r>
            <a:endParaRPr lang="en-A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C09F2-C376-4B8A-9345-F96BAD518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200" y="2204456"/>
            <a:ext cx="3154095" cy="369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0338A-CE5C-4526-8499-163872008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83" y="4941096"/>
            <a:ext cx="2981048" cy="320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5C1A77-B7BA-4E59-8327-F9FA21B2D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847" y="4422972"/>
            <a:ext cx="3354051" cy="398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5B50F3-3BEE-4676-9286-E4D6476E6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867" y="1734219"/>
            <a:ext cx="3577031" cy="3871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8372A1-957E-497E-BE41-89C00E1B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5" y="1481677"/>
            <a:ext cx="7465290" cy="21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AEB1D6-7434-41CE-B666-1C4AD7CB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8" y="4103777"/>
            <a:ext cx="7304207" cy="211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1B85-7DAD-4136-BAF1-66931D1A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90" y="693847"/>
            <a:ext cx="3272070" cy="620050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  <a:endParaRPr lang="en-AE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DA98-62E6-4D65-B825-BC2D642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8</a:t>
            </a:fld>
            <a:endParaRPr lang="en-US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5B4F2CB-CBF6-472A-8594-6A25C9CAF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E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9CC5BB-4704-4E60-854D-1567BDE8F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75" y="1560069"/>
            <a:ext cx="7961152" cy="47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Models</vt:lpstr>
      <vt:lpstr>PowerPoint Presentation</vt:lpstr>
      <vt:lpstr>PowerPoint Presentation</vt:lpstr>
      <vt:lpstr>Models Evaluation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Feruz Kiflay Elmay</dc:creator>
  <cp:lastModifiedBy>Feruz Kiflay Elmay</cp:lastModifiedBy>
  <cp:revision>1</cp:revision>
  <dcterms:created xsi:type="dcterms:W3CDTF">2022-05-26T19:03:06Z</dcterms:created>
  <dcterms:modified xsi:type="dcterms:W3CDTF">2022-05-26T19:05:54Z</dcterms:modified>
</cp:coreProperties>
</file>