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62" r:id="rId4"/>
    <p:sldId id="357" r:id="rId5"/>
    <p:sldId id="347" r:id="rId6"/>
    <p:sldId id="332" r:id="rId7"/>
    <p:sldId id="363" r:id="rId8"/>
    <p:sldId id="259" r:id="rId9"/>
    <p:sldId id="364" r:id="rId10"/>
    <p:sldId id="365" r:id="rId11"/>
    <p:sldId id="366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54" y="1038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7">
            <a:extLst>
              <a:ext uri="{FF2B5EF4-FFF2-40B4-BE49-F238E27FC236}">
                <a16:creationId xmlns:a16="http://schemas.microsoft.com/office/drawing/2014/main" id="{3F7C15A9-3591-4453-9DAF-26EDE96A77BD}"/>
              </a:ext>
            </a:extLst>
          </p:cNvPr>
          <p:cNvSpPr/>
          <p:nvPr userDrawn="1"/>
        </p:nvSpPr>
        <p:spPr>
          <a:xfrm>
            <a:off x="6096000" y="1134290"/>
            <a:ext cx="5529944" cy="2749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F14F2-F34F-42A4-B118-4185FBD176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ADC6CC75-650E-4087-BC4A-01C7224311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39223" y="0"/>
            <a:ext cx="361215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541DCD-4C13-4989-A4E9-20A47DCD68D9}"/>
              </a:ext>
            </a:extLst>
          </p:cNvPr>
          <p:cNvSpPr/>
          <p:nvPr userDrawn="1"/>
        </p:nvSpPr>
        <p:spPr>
          <a:xfrm>
            <a:off x="0" y="0"/>
            <a:ext cx="6334125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86225 w 6096000"/>
              <a:gd name="connsiteY2" fmla="*/ 6848475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67175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103843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10384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19">
            <a:extLst>
              <a:ext uri="{FF2B5EF4-FFF2-40B4-BE49-F238E27FC236}">
                <a16:creationId xmlns:a16="http://schemas.microsoft.com/office/drawing/2014/main" id="{C912F3E9-D36D-40E3-9BCB-ADA95A4207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4131" y="1476170"/>
            <a:ext cx="3553352" cy="4059793"/>
          </a:xfrm>
          <a:custGeom>
            <a:avLst/>
            <a:gdLst>
              <a:gd name="connsiteX0" fmla="*/ 1269276 w 3553352"/>
              <a:gd name="connsiteY0" fmla="*/ 0 h 4059793"/>
              <a:gd name="connsiteX1" fmla="*/ 3445850 w 3553352"/>
              <a:gd name="connsiteY1" fmla="*/ 0 h 4059793"/>
              <a:gd name="connsiteX2" fmla="*/ 3548696 w 3553352"/>
              <a:gd name="connsiteY2" fmla="*/ 138499 h 4059793"/>
              <a:gd name="connsiteX3" fmla="*/ 2387040 w 3553352"/>
              <a:gd name="connsiteY3" fmla="*/ 3983424 h 4059793"/>
              <a:gd name="connsiteX4" fmla="*/ 2284195 w 3553352"/>
              <a:gd name="connsiteY4" fmla="*/ 4059793 h 4059793"/>
              <a:gd name="connsiteX5" fmla="*/ 107503 w 3553352"/>
              <a:gd name="connsiteY5" fmla="*/ 4059793 h 4059793"/>
              <a:gd name="connsiteX6" fmla="*/ 4657 w 3553352"/>
              <a:gd name="connsiteY6" fmla="*/ 3921294 h 4059793"/>
              <a:gd name="connsiteX7" fmla="*/ 1166430 w 3553352"/>
              <a:gd name="connsiteY7" fmla="*/ 76369 h 4059793"/>
              <a:gd name="connsiteX8" fmla="*/ 1269276 w 3553352"/>
              <a:gd name="connsiteY8" fmla="*/ 0 h 405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3352" h="4059793">
                <a:moveTo>
                  <a:pt x="1269276" y="0"/>
                </a:moveTo>
                <a:lnTo>
                  <a:pt x="3445850" y="0"/>
                </a:lnTo>
                <a:cubicBezTo>
                  <a:pt x="3517866" y="0"/>
                  <a:pt x="3569524" y="69544"/>
                  <a:pt x="3548696" y="138499"/>
                </a:cubicBezTo>
                <a:lnTo>
                  <a:pt x="2387040" y="3983424"/>
                </a:lnTo>
                <a:cubicBezTo>
                  <a:pt x="2373391" y="4028728"/>
                  <a:pt x="2331617" y="4059793"/>
                  <a:pt x="2284195" y="4059793"/>
                </a:cubicBezTo>
                <a:lnTo>
                  <a:pt x="107503" y="4059793"/>
                </a:lnTo>
                <a:cubicBezTo>
                  <a:pt x="35488" y="4059793"/>
                  <a:pt x="-16170" y="3990250"/>
                  <a:pt x="4657" y="3921294"/>
                </a:cubicBezTo>
                <a:lnTo>
                  <a:pt x="1166430" y="76369"/>
                </a:lnTo>
                <a:cubicBezTo>
                  <a:pt x="1180080" y="31066"/>
                  <a:pt x="1221854" y="0"/>
                  <a:pt x="12692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22">
            <a:extLst>
              <a:ext uri="{FF2B5EF4-FFF2-40B4-BE49-F238E27FC236}">
                <a16:creationId xmlns:a16="http://schemas.microsoft.com/office/drawing/2014/main" id="{CB86A357-C567-415B-9369-6E0E2F3EE83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738850" y="1000365"/>
            <a:ext cx="3938660" cy="2613725"/>
          </a:xfrm>
          <a:custGeom>
            <a:avLst/>
            <a:gdLst>
              <a:gd name="connsiteX0" fmla="*/ 863217 w 3938660"/>
              <a:gd name="connsiteY0" fmla="*/ 0 h 2613725"/>
              <a:gd name="connsiteX1" fmla="*/ 3802422 w 3938660"/>
              <a:gd name="connsiteY1" fmla="*/ 0 h 2613725"/>
              <a:gd name="connsiteX2" fmla="*/ 3932449 w 3938660"/>
              <a:gd name="connsiteY2" fmla="*/ 176508 h 2613725"/>
              <a:gd name="connsiteX3" fmla="*/ 3205473 w 3938660"/>
              <a:gd name="connsiteY3" fmla="*/ 2517941 h 2613725"/>
              <a:gd name="connsiteX4" fmla="*/ 3075446 w 3938660"/>
              <a:gd name="connsiteY4" fmla="*/ 2613725 h 2613725"/>
              <a:gd name="connsiteX5" fmla="*/ 136240 w 3938660"/>
              <a:gd name="connsiteY5" fmla="*/ 2613725 h 2613725"/>
              <a:gd name="connsiteX6" fmla="*/ 6213 w 3938660"/>
              <a:gd name="connsiteY6" fmla="*/ 2437218 h 2613725"/>
              <a:gd name="connsiteX7" fmla="*/ 733190 w 3938660"/>
              <a:gd name="connsiteY7" fmla="*/ 95786 h 2613725"/>
              <a:gd name="connsiteX8" fmla="*/ 863217 w 3938660"/>
              <a:gd name="connsiteY8" fmla="*/ 0 h 261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8660" h="2613725">
                <a:moveTo>
                  <a:pt x="863217" y="0"/>
                </a:moveTo>
                <a:lnTo>
                  <a:pt x="3802422" y="0"/>
                </a:lnTo>
                <a:cubicBezTo>
                  <a:pt x="3894206" y="0"/>
                  <a:pt x="3959631" y="88843"/>
                  <a:pt x="3932449" y="176508"/>
                </a:cubicBezTo>
                <a:lnTo>
                  <a:pt x="3205473" y="2517941"/>
                </a:lnTo>
                <a:cubicBezTo>
                  <a:pt x="3187823" y="2574894"/>
                  <a:pt x="3135106" y="2613725"/>
                  <a:pt x="3075446" y="2613725"/>
                </a:cubicBezTo>
                <a:lnTo>
                  <a:pt x="136240" y="2613725"/>
                </a:lnTo>
                <a:cubicBezTo>
                  <a:pt x="44456" y="2613725"/>
                  <a:pt x="-20970" y="2524883"/>
                  <a:pt x="6213" y="2437218"/>
                </a:cubicBezTo>
                <a:lnTo>
                  <a:pt x="733190" y="95786"/>
                </a:lnTo>
                <a:cubicBezTo>
                  <a:pt x="750957" y="38832"/>
                  <a:pt x="803557" y="0"/>
                  <a:pt x="8632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23">
            <a:extLst>
              <a:ext uri="{FF2B5EF4-FFF2-40B4-BE49-F238E27FC236}">
                <a16:creationId xmlns:a16="http://schemas.microsoft.com/office/drawing/2014/main" id="{F509767C-973C-4B81-A940-DB30D7DA961E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2992834" y="3729879"/>
            <a:ext cx="2901690" cy="2281891"/>
          </a:xfrm>
          <a:custGeom>
            <a:avLst/>
            <a:gdLst>
              <a:gd name="connsiteX0" fmla="*/ 751875 w 2901690"/>
              <a:gd name="connsiteY0" fmla="*/ 0 h 2281891"/>
              <a:gd name="connsiteX1" fmla="*/ 2787009 w 2901690"/>
              <a:gd name="connsiteY1" fmla="*/ 0 h 2281891"/>
              <a:gd name="connsiteX2" fmla="*/ 2896443 w 2901690"/>
              <a:gd name="connsiteY2" fmla="*/ 148620 h 2281891"/>
              <a:gd name="connsiteX3" fmla="*/ 2259133 w 2901690"/>
              <a:gd name="connsiteY3" fmla="*/ 2201286 h 2281891"/>
              <a:gd name="connsiteX4" fmla="*/ 2149699 w 2901690"/>
              <a:gd name="connsiteY4" fmla="*/ 2281891 h 2281891"/>
              <a:gd name="connsiteX5" fmla="*/ 114682 w 2901690"/>
              <a:gd name="connsiteY5" fmla="*/ 2281891 h 2281891"/>
              <a:gd name="connsiteX6" fmla="*/ 5248 w 2901690"/>
              <a:gd name="connsiteY6" fmla="*/ 2133272 h 2281891"/>
              <a:gd name="connsiteX7" fmla="*/ 642559 w 2901690"/>
              <a:gd name="connsiteY7" fmla="*/ 80605 h 2281891"/>
              <a:gd name="connsiteX8" fmla="*/ 751875 w 2901690"/>
              <a:gd name="connsiteY8" fmla="*/ 0 h 22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690" h="2281891">
                <a:moveTo>
                  <a:pt x="751875" y="0"/>
                </a:moveTo>
                <a:lnTo>
                  <a:pt x="2787009" y="0"/>
                </a:lnTo>
                <a:cubicBezTo>
                  <a:pt x="2864202" y="0"/>
                  <a:pt x="2919390" y="74839"/>
                  <a:pt x="2896443" y="148620"/>
                </a:cubicBezTo>
                <a:lnTo>
                  <a:pt x="2259133" y="2201286"/>
                </a:lnTo>
                <a:cubicBezTo>
                  <a:pt x="2244188" y="2249297"/>
                  <a:pt x="2199826" y="2281891"/>
                  <a:pt x="2149699" y="2281891"/>
                </a:cubicBezTo>
                <a:lnTo>
                  <a:pt x="114682" y="2281891"/>
                </a:lnTo>
                <a:cubicBezTo>
                  <a:pt x="37490" y="2281891"/>
                  <a:pt x="-17698" y="2207052"/>
                  <a:pt x="5248" y="2133272"/>
                </a:cubicBezTo>
                <a:lnTo>
                  <a:pt x="642559" y="80605"/>
                </a:lnTo>
                <a:cubicBezTo>
                  <a:pt x="657267" y="32712"/>
                  <a:pt x="701629" y="0"/>
                  <a:pt x="7518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EEDE588-9D20-4DDD-A3E6-847EA312DEA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46666C0-79B5-446D-B77E-5CBE48C06CD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439889" y="1"/>
            <a:ext cx="2520000" cy="4725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E9C0E-B6F0-457B-9E19-452AAB4341F1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235774" y="692696"/>
            <a:ext cx="2520000" cy="6165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3B0372-AD34-4BB6-864A-09AF27E107A4}"/>
              </a:ext>
            </a:extLst>
          </p:cNvPr>
          <p:cNvGrpSpPr/>
          <p:nvPr userDrawn="1"/>
        </p:nvGrpSpPr>
        <p:grpSpPr>
          <a:xfrm>
            <a:off x="1714410" y="1431697"/>
            <a:ext cx="1751015" cy="3390226"/>
            <a:chOff x="1945926" y="1956956"/>
            <a:chExt cx="1751015" cy="3390226"/>
          </a:xfrm>
        </p:grpSpPr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BF0B76C9-77E7-4B52-81A1-3B8ACFD5D33C}"/>
                </a:ext>
              </a:extLst>
            </p:cNvPr>
            <p:cNvSpPr/>
            <p:nvPr/>
          </p:nvSpPr>
          <p:spPr>
            <a:xfrm rot="282404">
              <a:off x="1945926" y="1956956"/>
              <a:ext cx="1694149" cy="339022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137FD0D0-84A2-4159-89D1-F2C1DDFC6B52}"/>
                </a:ext>
              </a:extLst>
            </p:cNvPr>
            <p:cNvSpPr/>
            <p:nvPr/>
          </p:nvSpPr>
          <p:spPr>
            <a:xfrm rot="282404">
              <a:off x="1968626" y="1974738"/>
              <a:ext cx="1648751" cy="3354630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DF90916D-1B3C-4F04-AA83-AB0C3CD82969}"/>
                </a:ext>
              </a:extLst>
            </p:cNvPr>
            <p:cNvSpPr/>
            <p:nvPr/>
          </p:nvSpPr>
          <p:spPr>
            <a:xfrm rot="282404">
              <a:off x="2041223" y="2373901"/>
              <a:ext cx="11854" cy="115512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4751017D-3DE0-4F8E-B7E6-C73D71BAA55D}"/>
                </a:ext>
              </a:extLst>
            </p:cNvPr>
            <p:cNvSpPr/>
            <p:nvPr/>
          </p:nvSpPr>
          <p:spPr>
            <a:xfrm rot="282404">
              <a:off x="2016165" y="2620906"/>
              <a:ext cx="16548" cy="23039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04DE4412-A5B1-4384-9EFB-B3E1844AD84B}"/>
                </a:ext>
              </a:extLst>
            </p:cNvPr>
            <p:cNvSpPr/>
            <p:nvPr/>
          </p:nvSpPr>
          <p:spPr>
            <a:xfrm rot="282404">
              <a:off x="2016389" y="2637171"/>
              <a:ext cx="9357" cy="192932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5731E77A-B2CE-4F77-8AB3-F1A474D378B7}"/>
                </a:ext>
              </a:extLst>
            </p:cNvPr>
            <p:cNvSpPr/>
            <p:nvPr/>
          </p:nvSpPr>
          <p:spPr>
            <a:xfrm rot="282404">
              <a:off x="1990622" y="2927490"/>
              <a:ext cx="16548" cy="23039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461221C7-AEB3-418A-9C62-7C0B87AB8647}"/>
                </a:ext>
              </a:extLst>
            </p:cNvPr>
            <p:cNvSpPr/>
            <p:nvPr/>
          </p:nvSpPr>
          <p:spPr>
            <a:xfrm rot="282404">
              <a:off x="1990813" y="2943751"/>
              <a:ext cx="9357" cy="192932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95930F84-8A6B-4117-9F78-6B8AF60EF853}"/>
                </a:ext>
              </a:extLst>
            </p:cNvPr>
            <p:cNvSpPr/>
            <p:nvPr/>
          </p:nvSpPr>
          <p:spPr>
            <a:xfrm rot="282404">
              <a:off x="3680117" y="2835693"/>
              <a:ext cx="16548" cy="37287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DEAA2507-604C-480D-BD3A-5A5BA1653D7F}"/>
                </a:ext>
              </a:extLst>
            </p:cNvPr>
            <p:cNvSpPr/>
            <p:nvPr/>
          </p:nvSpPr>
          <p:spPr>
            <a:xfrm rot="282404">
              <a:off x="3687584" y="2862805"/>
              <a:ext cx="9357" cy="312241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0A437FCA-8FE9-44F9-8385-304B3A1E132D}"/>
                </a:ext>
              </a:extLst>
            </p:cNvPr>
            <p:cNvSpPr/>
            <p:nvPr/>
          </p:nvSpPr>
          <p:spPr>
            <a:xfrm rot="282404">
              <a:off x="3624081" y="3613442"/>
              <a:ext cx="13386" cy="25553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A8911DD8-00D4-41DA-86D1-7C599A3556AB}"/>
                </a:ext>
              </a:extLst>
            </p:cNvPr>
            <p:cNvSpPr/>
            <p:nvPr/>
          </p:nvSpPr>
          <p:spPr>
            <a:xfrm rot="282404">
              <a:off x="3630065" y="3632036"/>
              <a:ext cx="7591" cy="21397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216">
              <a:extLst>
                <a:ext uri="{FF2B5EF4-FFF2-40B4-BE49-F238E27FC236}">
                  <a16:creationId xmlns:a16="http://schemas.microsoft.com/office/drawing/2014/main" id="{F7B6DCC0-EF24-43C8-81C8-6C54A1C2CC28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3200135" y="2058164"/>
              <a:ext cx="78801" cy="788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217">
              <a:extLst>
                <a:ext uri="{FF2B5EF4-FFF2-40B4-BE49-F238E27FC236}">
                  <a16:creationId xmlns:a16="http://schemas.microsoft.com/office/drawing/2014/main" id="{7471D02B-5211-48B0-BB83-BBB111498CF7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3205060" y="2063089"/>
              <a:ext cx="68951" cy="6895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218">
              <a:extLst>
                <a:ext uri="{FF2B5EF4-FFF2-40B4-BE49-F238E27FC236}">
                  <a16:creationId xmlns:a16="http://schemas.microsoft.com/office/drawing/2014/main" id="{B01D82A1-938B-4E1B-8776-8693791DEA22}"/>
                </a:ext>
              </a:extLst>
            </p:cNvPr>
            <p:cNvSpPr/>
            <p:nvPr/>
          </p:nvSpPr>
          <p:spPr>
            <a:xfrm rot="282404">
              <a:off x="3222495" y="2080524"/>
              <a:ext cx="34081" cy="340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219">
              <a:extLst>
                <a:ext uri="{FF2B5EF4-FFF2-40B4-BE49-F238E27FC236}">
                  <a16:creationId xmlns:a16="http://schemas.microsoft.com/office/drawing/2014/main" id="{9457D994-62C2-4F0B-84E7-65841CEB3F39}"/>
                </a:ext>
              </a:extLst>
            </p:cNvPr>
            <p:cNvSpPr/>
            <p:nvPr/>
          </p:nvSpPr>
          <p:spPr>
            <a:xfrm rot="282404">
              <a:off x="3230497" y="2088526"/>
              <a:ext cx="18079" cy="18079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5F1A4199-8A7E-4994-961C-1B1B4CD21825}"/>
                </a:ext>
              </a:extLst>
            </p:cNvPr>
            <p:cNvSpPr/>
            <p:nvPr userDrawn="1"/>
          </p:nvSpPr>
          <p:spPr>
            <a:xfrm rot="282404" flipH="1">
              <a:off x="2042404" y="2387541"/>
              <a:ext cx="6293" cy="8797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D569410-5656-47EA-A75D-EA63C793C84D}"/>
              </a:ext>
            </a:extLst>
          </p:cNvPr>
          <p:cNvGrpSpPr/>
          <p:nvPr userDrawn="1"/>
        </p:nvGrpSpPr>
        <p:grpSpPr>
          <a:xfrm>
            <a:off x="5578084" y="1431697"/>
            <a:ext cx="1751015" cy="3390226"/>
            <a:chOff x="5265629" y="1976756"/>
            <a:chExt cx="1751015" cy="3390226"/>
          </a:xfrm>
        </p:grpSpPr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1C8DAFE1-8535-4155-B92D-1B067C0A9138}"/>
                </a:ext>
              </a:extLst>
            </p:cNvPr>
            <p:cNvSpPr/>
            <p:nvPr/>
          </p:nvSpPr>
          <p:spPr>
            <a:xfrm rot="282404">
              <a:off x="5265629" y="1976756"/>
              <a:ext cx="1694149" cy="339022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F1BE57D8-6B12-49C3-B38F-3904A68FBB30}"/>
                </a:ext>
              </a:extLst>
            </p:cNvPr>
            <p:cNvSpPr/>
            <p:nvPr/>
          </p:nvSpPr>
          <p:spPr>
            <a:xfrm rot="282404">
              <a:off x="5288329" y="1994538"/>
              <a:ext cx="1648751" cy="3354630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8FBC3942-6E34-41F7-A0E6-CB035B94ED74}"/>
                </a:ext>
              </a:extLst>
            </p:cNvPr>
            <p:cNvSpPr/>
            <p:nvPr/>
          </p:nvSpPr>
          <p:spPr>
            <a:xfrm rot="282404">
              <a:off x="5360926" y="2393701"/>
              <a:ext cx="11854" cy="115512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416139E8-489D-4B81-89D9-1BE92E95CAC0}"/>
                </a:ext>
              </a:extLst>
            </p:cNvPr>
            <p:cNvSpPr/>
            <p:nvPr/>
          </p:nvSpPr>
          <p:spPr>
            <a:xfrm rot="282404">
              <a:off x="5335868" y="2640706"/>
              <a:ext cx="16548" cy="23039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B81BC187-0EB7-4B24-BEB5-EF6ADCECB0C8}"/>
                </a:ext>
              </a:extLst>
            </p:cNvPr>
            <p:cNvSpPr/>
            <p:nvPr/>
          </p:nvSpPr>
          <p:spPr>
            <a:xfrm rot="282404">
              <a:off x="5336092" y="2656971"/>
              <a:ext cx="9357" cy="192932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A5A05D3B-F5AF-4E26-96AA-CDD0CDF6CF38}"/>
                </a:ext>
              </a:extLst>
            </p:cNvPr>
            <p:cNvSpPr/>
            <p:nvPr/>
          </p:nvSpPr>
          <p:spPr>
            <a:xfrm rot="282404">
              <a:off x="5310325" y="2947290"/>
              <a:ext cx="16548" cy="23039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D6FC30EA-A53E-4125-BAD0-298193EB4874}"/>
                </a:ext>
              </a:extLst>
            </p:cNvPr>
            <p:cNvSpPr/>
            <p:nvPr/>
          </p:nvSpPr>
          <p:spPr>
            <a:xfrm rot="282404">
              <a:off x="5310516" y="2963551"/>
              <a:ext cx="9357" cy="192932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0961333F-AF49-4C1B-82A5-B3F2E0C1BBAF}"/>
                </a:ext>
              </a:extLst>
            </p:cNvPr>
            <p:cNvSpPr/>
            <p:nvPr/>
          </p:nvSpPr>
          <p:spPr>
            <a:xfrm rot="282404">
              <a:off x="6999820" y="2855493"/>
              <a:ext cx="16548" cy="37287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DBD1D84A-49C5-4460-8A64-049626DD4BDA}"/>
                </a:ext>
              </a:extLst>
            </p:cNvPr>
            <p:cNvSpPr/>
            <p:nvPr/>
          </p:nvSpPr>
          <p:spPr>
            <a:xfrm rot="282404">
              <a:off x="7007287" y="2882605"/>
              <a:ext cx="9357" cy="312241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B6FB95F2-907E-402D-9EF6-145344E03BF1}"/>
                </a:ext>
              </a:extLst>
            </p:cNvPr>
            <p:cNvSpPr/>
            <p:nvPr/>
          </p:nvSpPr>
          <p:spPr>
            <a:xfrm rot="282404">
              <a:off x="6943784" y="3633242"/>
              <a:ext cx="13386" cy="25553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>
              <a:extLst>
                <a:ext uri="{FF2B5EF4-FFF2-40B4-BE49-F238E27FC236}">
                  <a16:creationId xmlns:a16="http://schemas.microsoft.com/office/drawing/2014/main" id="{8B21AEEF-A177-4B5A-B9FD-35C41F49ABDA}"/>
                </a:ext>
              </a:extLst>
            </p:cNvPr>
            <p:cNvSpPr/>
            <p:nvPr/>
          </p:nvSpPr>
          <p:spPr>
            <a:xfrm rot="282404">
              <a:off x="6949768" y="3651836"/>
              <a:ext cx="7591" cy="21397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216">
              <a:extLst>
                <a:ext uri="{FF2B5EF4-FFF2-40B4-BE49-F238E27FC236}">
                  <a16:creationId xmlns:a16="http://schemas.microsoft.com/office/drawing/2014/main" id="{BEE23510-65A2-42F5-B2BB-0AC36A38B78C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6519838" y="2077964"/>
              <a:ext cx="78801" cy="788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17">
              <a:extLst>
                <a:ext uri="{FF2B5EF4-FFF2-40B4-BE49-F238E27FC236}">
                  <a16:creationId xmlns:a16="http://schemas.microsoft.com/office/drawing/2014/main" id="{B3F24DCE-0DBA-4F82-BA9F-59AABE448EBD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6524763" y="2082889"/>
              <a:ext cx="68951" cy="6895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218">
              <a:extLst>
                <a:ext uri="{FF2B5EF4-FFF2-40B4-BE49-F238E27FC236}">
                  <a16:creationId xmlns:a16="http://schemas.microsoft.com/office/drawing/2014/main" id="{1FCFB97F-4D6E-454B-98B6-9EBF7525C4F0}"/>
                </a:ext>
              </a:extLst>
            </p:cNvPr>
            <p:cNvSpPr/>
            <p:nvPr/>
          </p:nvSpPr>
          <p:spPr>
            <a:xfrm rot="282404">
              <a:off x="6542198" y="2100324"/>
              <a:ext cx="34081" cy="340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219">
              <a:extLst>
                <a:ext uri="{FF2B5EF4-FFF2-40B4-BE49-F238E27FC236}">
                  <a16:creationId xmlns:a16="http://schemas.microsoft.com/office/drawing/2014/main" id="{2DBA9933-C39B-42C0-868E-508440BC187F}"/>
                </a:ext>
              </a:extLst>
            </p:cNvPr>
            <p:cNvSpPr/>
            <p:nvPr/>
          </p:nvSpPr>
          <p:spPr>
            <a:xfrm rot="282404">
              <a:off x="6550200" y="2108326"/>
              <a:ext cx="18079" cy="18079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36D75942-088B-4AD9-BB74-AEE4D3BB871E}"/>
                </a:ext>
              </a:extLst>
            </p:cNvPr>
            <p:cNvSpPr/>
            <p:nvPr userDrawn="1"/>
          </p:nvSpPr>
          <p:spPr>
            <a:xfrm rot="282404" flipH="1">
              <a:off x="5362107" y="2407341"/>
              <a:ext cx="6293" cy="8797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D66F261-286F-47BF-80A9-0EBB7A66661D}"/>
              </a:ext>
            </a:extLst>
          </p:cNvPr>
          <p:cNvGrpSpPr/>
          <p:nvPr userDrawn="1"/>
        </p:nvGrpSpPr>
        <p:grpSpPr>
          <a:xfrm>
            <a:off x="9441758" y="1431697"/>
            <a:ext cx="1751015" cy="3390226"/>
            <a:chOff x="8585332" y="1996556"/>
            <a:chExt cx="1751015" cy="3390226"/>
          </a:xfrm>
        </p:grpSpPr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FE0FF148-1E7D-4F23-8374-4C417B0BFF79}"/>
                </a:ext>
              </a:extLst>
            </p:cNvPr>
            <p:cNvSpPr/>
            <p:nvPr/>
          </p:nvSpPr>
          <p:spPr>
            <a:xfrm rot="282404">
              <a:off x="8585332" y="1996556"/>
              <a:ext cx="1694149" cy="339022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2">
              <a:extLst>
                <a:ext uri="{FF2B5EF4-FFF2-40B4-BE49-F238E27FC236}">
                  <a16:creationId xmlns:a16="http://schemas.microsoft.com/office/drawing/2014/main" id="{991C0DDC-3C69-4F8D-A426-893E38A831B9}"/>
                </a:ext>
              </a:extLst>
            </p:cNvPr>
            <p:cNvSpPr/>
            <p:nvPr/>
          </p:nvSpPr>
          <p:spPr>
            <a:xfrm rot="282404">
              <a:off x="8608032" y="2014338"/>
              <a:ext cx="1648751" cy="3354630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E51566A1-C390-468E-B5C0-2B8FC63DD6CE}"/>
                </a:ext>
              </a:extLst>
            </p:cNvPr>
            <p:cNvSpPr/>
            <p:nvPr/>
          </p:nvSpPr>
          <p:spPr>
            <a:xfrm rot="282404">
              <a:off x="8680629" y="2413501"/>
              <a:ext cx="11854" cy="115512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224C0449-4D4E-4222-8C00-B6C1CABBB105}"/>
                </a:ext>
              </a:extLst>
            </p:cNvPr>
            <p:cNvSpPr/>
            <p:nvPr/>
          </p:nvSpPr>
          <p:spPr>
            <a:xfrm rot="282404">
              <a:off x="8655571" y="2660506"/>
              <a:ext cx="16548" cy="23039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2">
              <a:extLst>
                <a:ext uri="{FF2B5EF4-FFF2-40B4-BE49-F238E27FC236}">
                  <a16:creationId xmlns:a16="http://schemas.microsoft.com/office/drawing/2014/main" id="{08A09405-8C09-4D8F-AF3D-48280C84D87B}"/>
                </a:ext>
              </a:extLst>
            </p:cNvPr>
            <p:cNvSpPr/>
            <p:nvPr/>
          </p:nvSpPr>
          <p:spPr>
            <a:xfrm rot="282404">
              <a:off x="8655795" y="2676771"/>
              <a:ext cx="9357" cy="192932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2">
              <a:extLst>
                <a:ext uri="{FF2B5EF4-FFF2-40B4-BE49-F238E27FC236}">
                  <a16:creationId xmlns:a16="http://schemas.microsoft.com/office/drawing/2014/main" id="{3788E2E7-E0A1-491B-807D-A4F244CD5018}"/>
                </a:ext>
              </a:extLst>
            </p:cNvPr>
            <p:cNvSpPr/>
            <p:nvPr/>
          </p:nvSpPr>
          <p:spPr>
            <a:xfrm rot="282404">
              <a:off x="8630028" y="2967090"/>
              <a:ext cx="16548" cy="23039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2">
              <a:extLst>
                <a:ext uri="{FF2B5EF4-FFF2-40B4-BE49-F238E27FC236}">
                  <a16:creationId xmlns:a16="http://schemas.microsoft.com/office/drawing/2014/main" id="{40272715-6EBA-4B6F-B15F-67212E8BC010}"/>
                </a:ext>
              </a:extLst>
            </p:cNvPr>
            <p:cNvSpPr/>
            <p:nvPr/>
          </p:nvSpPr>
          <p:spPr>
            <a:xfrm rot="282404">
              <a:off x="8630219" y="2983351"/>
              <a:ext cx="9357" cy="192932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2">
              <a:extLst>
                <a:ext uri="{FF2B5EF4-FFF2-40B4-BE49-F238E27FC236}">
                  <a16:creationId xmlns:a16="http://schemas.microsoft.com/office/drawing/2014/main" id="{449DF7C3-800E-48B6-967C-46EF887255E0}"/>
                </a:ext>
              </a:extLst>
            </p:cNvPr>
            <p:cNvSpPr/>
            <p:nvPr/>
          </p:nvSpPr>
          <p:spPr>
            <a:xfrm rot="282404">
              <a:off x="10319523" y="2875293"/>
              <a:ext cx="16548" cy="37287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0" name="Graphic 2">
              <a:extLst>
                <a:ext uri="{FF2B5EF4-FFF2-40B4-BE49-F238E27FC236}">
                  <a16:creationId xmlns:a16="http://schemas.microsoft.com/office/drawing/2014/main" id="{20A21060-FFE2-4133-B4EF-9462EF4CD2C5}"/>
                </a:ext>
              </a:extLst>
            </p:cNvPr>
            <p:cNvSpPr/>
            <p:nvPr/>
          </p:nvSpPr>
          <p:spPr>
            <a:xfrm rot="282404">
              <a:off x="10326990" y="2902405"/>
              <a:ext cx="9357" cy="312241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1" name="Graphic 2">
              <a:extLst>
                <a:ext uri="{FF2B5EF4-FFF2-40B4-BE49-F238E27FC236}">
                  <a16:creationId xmlns:a16="http://schemas.microsoft.com/office/drawing/2014/main" id="{C1612601-C08B-41ED-91E5-70514D775A95}"/>
                </a:ext>
              </a:extLst>
            </p:cNvPr>
            <p:cNvSpPr/>
            <p:nvPr/>
          </p:nvSpPr>
          <p:spPr>
            <a:xfrm rot="282404">
              <a:off x="10263487" y="3653042"/>
              <a:ext cx="13386" cy="255534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2">
              <a:extLst>
                <a:ext uri="{FF2B5EF4-FFF2-40B4-BE49-F238E27FC236}">
                  <a16:creationId xmlns:a16="http://schemas.microsoft.com/office/drawing/2014/main" id="{E34133D0-F730-47BA-BAD0-BA2DF10657CD}"/>
                </a:ext>
              </a:extLst>
            </p:cNvPr>
            <p:cNvSpPr/>
            <p:nvPr/>
          </p:nvSpPr>
          <p:spPr>
            <a:xfrm rot="282404">
              <a:off x="10269471" y="3671636"/>
              <a:ext cx="7591" cy="21397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Oval 216">
              <a:extLst>
                <a:ext uri="{FF2B5EF4-FFF2-40B4-BE49-F238E27FC236}">
                  <a16:creationId xmlns:a16="http://schemas.microsoft.com/office/drawing/2014/main" id="{BD3C9E12-6AB2-4618-A221-5BA2C631C371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9839541" y="2097764"/>
              <a:ext cx="78801" cy="788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217">
              <a:extLst>
                <a:ext uri="{FF2B5EF4-FFF2-40B4-BE49-F238E27FC236}">
                  <a16:creationId xmlns:a16="http://schemas.microsoft.com/office/drawing/2014/main" id="{8185F779-C8D3-410C-9005-86EB11C96613}"/>
                </a:ext>
              </a:extLst>
            </p:cNvPr>
            <p:cNvSpPr>
              <a:spLocks noChangeAspect="1"/>
            </p:cNvSpPr>
            <p:nvPr/>
          </p:nvSpPr>
          <p:spPr>
            <a:xfrm rot="282404">
              <a:off x="9844466" y="2102689"/>
              <a:ext cx="68951" cy="6895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218">
              <a:extLst>
                <a:ext uri="{FF2B5EF4-FFF2-40B4-BE49-F238E27FC236}">
                  <a16:creationId xmlns:a16="http://schemas.microsoft.com/office/drawing/2014/main" id="{9A5982FB-8AD0-4589-B5E3-713DD4F71631}"/>
                </a:ext>
              </a:extLst>
            </p:cNvPr>
            <p:cNvSpPr/>
            <p:nvPr/>
          </p:nvSpPr>
          <p:spPr>
            <a:xfrm rot="282404">
              <a:off x="9861901" y="2120124"/>
              <a:ext cx="34081" cy="340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219">
              <a:extLst>
                <a:ext uri="{FF2B5EF4-FFF2-40B4-BE49-F238E27FC236}">
                  <a16:creationId xmlns:a16="http://schemas.microsoft.com/office/drawing/2014/main" id="{423545B6-0078-4425-A895-546CE47CE2D4}"/>
                </a:ext>
              </a:extLst>
            </p:cNvPr>
            <p:cNvSpPr/>
            <p:nvPr/>
          </p:nvSpPr>
          <p:spPr>
            <a:xfrm rot="282404">
              <a:off x="9869903" y="2128126"/>
              <a:ext cx="18079" cy="18079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Graphic 2">
              <a:extLst>
                <a:ext uri="{FF2B5EF4-FFF2-40B4-BE49-F238E27FC236}">
                  <a16:creationId xmlns:a16="http://schemas.microsoft.com/office/drawing/2014/main" id="{E27E7FE2-EA9D-470A-BC5B-C3CB6B036FB4}"/>
                </a:ext>
              </a:extLst>
            </p:cNvPr>
            <p:cNvSpPr/>
            <p:nvPr userDrawn="1"/>
          </p:nvSpPr>
          <p:spPr>
            <a:xfrm rot="282404" flipH="1">
              <a:off x="8681810" y="2427141"/>
              <a:ext cx="6293" cy="8797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그림 개체 틀 60">
            <a:extLst>
              <a:ext uri="{FF2B5EF4-FFF2-40B4-BE49-F238E27FC236}">
                <a16:creationId xmlns:a16="http://schemas.microsoft.com/office/drawing/2014/main" id="{006E9CAC-4AB5-4C74-ACED-24FD536A78E9}"/>
              </a:ext>
            </a:extLst>
          </p:cNvPr>
          <p:cNvSpPr>
            <a:spLocks noGrp="1"/>
          </p:cNvSpPr>
          <p:nvPr userDrawn="1">
            <p:ph type="pic" idx="16" hasCustomPrompt="1"/>
          </p:nvPr>
        </p:nvSpPr>
        <p:spPr>
          <a:xfrm>
            <a:off x="1659092" y="1461563"/>
            <a:ext cx="1804784" cy="3330495"/>
          </a:xfrm>
          <a:custGeom>
            <a:avLst/>
            <a:gdLst>
              <a:gd name="connsiteX0" fmla="*/ 421440 w 1804784"/>
              <a:gd name="connsiteY0" fmla="*/ 611 h 3330495"/>
              <a:gd name="connsiteX1" fmla="*/ 570411 w 1804784"/>
              <a:gd name="connsiteY1" fmla="*/ 12876 h 3330495"/>
              <a:gd name="connsiteX2" fmla="*/ 583727 w 1804784"/>
              <a:gd name="connsiteY2" fmla="*/ 27737 h 3330495"/>
              <a:gd name="connsiteX3" fmla="*/ 686761 w 1804784"/>
              <a:gd name="connsiteY3" fmla="*/ 142736 h 3330495"/>
              <a:gd name="connsiteX4" fmla="*/ 1357129 w 1804784"/>
              <a:gd name="connsiteY4" fmla="*/ 197930 h 3330495"/>
              <a:gd name="connsiteX5" fmla="*/ 1477585 w 1804784"/>
              <a:gd name="connsiteY5" fmla="*/ 101332 h 3330495"/>
              <a:gd name="connsiteX6" fmla="*/ 1493152 w 1804784"/>
              <a:gd name="connsiteY6" fmla="*/ 88848 h 3330495"/>
              <a:gd name="connsiteX7" fmla="*/ 1649133 w 1804784"/>
              <a:gd name="connsiteY7" fmla="*/ 101691 h 3330495"/>
              <a:gd name="connsiteX8" fmla="*/ 1804266 w 1804784"/>
              <a:gd name="connsiteY8" fmla="*/ 274837 h 3330495"/>
              <a:gd name="connsiteX9" fmla="*/ 1564709 w 1804784"/>
              <a:gd name="connsiteY9" fmla="*/ 3184443 h 3330495"/>
              <a:gd name="connsiteX10" fmla="*/ 1383345 w 1804784"/>
              <a:gd name="connsiteY10" fmla="*/ 3329885 h 3330495"/>
              <a:gd name="connsiteX11" fmla="*/ 155652 w 1804784"/>
              <a:gd name="connsiteY11" fmla="*/ 3228805 h 3330495"/>
              <a:gd name="connsiteX12" fmla="*/ 519 w 1804784"/>
              <a:gd name="connsiteY12" fmla="*/ 3055658 h 3330495"/>
              <a:gd name="connsiteX13" fmla="*/ 240076 w 1804784"/>
              <a:gd name="connsiteY13" fmla="*/ 146052 h 3330495"/>
              <a:gd name="connsiteX14" fmla="*/ 421440 w 1804784"/>
              <a:gd name="connsiteY14" fmla="*/ 611 h 33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4784" h="3330495">
                <a:moveTo>
                  <a:pt x="421440" y="611"/>
                </a:moveTo>
                <a:lnTo>
                  <a:pt x="570411" y="12876"/>
                </a:lnTo>
                <a:cubicBezTo>
                  <a:pt x="578368" y="13531"/>
                  <a:pt x="584349" y="20171"/>
                  <a:pt x="583727" y="27737"/>
                </a:cubicBezTo>
                <a:cubicBezTo>
                  <a:pt x="578915" y="86179"/>
                  <a:pt x="625070" y="137657"/>
                  <a:pt x="686761" y="142736"/>
                </a:cubicBezTo>
                <a:lnTo>
                  <a:pt x="1357129" y="197930"/>
                </a:lnTo>
                <a:cubicBezTo>
                  <a:pt x="1418855" y="203012"/>
                  <a:pt x="1472776" y="159740"/>
                  <a:pt x="1477585" y="101332"/>
                </a:cubicBezTo>
                <a:cubicBezTo>
                  <a:pt x="1478205" y="93799"/>
                  <a:pt x="1485160" y="88190"/>
                  <a:pt x="1493152" y="88848"/>
                </a:cubicBezTo>
                <a:lnTo>
                  <a:pt x="1649133" y="101691"/>
                </a:lnTo>
                <a:cubicBezTo>
                  <a:pt x="1742055" y="109341"/>
                  <a:pt x="1811510" y="186861"/>
                  <a:pt x="1804266" y="274837"/>
                </a:cubicBezTo>
                <a:lnTo>
                  <a:pt x="1564709" y="3184443"/>
                </a:lnTo>
                <a:cubicBezTo>
                  <a:pt x="1557466" y="3272420"/>
                  <a:pt x="1476268" y="3337536"/>
                  <a:pt x="1383345" y="3329885"/>
                </a:cubicBezTo>
                <a:lnTo>
                  <a:pt x="155652" y="3228805"/>
                </a:lnTo>
                <a:cubicBezTo>
                  <a:pt x="62730" y="3221155"/>
                  <a:pt x="-6725" y="3143635"/>
                  <a:pt x="519" y="3055658"/>
                </a:cubicBezTo>
                <a:lnTo>
                  <a:pt x="240076" y="146052"/>
                </a:lnTo>
                <a:cubicBezTo>
                  <a:pt x="247320" y="58076"/>
                  <a:pt x="328518" y="-7040"/>
                  <a:pt x="421440" y="6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6206961C-563B-4DEF-8CFC-A7DFDDC6EB99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5522766" y="1461563"/>
            <a:ext cx="1804785" cy="3330495"/>
          </a:xfrm>
          <a:custGeom>
            <a:avLst/>
            <a:gdLst>
              <a:gd name="connsiteX0" fmla="*/ 421440 w 1804785"/>
              <a:gd name="connsiteY0" fmla="*/ 611 h 3330495"/>
              <a:gd name="connsiteX1" fmla="*/ 570411 w 1804785"/>
              <a:gd name="connsiteY1" fmla="*/ 12876 h 3330495"/>
              <a:gd name="connsiteX2" fmla="*/ 583727 w 1804785"/>
              <a:gd name="connsiteY2" fmla="*/ 27738 h 3330495"/>
              <a:gd name="connsiteX3" fmla="*/ 686761 w 1804785"/>
              <a:gd name="connsiteY3" fmla="*/ 142736 h 3330495"/>
              <a:gd name="connsiteX4" fmla="*/ 1357129 w 1804785"/>
              <a:gd name="connsiteY4" fmla="*/ 197930 h 3330495"/>
              <a:gd name="connsiteX5" fmla="*/ 1477585 w 1804785"/>
              <a:gd name="connsiteY5" fmla="*/ 101332 h 3330495"/>
              <a:gd name="connsiteX6" fmla="*/ 1493152 w 1804785"/>
              <a:gd name="connsiteY6" fmla="*/ 88848 h 3330495"/>
              <a:gd name="connsiteX7" fmla="*/ 1649133 w 1804785"/>
              <a:gd name="connsiteY7" fmla="*/ 101691 h 3330495"/>
              <a:gd name="connsiteX8" fmla="*/ 1804267 w 1804785"/>
              <a:gd name="connsiteY8" fmla="*/ 274837 h 3330495"/>
              <a:gd name="connsiteX9" fmla="*/ 1564709 w 1804785"/>
              <a:gd name="connsiteY9" fmla="*/ 3184443 h 3330495"/>
              <a:gd name="connsiteX10" fmla="*/ 1383345 w 1804785"/>
              <a:gd name="connsiteY10" fmla="*/ 3329885 h 3330495"/>
              <a:gd name="connsiteX11" fmla="*/ 155653 w 1804785"/>
              <a:gd name="connsiteY11" fmla="*/ 3228805 h 3330495"/>
              <a:gd name="connsiteX12" fmla="*/ 519 w 1804785"/>
              <a:gd name="connsiteY12" fmla="*/ 3055658 h 3330495"/>
              <a:gd name="connsiteX13" fmla="*/ 240076 w 1804785"/>
              <a:gd name="connsiteY13" fmla="*/ 146052 h 3330495"/>
              <a:gd name="connsiteX14" fmla="*/ 421440 w 1804785"/>
              <a:gd name="connsiteY14" fmla="*/ 611 h 33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4785" h="3330495">
                <a:moveTo>
                  <a:pt x="421440" y="611"/>
                </a:moveTo>
                <a:lnTo>
                  <a:pt x="570411" y="12876"/>
                </a:lnTo>
                <a:cubicBezTo>
                  <a:pt x="578368" y="13531"/>
                  <a:pt x="584350" y="20171"/>
                  <a:pt x="583727" y="27738"/>
                </a:cubicBezTo>
                <a:cubicBezTo>
                  <a:pt x="578915" y="86178"/>
                  <a:pt x="625070" y="137657"/>
                  <a:pt x="686761" y="142736"/>
                </a:cubicBezTo>
                <a:lnTo>
                  <a:pt x="1357129" y="197930"/>
                </a:lnTo>
                <a:cubicBezTo>
                  <a:pt x="1418855" y="203012"/>
                  <a:pt x="1472776" y="159740"/>
                  <a:pt x="1477585" y="101332"/>
                </a:cubicBezTo>
                <a:cubicBezTo>
                  <a:pt x="1478205" y="93799"/>
                  <a:pt x="1485160" y="88190"/>
                  <a:pt x="1493152" y="88848"/>
                </a:cubicBezTo>
                <a:lnTo>
                  <a:pt x="1649133" y="101691"/>
                </a:lnTo>
                <a:cubicBezTo>
                  <a:pt x="1742056" y="109341"/>
                  <a:pt x="1811510" y="186861"/>
                  <a:pt x="1804267" y="274837"/>
                </a:cubicBezTo>
                <a:lnTo>
                  <a:pt x="1564709" y="3184443"/>
                </a:lnTo>
                <a:cubicBezTo>
                  <a:pt x="1557466" y="3272420"/>
                  <a:pt x="1476268" y="3337536"/>
                  <a:pt x="1383345" y="3329885"/>
                </a:cubicBezTo>
                <a:lnTo>
                  <a:pt x="155653" y="3228805"/>
                </a:lnTo>
                <a:cubicBezTo>
                  <a:pt x="62730" y="3221155"/>
                  <a:pt x="-6725" y="3143635"/>
                  <a:pt x="519" y="3055658"/>
                </a:cubicBezTo>
                <a:lnTo>
                  <a:pt x="240076" y="146052"/>
                </a:lnTo>
                <a:cubicBezTo>
                  <a:pt x="247320" y="58076"/>
                  <a:pt x="328518" y="-7040"/>
                  <a:pt x="421440" y="6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3" name="그림 개체 틀 62">
            <a:extLst>
              <a:ext uri="{FF2B5EF4-FFF2-40B4-BE49-F238E27FC236}">
                <a16:creationId xmlns:a16="http://schemas.microsoft.com/office/drawing/2014/main" id="{A74AD281-0E36-4FA0-B82B-DF7B3007A5D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386440" y="1461563"/>
            <a:ext cx="1804784" cy="3330495"/>
          </a:xfrm>
          <a:custGeom>
            <a:avLst/>
            <a:gdLst>
              <a:gd name="connsiteX0" fmla="*/ 421440 w 1804784"/>
              <a:gd name="connsiteY0" fmla="*/ 611 h 3330495"/>
              <a:gd name="connsiteX1" fmla="*/ 570411 w 1804784"/>
              <a:gd name="connsiteY1" fmla="*/ 12876 h 3330495"/>
              <a:gd name="connsiteX2" fmla="*/ 583726 w 1804784"/>
              <a:gd name="connsiteY2" fmla="*/ 27737 h 3330495"/>
              <a:gd name="connsiteX3" fmla="*/ 686761 w 1804784"/>
              <a:gd name="connsiteY3" fmla="*/ 142736 h 3330495"/>
              <a:gd name="connsiteX4" fmla="*/ 1357129 w 1804784"/>
              <a:gd name="connsiteY4" fmla="*/ 197930 h 3330495"/>
              <a:gd name="connsiteX5" fmla="*/ 1477585 w 1804784"/>
              <a:gd name="connsiteY5" fmla="*/ 101332 h 3330495"/>
              <a:gd name="connsiteX6" fmla="*/ 1493152 w 1804784"/>
              <a:gd name="connsiteY6" fmla="*/ 88848 h 3330495"/>
              <a:gd name="connsiteX7" fmla="*/ 1649133 w 1804784"/>
              <a:gd name="connsiteY7" fmla="*/ 101691 h 3330495"/>
              <a:gd name="connsiteX8" fmla="*/ 1804266 w 1804784"/>
              <a:gd name="connsiteY8" fmla="*/ 274837 h 3330495"/>
              <a:gd name="connsiteX9" fmla="*/ 1564709 w 1804784"/>
              <a:gd name="connsiteY9" fmla="*/ 3184443 h 3330495"/>
              <a:gd name="connsiteX10" fmla="*/ 1383345 w 1804784"/>
              <a:gd name="connsiteY10" fmla="*/ 3329885 h 3330495"/>
              <a:gd name="connsiteX11" fmla="*/ 155652 w 1804784"/>
              <a:gd name="connsiteY11" fmla="*/ 3228805 h 3330495"/>
              <a:gd name="connsiteX12" fmla="*/ 519 w 1804784"/>
              <a:gd name="connsiteY12" fmla="*/ 3055658 h 3330495"/>
              <a:gd name="connsiteX13" fmla="*/ 240076 w 1804784"/>
              <a:gd name="connsiteY13" fmla="*/ 146052 h 3330495"/>
              <a:gd name="connsiteX14" fmla="*/ 421440 w 1804784"/>
              <a:gd name="connsiteY14" fmla="*/ 611 h 33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4784" h="3330495">
                <a:moveTo>
                  <a:pt x="421440" y="611"/>
                </a:moveTo>
                <a:lnTo>
                  <a:pt x="570411" y="12876"/>
                </a:lnTo>
                <a:cubicBezTo>
                  <a:pt x="578368" y="13531"/>
                  <a:pt x="584349" y="20171"/>
                  <a:pt x="583726" y="27737"/>
                </a:cubicBezTo>
                <a:cubicBezTo>
                  <a:pt x="578915" y="86179"/>
                  <a:pt x="625070" y="137657"/>
                  <a:pt x="686761" y="142736"/>
                </a:cubicBezTo>
                <a:lnTo>
                  <a:pt x="1357129" y="197930"/>
                </a:lnTo>
                <a:cubicBezTo>
                  <a:pt x="1418855" y="203012"/>
                  <a:pt x="1472776" y="159740"/>
                  <a:pt x="1477585" y="101332"/>
                </a:cubicBezTo>
                <a:cubicBezTo>
                  <a:pt x="1478205" y="93799"/>
                  <a:pt x="1485160" y="88190"/>
                  <a:pt x="1493152" y="88848"/>
                </a:cubicBezTo>
                <a:lnTo>
                  <a:pt x="1649133" y="101691"/>
                </a:lnTo>
                <a:cubicBezTo>
                  <a:pt x="1742055" y="109341"/>
                  <a:pt x="1811510" y="186861"/>
                  <a:pt x="1804266" y="274837"/>
                </a:cubicBezTo>
                <a:lnTo>
                  <a:pt x="1564709" y="3184443"/>
                </a:lnTo>
                <a:cubicBezTo>
                  <a:pt x="1557466" y="3272420"/>
                  <a:pt x="1476267" y="3337536"/>
                  <a:pt x="1383345" y="3329885"/>
                </a:cubicBezTo>
                <a:lnTo>
                  <a:pt x="155652" y="3228805"/>
                </a:lnTo>
                <a:cubicBezTo>
                  <a:pt x="62730" y="3221155"/>
                  <a:pt x="-6725" y="3143635"/>
                  <a:pt x="519" y="3055658"/>
                </a:cubicBezTo>
                <a:lnTo>
                  <a:pt x="240076" y="146052"/>
                </a:lnTo>
                <a:cubicBezTo>
                  <a:pt x="247319" y="58076"/>
                  <a:pt x="328517" y="-7040"/>
                  <a:pt x="421440" y="61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06E7ADD3-7550-4A68-9BE9-8CB16D2B3640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6383383" y="3503795"/>
            <a:ext cx="528610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Hackathon</a:t>
            </a:r>
          </a:p>
          <a:p>
            <a:pPr algn="r"/>
            <a:r>
              <a:rPr lang="en-US" altLang="ko-KR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Sevima</a:t>
            </a:r>
            <a:endParaRPr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4D6635-2ACD-4AD3-8E4A-AD59D09C3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"/>
            <a:ext cx="12192000" cy="6856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866B1-7017-476C-A25E-38CB14F62EA8}"/>
              </a:ext>
            </a:extLst>
          </p:cNvPr>
          <p:cNvSpPr txBox="1"/>
          <p:nvPr/>
        </p:nvSpPr>
        <p:spPr>
          <a:xfrm>
            <a:off x="1" y="493926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49439" y="2318983"/>
            <a:ext cx="3421414" cy="2363696"/>
            <a:chOff x="6665543" y="2380271"/>
            <a:chExt cx="2747269" cy="23636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380271"/>
              <a:ext cx="274726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Virtual </a:t>
              </a:r>
              <a:r>
                <a:rPr lang="en-US" altLang="ko-KR" sz="4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Asisten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789667"/>
              <a:ext cx="2747236" cy="9543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Mengimplementasikan</a:t>
              </a:r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AI </a:t>
              </a:r>
              <a:r>
                <a:rPr lang="en-US" altLang="ko-KR" sz="1867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kedalam</a:t>
              </a:r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website </a:t>
              </a:r>
              <a:r>
                <a:rPr lang="en-US" altLang="ko-KR" sz="1867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bertema</a:t>
              </a:r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pendidikan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85825" y="5054938"/>
            <a:ext cx="42149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FITUR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  <p:grpSp>
        <p:nvGrpSpPr>
          <p:cNvPr id="52" name="Group 1">
            <a:extLst>
              <a:ext uri="{FF2B5EF4-FFF2-40B4-BE49-F238E27FC236}">
                <a16:creationId xmlns:a16="http://schemas.microsoft.com/office/drawing/2014/main" id="{9948B671-842B-44B3-957C-2F8D7850B01A}"/>
              </a:ext>
            </a:extLst>
          </p:cNvPr>
          <p:cNvGrpSpPr/>
          <p:nvPr/>
        </p:nvGrpSpPr>
        <p:grpSpPr>
          <a:xfrm>
            <a:off x="668932" y="864162"/>
            <a:ext cx="4912002" cy="1200329"/>
            <a:chOff x="756138" y="1100479"/>
            <a:chExt cx="4912002" cy="120032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AD1E61-F1DD-425D-99B9-51A5E1CEA4E6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33520B47-3188-43BE-81A4-589F0C2F7FDA}"/>
                </a:ext>
              </a:extLst>
            </p:cNvPr>
            <p:cNvGrpSpPr/>
            <p:nvPr/>
          </p:nvGrpSpPr>
          <p:grpSpPr>
            <a:xfrm>
              <a:off x="1826869" y="1386532"/>
              <a:ext cx="3841271" cy="646331"/>
              <a:chOff x="956431" y="1458325"/>
              <a:chExt cx="3841271" cy="64633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EDCC221-E626-4D1A-96B0-EC1C66CBC061}"/>
                  </a:ext>
                </a:extLst>
              </p:cNvPr>
              <p:cNvSpPr txBox="1"/>
              <p:nvPr/>
            </p:nvSpPr>
            <p:spPr>
              <a:xfrm>
                <a:off x="956431" y="1458325"/>
                <a:ext cx="3841271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accent1">
                        <a:lumMod val="50000"/>
                      </a:schemeClr>
                    </a:solidFill>
                    <a:cs typeface="Arial" pitchFamily="34" charset="0"/>
                  </a:rPr>
                  <a:t>CHATBOT </a:t>
                </a:r>
                <a:endParaRPr lang="ko-KR" altLang="en-US" sz="3600" b="1" dirty="0">
                  <a:solidFill>
                    <a:schemeClr val="accent1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16A417-39CD-4140-831F-C5892259F660}"/>
                  </a:ext>
                </a:extLst>
              </p:cNvPr>
              <p:cNvSpPr txBox="1"/>
              <p:nvPr/>
            </p:nvSpPr>
            <p:spPr>
              <a:xfrm>
                <a:off x="1053147" y="1639708"/>
                <a:ext cx="364784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1">
            <a:extLst>
              <a:ext uri="{FF2B5EF4-FFF2-40B4-BE49-F238E27FC236}">
                <a16:creationId xmlns:a16="http://schemas.microsoft.com/office/drawing/2014/main" id="{E403D7F7-32DF-4696-AE07-67349916B302}"/>
              </a:ext>
            </a:extLst>
          </p:cNvPr>
          <p:cNvGrpSpPr/>
          <p:nvPr/>
        </p:nvGrpSpPr>
        <p:grpSpPr>
          <a:xfrm>
            <a:off x="6526807" y="864162"/>
            <a:ext cx="5729188" cy="1200329"/>
            <a:chOff x="756138" y="1100479"/>
            <a:chExt cx="5729188" cy="12003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8A0C40C-A96F-4976-A806-820BACCFA6E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64" name="Group 3">
              <a:extLst>
                <a:ext uri="{FF2B5EF4-FFF2-40B4-BE49-F238E27FC236}">
                  <a16:creationId xmlns:a16="http://schemas.microsoft.com/office/drawing/2014/main" id="{569AE92A-E661-4C61-B403-9C9B1EDD43C7}"/>
                </a:ext>
              </a:extLst>
            </p:cNvPr>
            <p:cNvGrpSpPr/>
            <p:nvPr/>
          </p:nvGrpSpPr>
          <p:grpSpPr>
            <a:xfrm>
              <a:off x="1923585" y="1386531"/>
              <a:ext cx="4561741" cy="646331"/>
              <a:chOff x="1053147" y="1458324"/>
              <a:chExt cx="4561741" cy="646331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9C5FD3-0122-4F7C-91DC-648981FDE60D}"/>
                  </a:ext>
                </a:extLst>
              </p:cNvPr>
              <p:cNvSpPr txBox="1"/>
              <p:nvPr/>
            </p:nvSpPr>
            <p:spPr>
              <a:xfrm>
                <a:off x="1053147" y="1458324"/>
                <a:ext cx="4561741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accent2">
                        <a:lumMod val="50000"/>
                      </a:schemeClr>
                    </a:solidFill>
                    <a:cs typeface="Arial" pitchFamily="34" charset="0"/>
                  </a:rPr>
                  <a:t>FORUM DISKUSI</a:t>
                </a:r>
                <a:endParaRPr lang="ko-KR" altLang="en-US" sz="3600" b="1" dirty="0">
                  <a:solidFill>
                    <a:schemeClr val="accent2">
                      <a:lumMod val="50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A61607-E338-4B6A-93AC-E93EAEE9FE9B}"/>
                  </a:ext>
                </a:extLst>
              </p:cNvPr>
              <p:cNvSpPr txBox="1"/>
              <p:nvPr/>
            </p:nvSpPr>
            <p:spPr>
              <a:xfrm>
                <a:off x="1053147" y="1639708"/>
                <a:ext cx="364784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55A817F-126C-42A3-8DC4-4D82DA5EF3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5" r="27865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A954A-345F-4C86-9ABD-9225CF6CF15A}"/>
              </a:ext>
            </a:extLst>
          </p:cNvPr>
          <p:cNvSpPr txBox="1"/>
          <p:nvPr/>
        </p:nvSpPr>
        <p:spPr>
          <a:xfrm>
            <a:off x="6204709" y="2650333"/>
            <a:ext cx="4942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memungkinkan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berinteraksi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asisten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virtual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berbasis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AI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siap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membantu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menjawab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pertanyaan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seputar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pembelajaran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menggunakan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teknologi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canggih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ChatBot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kami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memberikan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informasi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dibutuhkan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cepat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akurat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Tanyakan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apapun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mulai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dari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materi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pelajaran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tugas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bahkan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tips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belajar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47295-2AF0-480E-9DC0-7420CE02CD58}"/>
              </a:ext>
            </a:extLst>
          </p:cNvPr>
          <p:cNvSpPr txBox="1"/>
          <p:nvPr/>
        </p:nvSpPr>
        <p:spPr>
          <a:xfrm>
            <a:off x="6190808" y="1733618"/>
            <a:ext cx="390582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Chatbot</a:t>
            </a:r>
            <a:endParaRPr lang="ko-KR" altLang="en-US" sz="3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Freeform: Shape 166">
            <a:extLst>
              <a:ext uri="{FF2B5EF4-FFF2-40B4-BE49-F238E27FC236}">
                <a16:creationId xmlns:a16="http://schemas.microsoft.com/office/drawing/2014/main" id="{0ADE442D-8C6A-4777-AE62-E4D901CE73D1}"/>
              </a:ext>
            </a:extLst>
          </p:cNvPr>
          <p:cNvSpPr/>
          <p:nvPr/>
        </p:nvSpPr>
        <p:spPr>
          <a:xfrm>
            <a:off x="4541501" y="5777567"/>
            <a:ext cx="647947" cy="375255"/>
          </a:xfrm>
          <a:custGeom>
            <a:avLst/>
            <a:gdLst>
              <a:gd name="connsiteX0" fmla="*/ 201037 w 866145"/>
              <a:gd name="connsiteY0" fmla="*/ 118991 h 501623"/>
              <a:gd name="connsiteX1" fmla="*/ 119639 w 866145"/>
              <a:gd name="connsiteY1" fmla="*/ 199265 h 501623"/>
              <a:gd name="connsiteX2" fmla="*/ 198791 w 866145"/>
              <a:gd name="connsiteY2" fmla="*/ 283636 h 501623"/>
              <a:gd name="connsiteX3" fmla="*/ 283624 w 866145"/>
              <a:gd name="connsiteY3" fmla="*/ 203361 h 501623"/>
              <a:gd name="connsiteX4" fmla="*/ 201037 w 866145"/>
              <a:gd name="connsiteY4" fmla="*/ 118991 h 501623"/>
              <a:gd name="connsiteX5" fmla="*/ 642050 w 866145"/>
              <a:gd name="connsiteY5" fmla="*/ 58670 h 501623"/>
              <a:gd name="connsiteX6" fmla="*/ 542153 w 866145"/>
              <a:gd name="connsiteY6" fmla="*/ 155065 h 501623"/>
              <a:gd name="connsiteX7" fmla="*/ 639341 w 866145"/>
              <a:gd name="connsiteY7" fmla="*/ 257076 h 501623"/>
              <a:gd name="connsiteX8" fmla="*/ 740625 w 866145"/>
              <a:gd name="connsiteY8" fmla="*/ 159293 h 501623"/>
              <a:gd name="connsiteX9" fmla="*/ 642050 w 866145"/>
              <a:gd name="connsiteY9" fmla="*/ 58670 h 501623"/>
              <a:gd name="connsiteX10" fmla="*/ 204670 w 866145"/>
              <a:gd name="connsiteY10" fmla="*/ 58207 h 501623"/>
              <a:gd name="connsiteX11" fmla="*/ 330665 w 866145"/>
              <a:gd name="connsiteY11" fmla="*/ 143833 h 501623"/>
              <a:gd name="connsiteX12" fmla="*/ 309126 w 866145"/>
              <a:gd name="connsiteY12" fmla="*/ 293612 h 501623"/>
              <a:gd name="connsiteX13" fmla="*/ 315799 w 866145"/>
              <a:gd name="connsiteY13" fmla="*/ 337746 h 501623"/>
              <a:gd name="connsiteX14" fmla="*/ 398122 w 866145"/>
              <a:gd name="connsiteY14" fmla="*/ 471999 h 501623"/>
              <a:gd name="connsiteX15" fmla="*/ 387154 w 866145"/>
              <a:gd name="connsiteY15" fmla="*/ 498824 h 501623"/>
              <a:gd name="connsiteX16" fmla="*/ 340047 w 866145"/>
              <a:gd name="connsiteY16" fmla="*/ 480324 h 501623"/>
              <a:gd name="connsiteX17" fmla="*/ 252241 w 866145"/>
              <a:gd name="connsiteY17" fmla="*/ 370385 h 501623"/>
              <a:gd name="connsiteX18" fmla="*/ 66123 w 866145"/>
              <a:gd name="connsiteY18" fmla="*/ 466912 h 501623"/>
              <a:gd name="connsiteX19" fmla="*/ 34608 w 866145"/>
              <a:gd name="connsiteY19" fmla="*/ 500806 h 501623"/>
              <a:gd name="connsiteX20" fmla="*/ 2697 w 866145"/>
              <a:gd name="connsiteY20" fmla="*/ 461627 h 501623"/>
              <a:gd name="connsiteX21" fmla="*/ 91560 w 866145"/>
              <a:gd name="connsiteY21" fmla="*/ 334047 h 501623"/>
              <a:gd name="connsiteX22" fmla="*/ 94666 w 866145"/>
              <a:gd name="connsiteY22" fmla="*/ 295858 h 501623"/>
              <a:gd name="connsiteX23" fmla="*/ 70946 w 866145"/>
              <a:gd name="connsiteY23" fmla="*/ 143437 h 501623"/>
              <a:gd name="connsiteX24" fmla="*/ 204670 w 866145"/>
              <a:gd name="connsiteY24" fmla="*/ 58207 h 501623"/>
              <a:gd name="connsiteX25" fmla="*/ 653050 w 866145"/>
              <a:gd name="connsiteY25" fmla="*/ 487 h 501623"/>
              <a:gd name="connsiteX26" fmla="*/ 762032 w 866145"/>
              <a:gd name="connsiteY26" fmla="*/ 52195 h 501623"/>
              <a:gd name="connsiteX27" fmla="*/ 735274 w 866145"/>
              <a:gd name="connsiteY27" fmla="*/ 289516 h 501623"/>
              <a:gd name="connsiteX28" fmla="*/ 756548 w 866145"/>
              <a:gd name="connsiteY28" fmla="*/ 307355 h 501623"/>
              <a:gd name="connsiteX29" fmla="*/ 864241 w 866145"/>
              <a:gd name="connsiteY29" fmla="*/ 471008 h 501623"/>
              <a:gd name="connsiteX30" fmla="*/ 849442 w 866145"/>
              <a:gd name="connsiteY30" fmla="*/ 499088 h 501623"/>
              <a:gd name="connsiteX31" fmla="*/ 805836 w 866145"/>
              <a:gd name="connsiteY31" fmla="*/ 479796 h 501623"/>
              <a:gd name="connsiteX32" fmla="*/ 708185 w 866145"/>
              <a:gd name="connsiteY32" fmla="*/ 349309 h 501623"/>
              <a:gd name="connsiteX33" fmla="*/ 478462 w 866145"/>
              <a:gd name="connsiteY33" fmla="*/ 472594 h 501623"/>
              <a:gd name="connsiteX34" fmla="*/ 451374 w 866145"/>
              <a:gd name="connsiteY34" fmla="*/ 500739 h 501623"/>
              <a:gd name="connsiteX35" fmla="*/ 419660 w 866145"/>
              <a:gd name="connsiteY35" fmla="*/ 461494 h 501623"/>
              <a:gd name="connsiteX36" fmla="*/ 547042 w 866145"/>
              <a:gd name="connsiteY36" fmla="*/ 293414 h 501623"/>
              <a:gd name="connsiteX37" fmla="*/ 538916 w 866145"/>
              <a:gd name="connsiteY37" fmla="*/ 35347 h 501623"/>
              <a:gd name="connsiteX38" fmla="*/ 653050 w 866145"/>
              <a:gd name="connsiteY38" fmla="*/ 487 h 5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66145" h="501623">
                <a:moveTo>
                  <a:pt x="201037" y="118991"/>
                </a:moveTo>
                <a:cubicBezTo>
                  <a:pt x="157629" y="118661"/>
                  <a:pt x="120036" y="155726"/>
                  <a:pt x="119639" y="199265"/>
                </a:cubicBezTo>
                <a:cubicBezTo>
                  <a:pt x="119177" y="249676"/>
                  <a:pt x="150758" y="283372"/>
                  <a:pt x="198791" y="283636"/>
                </a:cubicBezTo>
                <a:cubicBezTo>
                  <a:pt x="246559" y="283900"/>
                  <a:pt x="283161" y="249346"/>
                  <a:pt x="283624" y="203361"/>
                </a:cubicBezTo>
                <a:cubicBezTo>
                  <a:pt x="284152" y="158897"/>
                  <a:pt x="245501" y="119388"/>
                  <a:pt x="201037" y="118991"/>
                </a:cubicBezTo>
                <a:close/>
                <a:moveTo>
                  <a:pt x="642050" y="58670"/>
                </a:moveTo>
                <a:cubicBezTo>
                  <a:pt x="589260" y="58340"/>
                  <a:pt x="542880" y="103068"/>
                  <a:pt x="542153" y="155065"/>
                </a:cubicBezTo>
                <a:cubicBezTo>
                  <a:pt x="541360" y="211620"/>
                  <a:pt x="583975" y="256283"/>
                  <a:pt x="639341" y="257076"/>
                </a:cubicBezTo>
                <a:cubicBezTo>
                  <a:pt x="694971" y="257869"/>
                  <a:pt x="740030" y="214395"/>
                  <a:pt x="740625" y="159293"/>
                </a:cubicBezTo>
                <a:cubicBezTo>
                  <a:pt x="741286" y="104985"/>
                  <a:pt x="696292" y="59066"/>
                  <a:pt x="642050" y="58670"/>
                </a:cubicBezTo>
                <a:close/>
                <a:moveTo>
                  <a:pt x="204670" y="58207"/>
                </a:moveTo>
                <a:cubicBezTo>
                  <a:pt x="259442" y="64087"/>
                  <a:pt x="305361" y="87872"/>
                  <a:pt x="330665" y="143833"/>
                </a:cubicBezTo>
                <a:cubicBezTo>
                  <a:pt x="355375" y="198472"/>
                  <a:pt x="347578" y="249676"/>
                  <a:pt x="309126" y="293612"/>
                </a:cubicBezTo>
                <a:cubicBezTo>
                  <a:pt x="290032" y="315415"/>
                  <a:pt x="293733" y="322484"/>
                  <a:pt x="315799" y="337746"/>
                </a:cubicBezTo>
                <a:cubicBezTo>
                  <a:pt x="362114" y="369724"/>
                  <a:pt x="392241" y="414057"/>
                  <a:pt x="398122" y="471999"/>
                </a:cubicBezTo>
                <a:cubicBezTo>
                  <a:pt x="399245" y="483099"/>
                  <a:pt x="407504" y="499220"/>
                  <a:pt x="387154" y="498824"/>
                </a:cubicBezTo>
                <a:cubicBezTo>
                  <a:pt x="370373" y="498493"/>
                  <a:pt x="346323" y="512632"/>
                  <a:pt x="340047" y="480324"/>
                </a:cubicBezTo>
                <a:cubicBezTo>
                  <a:pt x="330005" y="428790"/>
                  <a:pt x="302255" y="390139"/>
                  <a:pt x="252241" y="370385"/>
                </a:cubicBezTo>
                <a:cubicBezTo>
                  <a:pt x="176526" y="340455"/>
                  <a:pt x="83103" y="382277"/>
                  <a:pt x="66123" y="466912"/>
                </a:cubicBezTo>
                <a:cubicBezTo>
                  <a:pt x="62621" y="484421"/>
                  <a:pt x="59318" y="500938"/>
                  <a:pt x="34608" y="500806"/>
                </a:cubicBezTo>
                <a:cubicBezTo>
                  <a:pt x="3556" y="500673"/>
                  <a:pt x="-5100" y="491953"/>
                  <a:pt x="2697" y="461627"/>
                </a:cubicBezTo>
                <a:cubicBezTo>
                  <a:pt x="16439" y="408176"/>
                  <a:pt x="43924" y="363579"/>
                  <a:pt x="91560" y="334047"/>
                </a:cubicBezTo>
                <a:cubicBezTo>
                  <a:pt x="112239" y="321229"/>
                  <a:pt x="110720" y="312706"/>
                  <a:pt x="94666" y="295858"/>
                </a:cubicBezTo>
                <a:cubicBezTo>
                  <a:pt x="52183" y="251328"/>
                  <a:pt x="46765" y="197019"/>
                  <a:pt x="70946" y="143437"/>
                </a:cubicBezTo>
                <a:cubicBezTo>
                  <a:pt x="95128" y="89854"/>
                  <a:pt x="140848" y="61378"/>
                  <a:pt x="204670" y="58207"/>
                </a:cubicBezTo>
                <a:close/>
                <a:moveTo>
                  <a:pt x="653050" y="487"/>
                </a:moveTo>
                <a:cubicBezTo>
                  <a:pt x="693617" y="3551"/>
                  <a:pt x="733325" y="21043"/>
                  <a:pt x="762032" y="52195"/>
                </a:cubicBezTo>
                <a:cubicBezTo>
                  <a:pt x="821296" y="116546"/>
                  <a:pt x="810394" y="215254"/>
                  <a:pt x="735274" y="289516"/>
                </a:cubicBezTo>
                <a:cubicBezTo>
                  <a:pt x="738445" y="299889"/>
                  <a:pt x="748686" y="302664"/>
                  <a:pt x="756548" y="307355"/>
                </a:cubicBezTo>
                <a:cubicBezTo>
                  <a:pt x="818785" y="344750"/>
                  <a:pt x="854198" y="399521"/>
                  <a:pt x="864241" y="471008"/>
                </a:cubicBezTo>
                <a:cubicBezTo>
                  <a:pt x="866025" y="483562"/>
                  <a:pt x="871442" y="499815"/>
                  <a:pt x="849442" y="499088"/>
                </a:cubicBezTo>
                <a:cubicBezTo>
                  <a:pt x="832924" y="498493"/>
                  <a:pt x="810857" y="509395"/>
                  <a:pt x="805836" y="479796"/>
                </a:cubicBezTo>
                <a:cubicBezTo>
                  <a:pt x="795727" y="419738"/>
                  <a:pt x="764740" y="373688"/>
                  <a:pt x="708185" y="349309"/>
                </a:cubicBezTo>
                <a:cubicBezTo>
                  <a:pt x="612252" y="307949"/>
                  <a:pt x="500529" y="359219"/>
                  <a:pt x="478462" y="472594"/>
                </a:cubicBezTo>
                <a:cubicBezTo>
                  <a:pt x="475225" y="489045"/>
                  <a:pt x="473044" y="501136"/>
                  <a:pt x="451374" y="500739"/>
                </a:cubicBezTo>
                <a:cubicBezTo>
                  <a:pt x="418471" y="500211"/>
                  <a:pt x="413581" y="495190"/>
                  <a:pt x="419660" y="461494"/>
                </a:cubicBezTo>
                <a:cubicBezTo>
                  <a:pt x="433601" y="383929"/>
                  <a:pt x="479585" y="330479"/>
                  <a:pt x="547042" y="293414"/>
                </a:cubicBezTo>
                <a:cubicBezTo>
                  <a:pt x="466569" y="185457"/>
                  <a:pt x="464125" y="97056"/>
                  <a:pt x="538916" y="35347"/>
                </a:cubicBezTo>
                <a:cubicBezTo>
                  <a:pt x="571059" y="8787"/>
                  <a:pt x="612484" y="-2577"/>
                  <a:pt x="653050" y="487"/>
                </a:cubicBezTo>
                <a:close/>
              </a:path>
            </a:pathLst>
          </a:custGeom>
          <a:solidFill>
            <a:srgbClr val="FBF9F4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69">
            <a:extLst>
              <a:ext uri="{FF2B5EF4-FFF2-40B4-BE49-F238E27FC236}">
                <a16:creationId xmlns:a16="http://schemas.microsoft.com/office/drawing/2014/main" id="{046AC585-57AD-469A-A3CA-E5D1AF753E81}"/>
              </a:ext>
            </a:extLst>
          </p:cNvPr>
          <p:cNvSpPr/>
          <p:nvPr/>
        </p:nvSpPr>
        <p:spPr>
          <a:xfrm>
            <a:off x="6107456" y="5746113"/>
            <a:ext cx="580186" cy="438162"/>
          </a:xfrm>
          <a:custGeom>
            <a:avLst/>
            <a:gdLst>
              <a:gd name="connsiteX0" fmla="*/ 414636 w 1156809"/>
              <a:gd name="connsiteY0" fmla="*/ 584914 h 873634"/>
              <a:gd name="connsiteX1" fmla="*/ 746040 w 1156809"/>
              <a:gd name="connsiteY1" fmla="*/ 584914 h 873634"/>
              <a:gd name="connsiteX2" fmla="*/ 754298 w 1156809"/>
              <a:gd name="connsiteY2" fmla="*/ 593173 h 873634"/>
              <a:gd name="connsiteX3" fmla="*/ 754298 w 1156809"/>
              <a:gd name="connsiteY3" fmla="*/ 632286 h 873634"/>
              <a:gd name="connsiteX4" fmla="*/ 746040 w 1156809"/>
              <a:gd name="connsiteY4" fmla="*/ 640544 h 873634"/>
              <a:gd name="connsiteX5" fmla="*/ 414636 w 1156809"/>
              <a:gd name="connsiteY5" fmla="*/ 640544 h 873634"/>
              <a:gd name="connsiteX6" fmla="*/ 406377 w 1156809"/>
              <a:gd name="connsiteY6" fmla="*/ 632286 h 873634"/>
              <a:gd name="connsiteX7" fmla="*/ 406377 w 1156809"/>
              <a:gd name="connsiteY7" fmla="*/ 593173 h 873634"/>
              <a:gd name="connsiteX8" fmla="*/ 414636 w 1156809"/>
              <a:gd name="connsiteY8" fmla="*/ 584914 h 873634"/>
              <a:gd name="connsiteX9" fmla="*/ 414636 w 1156809"/>
              <a:gd name="connsiteY9" fmla="*/ 500477 h 873634"/>
              <a:gd name="connsiteX10" fmla="*/ 746040 w 1156809"/>
              <a:gd name="connsiteY10" fmla="*/ 500477 h 873634"/>
              <a:gd name="connsiteX11" fmla="*/ 754298 w 1156809"/>
              <a:gd name="connsiteY11" fmla="*/ 508736 h 873634"/>
              <a:gd name="connsiteX12" fmla="*/ 754298 w 1156809"/>
              <a:gd name="connsiteY12" fmla="*/ 547849 h 873634"/>
              <a:gd name="connsiteX13" fmla="*/ 746040 w 1156809"/>
              <a:gd name="connsiteY13" fmla="*/ 556107 h 873634"/>
              <a:gd name="connsiteX14" fmla="*/ 414636 w 1156809"/>
              <a:gd name="connsiteY14" fmla="*/ 556107 h 873634"/>
              <a:gd name="connsiteX15" fmla="*/ 406377 w 1156809"/>
              <a:gd name="connsiteY15" fmla="*/ 547849 h 873634"/>
              <a:gd name="connsiteX16" fmla="*/ 406377 w 1156809"/>
              <a:gd name="connsiteY16" fmla="*/ 508736 h 873634"/>
              <a:gd name="connsiteX17" fmla="*/ 414636 w 1156809"/>
              <a:gd name="connsiteY17" fmla="*/ 500477 h 873634"/>
              <a:gd name="connsiteX18" fmla="*/ 473042 w 1156809"/>
              <a:gd name="connsiteY18" fmla="*/ 416041 h 873634"/>
              <a:gd name="connsiteX19" fmla="*/ 746040 w 1156809"/>
              <a:gd name="connsiteY19" fmla="*/ 416041 h 873634"/>
              <a:gd name="connsiteX20" fmla="*/ 754299 w 1156809"/>
              <a:gd name="connsiteY20" fmla="*/ 424300 h 873634"/>
              <a:gd name="connsiteX21" fmla="*/ 754299 w 1156809"/>
              <a:gd name="connsiteY21" fmla="*/ 463413 h 873634"/>
              <a:gd name="connsiteX22" fmla="*/ 746040 w 1156809"/>
              <a:gd name="connsiteY22" fmla="*/ 471671 h 873634"/>
              <a:gd name="connsiteX23" fmla="*/ 473042 w 1156809"/>
              <a:gd name="connsiteY23" fmla="*/ 471671 h 873634"/>
              <a:gd name="connsiteX24" fmla="*/ 464783 w 1156809"/>
              <a:gd name="connsiteY24" fmla="*/ 463413 h 873634"/>
              <a:gd name="connsiteX25" fmla="*/ 464783 w 1156809"/>
              <a:gd name="connsiteY25" fmla="*/ 424300 h 873634"/>
              <a:gd name="connsiteX26" fmla="*/ 473042 w 1156809"/>
              <a:gd name="connsiteY26" fmla="*/ 416041 h 873634"/>
              <a:gd name="connsiteX27" fmla="*/ 369378 w 1156809"/>
              <a:gd name="connsiteY27" fmla="*/ 376994 h 873634"/>
              <a:gd name="connsiteX28" fmla="*/ 341299 w 1156809"/>
              <a:gd name="connsiteY28" fmla="*/ 403884 h 873634"/>
              <a:gd name="connsiteX29" fmla="*/ 341497 w 1156809"/>
              <a:gd name="connsiteY29" fmla="*/ 654353 h 873634"/>
              <a:gd name="connsiteX30" fmla="*/ 368850 w 1156809"/>
              <a:gd name="connsiteY30" fmla="*/ 682036 h 873634"/>
              <a:gd name="connsiteX31" fmla="*/ 556751 w 1156809"/>
              <a:gd name="connsiteY31" fmla="*/ 681177 h 873634"/>
              <a:gd name="connsiteX32" fmla="*/ 597912 w 1156809"/>
              <a:gd name="connsiteY32" fmla="*/ 722537 h 873634"/>
              <a:gd name="connsiteX33" fmla="*/ 597714 w 1156809"/>
              <a:gd name="connsiteY33" fmla="*/ 779290 h 873634"/>
              <a:gd name="connsiteX34" fmla="*/ 639933 w 1156809"/>
              <a:gd name="connsiteY34" fmla="*/ 747048 h 873634"/>
              <a:gd name="connsiteX35" fmla="*/ 799226 w 1156809"/>
              <a:gd name="connsiteY35" fmla="*/ 681177 h 873634"/>
              <a:gd name="connsiteX36" fmla="*/ 815280 w 1156809"/>
              <a:gd name="connsiteY36" fmla="*/ 657524 h 873634"/>
              <a:gd name="connsiteX37" fmla="*/ 815875 w 1156809"/>
              <a:gd name="connsiteY37" fmla="*/ 403752 h 873634"/>
              <a:gd name="connsiteX38" fmla="*/ 788060 w 1156809"/>
              <a:gd name="connsiteY38" fmla="*/ 377060 h 873634"/>
              <a:gd name="connsiteX39" fmla="*/ 369378 w 1156809"/>
              <a:gd name="connsiteY39" fmla="*/ 376994 h 873634"/>
              <a:gd name="connsiteX40" fmla="*/ 325905 w 1156809"/>
              <a:gd name="connsiteY40" fmla="*/ 316937 h 873634"/>
              <a:gd name="connsiteX41" fmla="*/ 831005 w 1156809"/>
              <a:gd name="connsiteY41" fmla="*/ 316937 h 873634"/>
              <a:gd name="connsiteX42" fmla="*/ 876527 w 1156809"/>
              <a:gd name="connsiteY42" fmla="*/ 363450 h 873634"/>
              <a:gd name="connsiteX43" fmla="*/ 876461 w 1156809"/>
              <a:gd name="connsiteY43" fmla="*/ 690229 h 873634"/>
              <a:gd name="connsiteX44" fmla="*/ 826381 w 1156809"/>
              <a:gd name="connsiteY44" fmla="*/ 741168 h 873634"/>
              <a:gd name="connsiteX45" fmla="*/ 678584 w 1156809"/>
              <a:gd name="connsiteY45" fmla="*/ 794090 h 873634"/>
              <a:gd name="connsiteX46" fmla="*/ 593948 w 1156809"/>
              <a:gd name="connsiteY46" fmla="*/ 862406 h 873634"/>
              <a:gd name="connsiteX47" fmla="*/ 554439 w 1156809"/>
              <a:gd name="connsiteY47" fmla="*/ 870797 h 873634"/>
              <a:gd name="connsiteX48" fmla="*/ 537195 w 1156809"/>
              <a:gd name="connsiteY48" fmla="*/ 834855 h 873634"/>
              <a:gd name="connsiteX49" fmla="*/ 530456 w 1156809"/>
              <a:gd name="connsiteY49" fmla="*/ 747247 h 873634"/>
              <a:gd name="connsiteX50" fmla="*/ 440800 w 1156809"/>
              <a:gd name="connsiteY50" fmla="*/ 742358 h 873634"/>
              <a:gd name="connsiteX51" fmla="*/ 321941 w 1156809"/>
              <a:gd name="connsiteY51" fmla="*/ 742556 h 873634"/>
              <a:gd name="connsiteX52" fmla="*/ 281704 w 1156809"/>
              <a:gd name="connsiteY52" fmla="*/ 725444 h 873634"/>
              <a:gd name="connsiteX53" fmla="*/ 277146 w 1156809"/>
              <a:gd name="connsiteY53" fmla="*/ 697497 h 873634"/>
              <a:gd name="connsiteX54" fmla="*/ 277146 w 1156809"/>
              <a:gd name="connsiteY54" fmla="*/ 359552 h 873634"/>
              <a:gd name="connsiteX55" fmla="*/ 288048 w 1156809"/>
              <a:gd name="connsiteY55" fmla="*/ 324865 h 873634"/>
              <a:gd name="connsiteX56" fmla="*/ 325905 w 1156809"/>
              <a:gd name="connsiteY56" fmla="*/ 316937 h 873634"/>
              <a:gd name="connsiteX57" fmla="*/ 579413 w 1156809"/>
              <a:gd name="connsiteY57" fmla="*/ 3 h 873634"/>
              <a:gd name="connsiteX58" fmla="*/ 1012564 w 1156809"/>
              <a:gd name="connsiteY58" fmla="*/ 297843 h 873634"/>
              <a:gd name="connsiteX59" fmla="*/ 1042427 w 1156809"/>
              <a:gd name="connsiteY59" fmla="*/ 328830 h 873634"/>
              <a:gd name="connsiteX60" fmla="*/ 1156132 w 1156809"/>
              <a:gd name="connsiteY60" fmla="*/ 508803 h 873634"/>
              <a:gd name="connsiteX61" fmla="*/ 1009525 w 1156809"/>
              <a:gd name="connsiteY61" fmla="*/ 678205 h 873634"/>
              <a:gd name="connsiteX62" fmla="*/ 971733 w 1156809"/>
              <a:gd name="connsiteY62" fmla="*/ 648539 h 873634"/>
              <a:gd name="connsiteX63" fmla="*/ 972460 w 1156809"/>
              <a:gd name="connsiteY63" fmla="*/ 545736 h 873634"/>
              <a:gd name="connsiteX64" fmla="*/ 933677 w 1156809"/>
              <a:gd name="connsiteY64" fmla="*/ 298438 h 873634"/>
              <a:gd name="connsiteX65" fmla="*/ 499733 w 1156809"/>
              <a:gd name="connsiteY65" fmla="*/ 80343 h 873634"/>
              <a:gd name="connsiteX66" fmla="*/ 186168 w 1156809"/>
              <a:gd name="connsiteY66" fmla="*/ 443923 h 873634"/>
              <a:gd name="connsiteX67" fmla="*/ 183393 w 1156809"/>
              <a:gd name="connsiteY67" fmla="*/ 654552 h 873634"/>
              <a:gd name="connsiteX68" fmla="*/ 152473 w 1156809"/>
              <a:gd name="connsiteY68" fmla="*/ 679526 h 873634"/>
              <a:gd name="connsiteX69" fmla="*/ 1439 w 1156809"/>
              <a:gd name="connsiteY69" fmla="*/ 518515 h 873634"/>
              <a:gd name="connsiteX70" fmla="*/ 110122 w 1156809"/>
              <a:gd name="connsiteY70" fmla="*/ 330481 h 873634"/>
              <a:gd name="connsiteX71" fmla="*/ 145998 w 1156809"/>
              <a:gd name="connsiteY71" fmla="*/ 292624 h 873634"/>
              <a:gd name="connsiteX72" fmla="*/ 579413 w 1156809"/>
              <a:gd name="connsiteY72" fmla="*/ 3 h 8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56809" h="873634">
                <a:moveTo>
                  <a:pt x="414636" y="584914"/>
                </a:moveTo>
                <a:lnTo>
                  <a:pt x="746040" y="584914"/>
                </a:lnTo>
                <a:cubicBezTo>
                  <a:pt x="750599" y="584914"/>
                  <a:pt x="754298" y="588614"/>
                  <a:pt x="754298" y="593173"/>
                </a:cubicBezTo>
                <a:lnTo>
                  <a:pt x="754298" y="632286"/>
                </a:lnTo>
                <a:cubicBezTo>
                  <a:pt x="754298" y="636845"/>
                  <a:pt x="750599" y="640544"/>
                  <a:pt x="746040" y="640544"/>
                </a:cubicBezTo>
                <a:lnTo>
                  <a:pt x="414636" y="640544"/>
                </a:lnTo>
                <a:cubicBezTo>
                  <a:pt x="410077" y="640544"/>
                  <a:pt x="406377" y="636845"/>
                  <a:pt x="406377" y="632286"/>
                </a:cubicBezTo>
                <a:lnTo>
                  <a:pt x="406377" y="593173"/>
                </a:lnTo>
                <a:cubicBezTo>
                  <a:pt x="406377" y="588614"/>
                  <a:pt x="410077" y="584914"/>
                  <a:pt x="414636" y="584914"/>
                </a:cubicBezTo>
                <a:close/>
                <a:moveTo>
                  <a:pt x="414636" y="500477"/>
                </a:moveTo>
                <a:lnTo>
                  <a:pt x="746040" y="500477"/>
                </a:lnTo>
                <a:cubicBezTo>
                  <a:pt x="750599" y="500477"/>
                  <a:pt x="754298" y="504177"/>
                  <a:pt x="754298" y="508736"/>
                </a:cubicBezTo>
                <a:lnTo>
                  <a:pt x="754298" y="547849"/>
                </a:lnTo>
                <a:cubicBezTo>
                  <a:pt x="754298" y="552408"/>
                  <a:pt x="750599" y="556107"/>
                  <a:pt x="746040" y="556107"/>
                </a:cubicBezTo>
                <a:lnTo>
                  <a:pt x="414636" y="556107"/>
                </a:lnTo>
                <a:cubicBezTo>
                  <a:pt x="410077" y="556107"/>
                  <a:pt x="406377" y="552408"/>
                  <a:pt x="406377" y="547849"/>
                </a:cubicBezTo>
                <a:lnTo>
                  <a:pt x="406377" y="508736"/>
                </a:lnTo>
                <a:cubicBezTo>
                  <a:pt x="406377" y="504177"/>
                  <a:pt x="410077" y="500477"/>
                  <a:pt x="414636" y="500477"/>
                </a:cubicBezTo>
                <a:close/>
                <a:moveTo>
                  <a:pt x="473042" y="416041"/>
                </a:moveTo>
                <a:lnTo>
                  <a:pt x="746040" y="416041"/>
                </a:lnTo>
                <a:cubicBezTo>
                  <a:pt x="750599" y="416041"/>
                  <a:pt x="754299" y="419741"/>
                  <a:pt x="754299" y="424300"/>
                </a:cubicBezTo>
                <a:lnTo>
                  <a:pt x="754299" y="463413"/>
                </a:lnTo>
                <a:cubicBezTo>
                  <a:pt x="754299" y="467972"/>
                  <a:pt x="750599" y="471671"/>
                  <a:pt x="746040" y="471671"/>
                </a:cubicBezTo>
                <a:lnTo>
                  <a:pt x="473042" y="471671"/>
                </a:lnTo>
                <a:cubicBezTo>
                  <a:pt x="468482" y="471671"/>
                  <a:pt x="464783" y="467972"/>
                  <a:pt x="464783" y="463413"/>
                </a:cubicBezTo>
                <a:lnTo>
                  <a:pt x="464783" y="424300"/>
                </a:lnTo>
                <a:cubicBezTo>
                  <a:pt x="464783" y="419741"/>
                  <a:pt x="468482" y="416041"/>
                  <a:pt x="473042" y="416041"/>
                </a:cubicBezTo>
                <a:close/>
                <a:moveTo>
                  <a:pt x="369378" y="376994"/>
                </a:moveTo>
                <a:cubicBezTo>
                  <a:pt x="348500" y="376862"/>
                  <a:pt x="340903" y="381354"/>
                  <a:pt x="341299" y="403884"/>
                </a:cubicBezTo>
                <a:cubicBezTo>
                  <a:pt x="342686" y="487330"/>
                  <a:pt x="342554" y="570841"/>
                  <a:pt x="341497" y="654353"/>
                </a:cubicBezTo>
                <a:cubicBezTo>
                  <a:pt x="341233" y="675561"/>
                  <a:pt x="346651" y="682565"/>
                  <a:pt x="368850" y="682036"/>
                </a:cubicBezTo>
                <a:cubicBezTo>
                  <a:pt x="431417" y="680450"/>
                  <a:pt x="494117" y="682102"/>
                  <a:pt x="556751" y="681177"/>
                </a:cubicBezTo>
                <a:cubicBezTo>
                  <a:pt x="586218" y="680781"/>
                  <a:pt x="599497" y="693004"/>
                  <a:pt x="597912" y="722537"/>
                </a:cubicBezTo>
                <a:cubicBezTo>
                  <a:pt x="596988" y="739649"/>
                  <a:pt x="597714" y="756827"/>
                  <a:pt x="597714" y="779290"/>
                </a:cubicBezTo>
                <a:cubicBezTo>
                  <a:pt x="614628" y="766473"/>
                  <a:pt x="628040" y="757553"/>
                  <a:pt x="639933" y="747048"/>
                </a:cubicBezTo>
                <a:cubicBezTo>
                  <a:pt x="685586" y="706812"/>
                  <a:pt x="730909" y="667171"/>
                  <a:pt x="799226" y="681177"/>
                </a:cubicBezTo>
                <a:cubicBezTo>
                  <a:pt x="819376" y="685273"/>
                  <a:pt x="815280" y="668690"/>
                  <a:pt x="815280" y="657524"/>
                </a:cubicBezTo>
                <a:cubicBezTo>
                  <a:pt x="815412" y="572956"/>
                  <a:pt x="814487" y="488321"/>
                  <a:pt x="815875" y="403752"/>
                </a:cubicBezTo>
                <a:cubicBezTo>
                  <a:pt x="816271" y="381222"/>
                  <a:pt x="808607" y="376928"/>
                  <a:pt x="788060" y="377060"/>
                </a:cubicBezTo>
                <a:cubicBezTo>
                  <a:pt x="648521" y="377853"/>
                  <a:pt x="508917" y="377853"/>
                  <a:pt x="369378" y="376994"/>
                </a:cubicBezTo>
                <a:close/>
                <a:moveTo>
                  <a:pt x="325905" y="316937"/>
                </a:moveTo>
                <a:cubicBezTo>
                  <a:pt x="494250" y="317069"/>
                  <a:pt x="662661" y="316871"/>
                  <a:pt x="831005" y="316937"/>
                </a:cubicBezTo>
                <a:cubicBezTo>
                  <a:pt x="870185" y="316937"/>
                  <a:pt x="876527" y="323742"/>
                  <a:pt x="876527" y="363450"/>
                </a:cubicBezTo>
                <a:cubicBezTo>
                  <a:pt x="876527" y="472398"/>
                  <a:pt x="876659" y="581281"/>
                  <a:pt x="876461" y="690229"/>
                </a:cubicBezTo>
                <a:cubicBezTo>
                  <a:pt x="876395" y="737535"/>
                  <a:pt x="871374" y="746123"/>
                  <a:pt x="826381" y="741168"/>
                </a:cubicBezTo>
                <a:cubicBezTo>
                  <a:pt x="766786" y="734561"/>
                  <a:pt x="720604" y="753920"/>
                  <a:pt x="678584" y="794090"/>
                </a:cubicBezTo>
                <a:cubicBezTo>
                  <a:pt x="652486" y="819064"/>
                  <a:pt x="622160" y="839612"/>
                  <a:pt x="593948" y="862406"/>
                </a:cubicBezTo>
                <a:cubicBezTo>
                  <a:pt x="582056" y="872052"/>
                  <a:pt x="569106" y="877205"/>
                  <a:pt x="554439" y="870797"/>
                </a:cubicBezTo>
                <a:cubicBezTo>
                  <a:pt x="538847" y="863991"/>
                  <a:pt x="538054" y="849919"/>
                  <a:pt x="537195" y="834855"/>
                </a:cubicBezTo>
                <a:cubicBezTo>
                  <a:pt x="535477" y="804661"/>
                  <a:pt x="551598" y="763368"/>
                  <a:pt x="530456" y="747247"/>
                </a:cubicBezTo>
                <a:cubicBezTo>
                  <a:pt x="510767" y="732249"/>
                  <a:pt x="471456" y="742622"/>
                  <a:pt x="440800" y="742358"/>
                </a:cubicBezTo>
                <a:cubicBezTo>
                  <a:pt x="401158" y="742027"/>
                  <a:pt x="361583" y="741631"/>
                  <a:pt x="321941" y="742556"/>
                </a:cubicBezTo>
                <a:cubicBezTo>
                  <a:pt x="305292" y="742952"/>
                  <a:pt x="292012" y="738526"/>
                  <a:pt x="281704" y="725444"/>
                </a:cubicBezTo>
                <a:cubicBezTo>
                  <a:pt x="273182" y="717317"/>
                  <a:pt x="277212" y="706812"/>
                  <a:pt x="277146" y="697497"/>
                </a:cubicBezTo>
                <a:cubicBezTo>
                  <a:pt x="276815" y="584848"/>
                  <a:pt x="276815" y="472200"/>
                  <a:pt x="277146" y="359552"/>
                </a:cubicBezTo>
                <a:cubicBezTo>
                  <a:pt x="277212" y="347263"/>
                  <a:pt x="271794" y="332397"/>
                  <a:pt x="288048" y="324865"/>
                </a:cubicBezTo>
                <a:cubicBezTo>
                  <a:pt x="299741" y="317598"/>
                  <a:pt x="312559" y="316937"/>
                  <a:pt x="325905" y="316937"/>
                </a:cubicBezTo>
                <a:close/>
                <a:moveTo>
                  <a:pt x="579413" y="3"/>
                </a:moveTo>
                <a:cubicBezTo>
                  <a:pt x="774053" y="729"/>
                  <a:pt x="940020" y="114567"/>
                  <a:pt x="1012564" y="297843"/>
                </a:cubicBezTo>
                <a:cubicBezTo>
                  <a:pt x="1018642" y="313105"/>
                  <a:pt x="1026636" y="322157"/>
                  <a:pt x="1042427" y="328830"/>
                </a:cubicBezTo>
                <a:cubicBezTo>
                  <a:pt x="1116095" y="359750"/>
                  <a:pt x="1163070" y="435730"/>
                  <a:pt x="1156132" y="508803"/>
                </a:cubicBezTo>
                <a:cubicBezTo>
                  <a:pt x="1147940" y="594627"/>
                  <a:pt x="1091913" y="658714"/>
                  <a:pt x="1009525" y="678205"/>
                </a:cubicBezTo>
                <a:cubicBezTo>
                  <a:pt x="982832" y="684481"/>
                  <a:pt x="967901" y="682697"/>
                  <a:pt x="971733" y="648539"/>
                </a:cubicBezTo>
                <a:cubicBezTo>
                  <a:pt x="975103" y="619205"/>
                  <a:pt x="972460" y="589275"/>
                  <a:pt x="972460" y="545736"/>
                </a:cubicBezTo>
                <a:cubicBezTo>
                  <a:pt x="973385" y="470482"/>
                  <a:pt x="973120" y="381817"/>
                  <a:pt x="933677" y="298438"/>
                </a:cubicBezTo>
                <a:cubicBezTo>
                  <a:pt x="856112" y="134652"/>
                  <a:pt x="678913" y="45128"/>
                  <a:pt x="499733" y="80343"/>
                </a:cubicBezTo>
                <a:cubicBezTo>
                  <a:pt x="326367" y="114435"/>
                  <a:pt x="197268" y="265601"/>
                  <a:pt x="186168" y="443923"/>
                </a:cubicBezTo>
                <a:cubicBezTo>
                  <a:pt x="181807" y="514220"/>
                  <a:pt x="183327" y="584386"/>
                  <a:pt x="183393" y="654552"/>
                </a:cubicBezTo>
                <a:cubicBezTo>
                  <a:pt x="183393" y="680451"/>
                  <a:pt x="174012" y="683490"/>
                  <a:pt x="152473" y="679526"/>
                </a:cubicBezTo>
                <a:cubicBezTo>
                  <a:pt x="71274" y="664660"/>
                  <a:pt x="11811" y="601828"/>
                  <a:pt x="1439" y="518515"/>
                </a:cubicBezTo>
                <a:cubicBezTo>
                  <a:pt x="-8538" y="438505"/>
                  <a:pt x="33944" y="362921"/>
                  <a:pt x="110122" y="330481"/>
                </a:cubicBezTo>
                <a:cubicBezTo>
                  <a:pt x="129283" y="322355"/>
                  <a:pt x="138599" y="310991"/>
                  <a:pt x="145998" y="292624"/>
                </a:cubicBezTo>
                <a:cubicBezTo>
                  <a:pt x="219467" y="111660"/>
                  <a:pt x="386556" y="-724"/>
                  <a:pt x="579413" y="3"/>
                </a:cubicBezTo>
                <a:close/>
              </a:path>
            </a:pathLst>
          </a:custGeom>
          <a:solidFill>
            <a:srgbClr val="FBF8F8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44C8CB4D-F60D-4B87-B8BA-5D7DFC6618DD}"/>
              </a:ext>
            </a:extLst>
          </p:cNvPr>
          <p:cNvSpPr/>
          <p:nvPr/>
        </p:nvSpPr>
        <p:spPr>
          <a:xfrm rot="117423">
            <a:off x="9004485" y="5716875"/>
            <a:ext cx="580271" cy="496639"/>
          </a:xfrm>
          <a:custGeom>
            <a:avLst/>
            <a:gdLst>
              <a:gd name="connsiteX0" fmla="*/ 466468 w 578557"/>
              <a:gd name="connsiteY0" fmla="*/ 206265 h 495172"/>
              <a:gd name="connsiteX1" fmla="*/ 454348 w 578557"/>
              <a:gd name="connsiteY1" fmla="*/ 217933 h 495172"/>
              <a:gd name="connsiteX2" fmla="*/ 454411 w 578557"/>
              <a:gd name="connsiteY2" fmla="*/ 305964 h 495172"/>
              <a:gd name="connsiteX3" fmla="*/ 454328 w 578557"/>
              <a:gd name="connsiteY3" fmla="*/ 443138 h 495172"/>
              <a:gd name="connsiteX4" fmla="*/ 463414 w 578557"/>
              <a:gd name="connsiteY4" fmla="*/ 453329 h 495172"/>
              <a:gd name="connsiteX5" fmla="*/ 529759 w 578557"/>
              <a:gd name="connsiteY5" fmla="*/ 453476 h 495172"/>
              <a:gd name="connsiteX6" fmla="*/ 536282 w 578557"/>
              <a:gd name="connsiteY6" fmla="*/ 448549 h 495172"/>
              <a:gd name="connsiteX7" fmla="*/ 536276 w 578557"/>
              <a:gd name="connsiteY7" fmla="*/ 445655 h 495172"/>
              <a:gd name="connsiteX8" fmla="*/ 537043 w 578557"/>
              <a:gd name="connsiteY8" fmla="*/ 214796 h 495172"/>
              <a:gd name="connsiteX9" fmla="*/ 527100 w 578557"/>
              <a:gd name="connsiteY9" fmla="*/ 206368 h 495172"/>
              <a:gd name="connsiteX10" fmla="*/ 466468 w 578557"/>
              <a:gd name="connsiteY10" fmla="*/ 206265 h 495172"/>
              <a:gd name="connsiteX11" fmla="*/ 211291 w 578557"/>
              <a:gd name="connsiteY11" fmla="*/ 41825 h 495172"/>
              <a:gd name="connsiteX12" fmla="*/ 207411 w 578557"/>
              <a:gd name="connsiteY12" fmla="*/ 55671 h 495172"/>
              <a:gd name="connsiteX13" fmla="*/ 207438 w 578557"/>
              <a:gd name="connsiteY13" fmla="*/ 191990 h 495172"/>
              <a:gd name="connsiteX14" fmla="*/ 192657 w 578557"/>
              <a:gd name="connsiteY14" fmla="*/ 206456 h 495172"/>
              <a:gd name="connsiteX15" fmla="*/ 51912 w 578557"/>
              <a:gd name="connsiteY15" fmla="*/ 206009 h 495172"/>
              <a:gd name="connsiteX16" fmla="*/ 42200 w 578557"/>
              <a:gd name="connsiteY16" fmla="*/ 216156 h 495172"/>
              <a:gd name="connsiteX17" fmla="*/ 42167 w 578557"/>
              <a:gd name="connsiteY17" fmla="*/ 415680 h 495172"/>
              <a:gd name="connsiteX18" fmla="*/ 80199 w 578557"/>
              <a:gd name="connsiteY18" fmla="*/ 452862 h 495172"/>
              <a:gd name="connsiteX19" fmla="*/ 212332 w 578557"/>
              <a:gd name="connsiteY19" fmla="*/ 453686 h 495172"/>
              <a:gd name="connsiteX20" fmla="*/ 293078 w 578557"/>
              <a:gd name="connsiteY20" fmla="*/ 420792 h 495172"/>
              <a:gd name="connsiteX21" fmla="*/ 305545 w 578557"/>
              <a:gd name="connsiteY21" fmla="*/ 412070 h 495172"/>
              <a:gd name="connsiteX22" fmla="*/ 398157 w 578557"/>
              <a:gd name="connsiteY22" fmla="*/ 412166 h 495172"/>
              <a:gd name="connsiteX23" fmla="*/ 412988 w 578557"/>
              <a:gd name="connsiteY23" fmla="*/ 396825 h 495172"/>
              <a:gd name="connsiteX24" fmla="*/ 412955 w 578557"/>
              <a:gd name="connsiteY24" fmla="*/ 268354 h 495172"/>
              <a:gd name="connsiteX25" fmla="*/ 392777 w 578557"/>
              <a:gd name="connsiteY25" fmla="*/ 246589 h 495172"/>
              <a:gd name="connsiteX26" fmla="*/ 364285 w 578557"/>
              <a:gd name="connsiteY26" fmla="*/ 248008 h 495172"/>
              <a:gd name="connsiteX27" fmla="*/ 325449 w 578557"/>
              <a:gd name="connsiteY27" fmla="*/ 225465 h 495172"/>
              <a:gd name="connsiteX28" fmla="*/ 221865 w 578557"/>
              <a:gd name="connsiteY28" fmla="*/ 51174 h 495172"/>
              <a:gd name="connsiteX29" fmla="*/ 211291 w 578557"/>
              <a:gd name="connsiteY29" fmla="*/ 41825 h 495172"/>
              <a:gd name="connsiteX30" fmla="*/ 179604 w 578557"/>
              <a:gd name="connsiteY30" fmla="*/ 229 h 495172"/>
              <a:gd name="connsiteX31" fmla="*/ 227220 w 578557"/>
              <a:gd name="connsiteY31" fmla="*/ 31 h 495172"/>
              <a:gd name="connsiteX32" fmla="*/ 246708 w 578557"/>
              <a:gd name="connsiteY32" fmla="*/ 11251 h 495172"/>
              <a:gd name="connsiteX33" fmla="*/ 353045 w 578557"/>
              <a:gd name="connsiteY33" fmla="*/ 190393 h 495172"/>
              <a:gd name="connsiteX34" fmla="*/ 383097 w 578557"/>
              <a:gd name="connsiteY34" fmla="*/ 206304 h 495172"/>
              <a:gd name="connsiteX35" fmla="*/ 407876 w 578557"/>
              <a:gd name="connsiteY35" fmla="*/ 206348 h 495172"/>
              <a:gd name="connsiteX36" fmla="*/ 413007 w 578557"/>
              <a:gd name="connsiteY36" fmla="*/ 190323 h 495172"/>
              <a:gd name="connsiteX37" fmla="*/ 439218 w 578557"/>
              <a:gd name="connsiteY37" fmla="*/ 164930 h 495172"/>
              <a:gd name="connsiteX38" fmla="*/ 564832 w 578557"/>
              <a:gd name="connsiteY38" fmla="*/ 165001 h 495172"/>
              <a:gd name="connsiteX39" fmla="*/ 578557 w 578557"/>
              <a:gd name="connsiteY39" fmla="*/ 178924 h 495172"/>
              <a:gd name="connsiteX40" fmla="*/ 578353 w 578557"/>
              <a:gd name="connsiteY40" fmla="*/ 482172 h 495172"/>
              <a:gd name="connsiteX41" fmla="*/ 566481 w 578557"/>
              <a:gd name="connsiteY41" fmla="*/ 494569 h 495172"/>
              <a:gd name="connsiteX42" fmla="*/ 425006 w 578557"/>
              <a:gd name="connsiteY42" fmla="*/ 495169 h 495172"/>
              <a:gd name="connsiteX43" fmla="*/ 412572 w 578557"/>
              <a:gd name="connsiteY43" fmla="*/ 482345 h 495172"/>
              <a:gd name="connsiteX44" fmla="*/ 407933 w 578557"/>
              <a:gd name="connsiteY44" fmla="*/ 452736 h 495172"/>
              <a:gd name="connsiteX45" fmla="*/ 333110 w 578557"/>
              <a:gd name="connsiteY45" fmla="*/ 453132 h 495172"/>
              <a:gd name="connsiteX46" fmla="*/ 308894 w 578557"/>
              <a:gd name="connsiteY46" fmla="*/ 462850 h 495172"/>
              <a:gd name="connsiteX47" fmla="*/ 224760 w 578557"/>
              <a:gd name="connsiteY47" fmla="*/ 494812 h 495172"/>
              <a:gd name="connsiteX48" fmla="*/ 67458 w 578557"/>
              <a:gd name="connsiteY48" fmla="*/ 494428 h 495172"/>
              <a:gd name="connsiteX49" fmla="*/ 45638 w 578557"/>
              <a:gd name="connsiteY49" fmla="*/ 485291 h 495172"/>
              <a:gd name="connsiteX50" fmla="*/ 22584 w 578557"/>
              <a:gd name="connsiteY50" fmla="*/ 465630 h 495172"/>
              <a:gd name="connsiteX51" fmla="*/ 130 w 578557"/>
              <a:gd name="connsiteY51" fmla="*/ 404001 h 495172"/>
              <a:gd name="connsiteX52" fmla="*/ 794 w 578557"/>
              <a:gd name="connsiteY52" fmla="*/ 181780 h 495172"/>
              <a:gd name="connsiteX53" fmla="*/ 17894 w 578557"/>
              <a:gd name="connsiteY53" fmla="*/ 164566 h 495172"/>
              <a:gd name="connsiteX54" fmla="*/ 149361 w 578557"/>
              <a:gd name="connsiteY54" fmla="*/ 165211 h 495172"/>
              <a:gd name="connsiteX55" fmla="*/ 166403 w 578557"/>
              <a:gd name="connsiteY55" fmla="*/ 147103 h 495172"/>
              <a:gd name="connsiteX56" fmla="*/ 165732 w 578557"/>
              <a:gd name="connsiteY56" fmla="*/ 12861 h 495172"/>
              <a:gd name="connsiteX57" fmla="*/ 179604 w 578557"/>
              <a:gd name="connsiteY57" fmla="*/ 229 h 49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78557" h="495172">
                <a:moveTo>
                  <a:pt x="466468" y="206265"/>
                </a:moveTo>
                <a:cubicBezTo>
                  <a:pt x="456034" y="205607"/>
                  <a:pt x="454232" y="208789"/>
                  <a:pt x="454348" y="217933"/>
                </a:cubicBezTo>
                <a:cubicBezTo>
                  <a:pt x="454724" y="247274"/>
                  <a:pt x="454411" y="276622"/>
                  <a:pt x="454411" y="305964"/>
                </a:cubicBezTo>
                <a:cubicBezTo>
                  <a:pt x="454417" y="351688"/>
                  <a:pt x="454615" y="397413"/>
                  <a:pt x="454328" y="443138"/>
                </a:cubicBezTo>
                <a:cubicBezTo>
                  <a:pt x="454283" y="450185"/>
                  <a:pt x="455031" y="453527"/>
                  <a:pt x="463414" y="453329"/>
                </a:cubicBezTo>
                <a:cubicBezTo>
                  <a:pt x="485517" y="452805"/>
                  <a:pt x="507644" y="453214"/>
                  <a:pt x="529759" y="453476"/>
                </a:cubicBezTo>
                <a:cubicBezTo>
                  <a:pt x="533611" y="453527"/>
                  <a:pt x="536641" y="453579"/>
                  <a:pt x="536282" y="448549"/>
                </a:cubicBezTo>
                <a:cubicBezTo>
                  <a:pt x="536276" y="447585"/>
                  <a:pt x="536270" y="446620"/>
                  <a:pt x="536276" y="445655"/>
                </a:cubicBezTo>
                <a:cubicBezTo>
                  <a:pt x="536474" y="368704"/>
                  <a:pt x="536557" y="291747"/>
                  <a:pt x="537043" y="214796"/>
                </a:cubicBezTo>
                <a:cubicBezTo>
                  <a:pt x="537094" y="206687"/>
                  <a:pt x="532857" y="206336"/>
                  <a:pt x="527100" y="206368"/>
                </a:cubicBezTo>
                <a:cubicBezTo>
                  <a:pt x="506883" y="206489"/>
                  <a:pt x="486602" y="207537"/>
                  <a:pt x="466468" y="206265"/>
                </a:cubicBezTo>
                <a:close/>
                <a:moveTo>
                  <a:pt x="211291" y="41825"/>
                </a:moveTo>
                <a:cubicBezTo>
                  <a:pt x="204140" y="44036"/>
                  <a:pt x="207450" y="50892"/>
                  <a:pt x="207411" y="55671"/>
                </a:cubicBezTo>
                <a:cubicBezTo>
                  <a:pt x="207067" y="101116"/>
                  <a:pt x="206127" y="146585"/>
                  <a:pt x="207438" y="191990"/>
                </a:cubicBezTo>
                <a:cubicBezTo>
                  <a:pt x="207828" y="205485"/>
                  <a:pt x="203170" y="206527"/>
                  <a:pt x="192657" y="206456"/>
                </a:cubicBezTo>
                <a:cubicBezTo>
                  <a:pt x="145744" y="206156"/>
                  <a:pt x="98819" y="206673"/>
                  <a:pt x="51912" y="206009"/>
                </a:cubicBezTo>
                <a:cubicBezTo>
                  <a:pt x="42954" y="205881"/>
                  <a:pt x="42162" y="208105"/>
                  <a:pt x="42200" y="216156"/>
                </a:cubicBezTo>
                <a:cubicBezTo>
                  <a:pt x="42532" y="282666"/>
                  <a:pt x="42251" y="349170"/>
                  <a:pt x="42167" y="415680"/>
                </a:cubicBezTo>
                <a:cubicBezTo>
                  <a:pt x="42148" y="428185"/>
                  <a:pt x="67401" y="452862"/>
                  <a:pt x="80199" y="452862"/>
                </a:cubicBezTo>
                <a:cubicBezTo>
                  <a:pt x="124269" y="452856"/>
                  <a:pt x="168549" y="450147"/>
                  <a:pt x="212332" y="453686"/>
                </a:cubicBezTo>
                <a:cubicBezTo>
                  <a:pt x="246625" y="456453"/>
                  <a:pt x="272772" y="448396"/>
                  <a:pt x="293078" y="420792"/>
                </a:cubicBezTo>
                <a:cubicBezTo>
                  <a:pt x="295973" y="416862"/>
                  <a:pt x="299073" y="411796"/>
                  <a:pt x="305545" y="412070"/>
                </a:cubicBezTo>
                <a:cubicBezTo>
                  <a:pt x="332778" y="413220"/>
                  <a:pt x="395167" y="411534"/>
                  <a:pt x="398157" y="412166"/>
                </a:cubicBezTo>
                <a:cubicBezTo>
                  <a:pt x="412195" y="415131"/>
                  <a:pt x="413173" y="408601"/>
                  <a:pt x="412988" y="396825"/>
                </a:cubicBezTo>
                <a:cubicBezTo>
                  <a:pt x="412317" y="354007"/>
                  <a:pt x="412937" y="311177"/>
                  <a:pt x="412955" y="268354"/>
                </a:cubicBezTo>
                <a:cubicBezTo>
                  <a:pt x="412962" y="248162"/>
                  <a:pt x="412854" y="248161"/>
                  <a:pt x="392777" y="246589"/>
                </a:cubicBezTo>
                <a:cubicBezTo>
                  <a:pt x="383275" y="247011"/>
                  <a:pt x="373653" y="246667"/>
                  <a:pt x="364285" y="248008"/>
                </a:cubicBezTo>
                <a:cubicBezTo>
                  <a:pt x="345014" y="250782"/>
                  <a:pt x="334893" y="242041"/>
                  <a:pt x="325449" y="225465"/>
                </a:cubicBezTo>
                <a:cubicBezTo>
                  <a:pt x="291992" y="166757"/>
                  <a:pt x="256714" y="109084"/>
                  <a:pt x="221865" y="51174"/>
                </a:cubicBezTo>
                <a:cubicBezTo>
                  <a:pt x="219502" y="47244"/>
                  <a:pt x="218542" y="39583"/>
                  <a:pt x="211291" y="41825"/>
                </a:cubicBezTo>
                <a:close/>
                <a:moveTo>
                  <a:pt x="179604" y="229"/>
                </a:moveTo>
                <a:cubicBezTo>
                  <a:pt x="197361" y="875"/>
                  <a:pt x="211354" y="664"/>
                  <a:pt x="227220" y="31"/>
                </a:cubicBezTo>
                <a:cubicBezTo>
                  <a:pt x="236471" y="-340"/>
                  <a:pt x="241948" y="3124"/>
                  <a:pt x="246708" y="11251"/>
                </a:cubicBezTo>
                <a:cubicBezTo>
                  <a:pt x="279864" y="67839"/>
                  <a:pt x="351467" y="186904"/>
                  <a:pt x="353045" y="190393"/>
                </a:cubicBezTo>
                <a:cubicBezTo>
                  <a:pt x="359001" y="203556"/>
                  <a:pt x="368528" y="206144"/>
                  <a:pt x="383097" y="206304"/>
                </a:cubicBezTo>
                <a:cubicBezTo>
                  <a:pt x="393493" y="206419"/>
                  <a:pt x="400592" y="207000"/>
                  <a:pt x="407876" y="206348"/>
                </a:cubicBezTo>
                <a:cubicBezTo>
                  <a:pt x="414080" y="203575"/>
                  <a:pt x="412937" y="196566"/>
                  <a:pt x="413007" y="190323"/>
                </a:cubicBezTo>
                <a:cubicBezTo>
                  <a:pt x="413288" y="164700"/>
                  <a:pt x="413262" y="164809"/>
                  <a:pt x="439218" y="164930"/>
                </a:cubicBezTo>
                <a:cubicBezTo>
                  <a:pt x="481089" y="165135"/>
                  <a:pt x="522973" y="165614"/>
                  <a:pt x="564832" y="165001"/>
                </a:cubicBezTo>
                <a:cubicBezTo>
                  <a:pt x="576046" y="164834"/>
                  <a:pt x="578616" y="168604"/>
                  <a:pt x="578557" y="178924"/>
                </a:cubicBezTo>
                <a:cubicBezTo>
                  <a:pt x="578097" y="265089"/>
                  <a:pt x="578014" y="467253"/>
                  <a:pt x="578353" y="482172"/>
                </a:cubicBezTo>
                <a:cubicBezTo>
                  <a:pt x="578544" y="490562"/>
                  <a:pt x="577395" y="494722"/>
                  <a:pt x="566481" y="494569"/>
                </a:cubicBezTo>
                <a:cubicBezTo>
                  <a:pt x="519331" y="493917"/>
                  <a:pt x="472162" y="494512"/>
                  <a:pt x="425006" y="495169"/>
                </a:cubicBezTo>
                <a:cubicBezTo>
                  <a:pt x="415134" y="495304"/>
                  <a:pt x="413294" y="491226"/>
                  <a:pt x="412572" y="482345"/>
                </a:cubicBezTo>
                <a:cubicBezTo>
                  <a:pt x="411774" y="472479"/>
                  <a:pt x="418195" y="461145"/>
                  <a:pt x="407933" y="452736"/>
                </a:cubicBezTo>
                <a:cubicBezTo>
                  <a:pt x="382988" y="452921"/>
                  <a:pt x="358050" y="453394"/>
                  <a:pt x="333110" y="453132"/>
                </a:cubicBezTo>
                <a:cubicBezTo>
                  <a:pt x="323360" y="453029"/>
                  <a:pt x="316063" y="455496"/>
                  <a:pt x="308894" y="462850"/>
                </a:cubicBezTo>
                <a:cubicBezTo>
                  <a:pt x="276715" y="495847"/>
                  <a:pt x="276453" y="495317"/>
                  <a:pt x="224760" y="494812"/>
                </a:cubicBezTo>
                <a:cubicBezTo>
                  <a:pt x="172326" y="494300"/>
                  <a:pt x="119892" y="494166"/>
                  <a:pt x="67458" y="494428"/>
                </a:cubicBezTo>
                <a:cubicBezTo>
                  <a:pt x="58475" y="494473"/>
                  <a:pt x="53229" y="491380"/>
                  <a:pt x="45638" y="485291"/>
                </a:cubicBezTo>
                <a:cubicBezTo>
                  <a:pt x="38225" y="478134"/>
                  <a:pt x="30175" y="471719"/>
                  <a:pt x="22584" y="465630"/>
                </a:cubicBezTo>
                <a:cubicBezTo>
                  <a:pt x="92" y="449131"/>
                  <a:pt x="-470" y="429713"/>
                  <a:pt x="130" y="404001"/>
                </a:cubicBezTo>
                <a:cubicBezTo>
                  <a:pt x="1632" y="340027"/>
                  <a:pt x="2053" y="191703"/>
                  <a:pt x="794" y="181780"/>
                </a:cubicBezTo>
                <a:cubicBezTo>
                  <a:pt x="-1000" y="167678"/>
                  <a:pt x="5211" y="164432"/>
                  <a:pt x="17894" y="164566"/>
                </a:cubicBezTo>
                <a:cubicBezTo>
                  <a:pt x="61714" y="165058"/>
                  <a:pt x="105566" y="164030"/>
                  <a:pt x="149361" y="165211"/>
                </a:cubicBezTo>
                <a:cubicBezTo>
                  <a:pt x="164403" y="165614"/>
                  <a:pt x="166536" y="159473"/>
                  <a:pt x="166403" y="147103"/>
                </a:cubicBezTo>
                <a:cubicBezTo>
                  <a:pt x="165910" y="102356"/>
                  <a:pt x="166371" y="57602"/>
                  <a:pt x="165732" y="12861"/>
                </a:cubicBezTo>
                <a:cubicBezTo>
                  <a:pt x="165572" y="1852"/>
                  <a:pt x="168243" y="-883"/>
                  <a:pt x="179604" y="229"/>
                </a:cubicBezTo>
                <a:close/>
              </a:path>
            </a:pathLst>
          </a:custGeom>
          <a:solidFill>
            <a:schemeClr val="bg1"/>
          </a:solidFill>
          <a:ln w="9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1753E63-2704-4825-AFFF-771FB501BA18}"/>
              </a:ext>
            </a:extLst>
          </p:cNvPr>
          <p:cNvSpPr/>
          <p:nvPr/>
        </p:nvSpPr>
        <p:spPr>
          <a:xfrm rot="117423">
            <a:off x="11920536" y="4764839"/>
            <a:ext cx="1224" cy="1572"/>
          </a:xfrm>
          <a:custGeom>
            <a:avLst/>
            <a:gdLst>
              <a:gd name="connsiteX0" fmla="*/ 776 w 1736"/>
              <a:gd name="connsiteY0" fmla="*/ 2218 h 2230"/>
              <a:gd name="connsiteX1" fmla="*/ 6 w 1736"/>
              <a:gd name="connsiteY1" fmla="*/ 849 h 2230"/>
              <a:gd name="connsiteX2" fmla="*/ 894 w 1736"/>
              <a:gd name="connsiteY2" fmla="*/ 25 h 2230"/>
              <a:gd name="connsiteX3" fmla="*/ 1728 w 1736"/>
              <a:gd name="connsiteY3" fmla="*/ 1393 h 2230"/>
              <a:gd name="connsiteX4" fmla="*/ 776 w 1736"/>
              <a:gd name="connsiteY4" fmla="*/ 2218 h 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" h="2230">
                <a:moveTo>
                  <a:pt x="776" y="2218"/>
                </a:moveTo>
                <a:cubicBezTo>
                  <a:pt x="169" y="2009"/>
                  <a:pt x="-39" y="1484"/>
                  <a:pt x="6" y="849"/>
                </a:cubicBezTo>
                <a:cubicBezTo>
                  <a:pt x="42" y="333"/>
                  <a:pt x="287" y="-111"/>
                  <a:pt x="894" y="25"/>
                </a:cubicBezTo>
                <a:cubicBezTo>
                  <a:pt x="1583" y="179"/>
                  <a:pt x="1782" y="759"/>
                  <a:pt x="1728" y="1393"/>
                </a:cubicBezTo>
                <a:cubicBezTo>
                  <a:pt x="1691" y="1900"/>
                  <a:pt x="1474" y="2308"/>
                  <a:pt x="776" y="2218"/>
                </a:cubicBezTo>
                <a:close/>
              </a:path>
            </a:pathLst>
          </a:custGeom>
          <a:solidFill>
            <a:srgbClr val="0087B2"/>
          </a:solidFill>
          <a:ln w="90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Graphic 2">
            <a:extLst>
              <a:ext uri="{FF2B5EF4-FFF2-40B4-BE49-F238E27FC236}">
                <a16:creationId xmlns:a16="http://schemas.microsoft.com/office/drawing/2014/main" id="{840053DB-7F94-4853-B43F-38100DCA1C95}"/>
              </a:ext>
            </a:extLst>
          </p:cNvPr>
          <p:cNvSpPr/>
          <p:nvPr/>
        </p:nvSpPr>
        <p:spPr>
          <a:xfrm>
            <a:off x="7605650" y="5746113"/>
            <a:ext cx="480827" cy="438163"/>
          </a:xfrm>
          <a:custGeom>
            <a:avLst/>
            <a:gdLst>
              <a:gd name="connsiteX0" fmla="*/ 493790 w 494048"/>
              <a:gd name="connsiteY0" fmla="*/ 143244 h 450212"/>
              <a:gd name="connsiteX1" fmla="*/ 256800 w 494048"/>
              <a:gd name="connsiteY1" fmla="*/ 448485 h 450212"/>
              <a:gd name="connsiteX2" fmla="*/ 228720 w 494048"/>
              <a:gd name="connsiteY2" fmla="*/ 444521 h 450212"/>
              <a:gd name="connsiteX3" fmla="*/ 2036 w 494048"/>
              <a:gd name="connsiteY3" fmla="*/ 162206 h 450212"/>
              <a:gd name="connsiteX4" fmla="*/ 7718 w 494048"/>
              <a:gd name="connsiteY4" fmla="*/ 77307 h 450212"/>
              <a:gd name="connsiteX5" fmla="*/ 144085 w 494048"/>
              <a:gd name="connsiteY5" fmla="*/ 6811 h 450212"/>
              <a:gd name="connsiteX6" fmla="*/ 229381 w 494048"/>
              <a:gd name="connsiteY6" fmla="*/ 60988 h 450212"/>
              <a:gd name="connsiteX7" fmla="*/ 265322 w 494048"/>
              <a:gd name="connsiteY7" fmla="*/ 60724 h 450212"/>
              <a:gd name="connsiteX8" fmla="*/ 318046 w 494048"/>
              <a:gd name="connsiteY8" fmla="*/ 21809 h 450212"/>
              <a:gd name="connsiteX9" fmla="*/ 493658 w 494048"/>
              <a:gd name="connsiteY9" fmla="*/ 112853 h 450212"/>
              <a:gd name="connsiteX10" fmla="*/ 493790 w 494048"/>
              <a:gd name="connsiteY10" fmla="*/ 143244 h 4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048" h="450212">
                <a:moveTo>
                  <a:pt x="493790" y="143244"/>
                </a:moveTo>
                <a:cubicBezTo>
                  <a:pt x="483748" y="290645"/>
                  <a:pt x="394752" y="395365"/>
                  <a:pt x="256800" y="448485"/>
                </a:cubicBezTo>
                <a:cubicBezTo>
                  <a:pt x="245634" y="452779"/>
                  <a:pt x="237507" y="448155"/>
                  <a:pt x="228720" y="444521"/>
                </a:cubicBezTo>
                <a:cubicBezTo>
                  <a:pt x="101140" y="392194"/>
                  <a:pt x="22187" y="300754"/>
                  <a:pt x="2036" y="162206"/>
                </a:cubicBezTo>
                <a:cubicBezTo>
                  <a:pt x="-2126" y="133532"/>
                  <a:pt x="252" y="104990"/>
                  <a:pt x="7718" y="77307"/>
                </a:cubicBezTo>
                <a:cubicBezTo>
                  <a:pt x="24698" y="14806"/>
                  <a:pt x="81782" y="-14265"/>
                  <a:pt x="144085" y="6811"/>
                </a:cubicBezTo>
                <a:cubicBezTo>
                  <a:pt x="176922" y="17911"/>
                  <a:pt x="205662" y="36542"/>
                  <a:pt x="229381" y="60988"/>
                </a:cubicBezTo>
                <a:cubicBezTo>
                  <a:pt x="243916" y="75986"/>
                  <a:pt x="251646" y="73739"/>
                  <a:pt x="265322" y="60724"/>
                </a:cubicBezTo>
                <a:cubicBezTo>
                  <a:pt x="281047" y="45792"/>
                  <a:pt x="299216" y="32710"/>
                  <a:pt x="318046" y="21809"/>
                </a:cubicBezTo>
                <a:cubicBezTo>
                  <a:pt x="405654" y="-28932"/>
                  <a:pt x="483880" y="11899"/>
                  <a:pt x="493658" y="112853"/>
                </a:cubicBezTo>
                <a:cubicBezTo>
                  <a:pt x="494451" y="120450"/>
                  <a:pt x="493790" y="128181"/>
                  <a:pt x="493790" y="143244"/>
                </a:cubicBezTo>
                <a:close/>
              </a:path>
            </a:pathLst>
          </a:custGeom>
          <a:solidFill>
            <a:srgbClr val="FFFFFF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90">
            <a:extLst>
              <a:ext uri="{FF2B5EF4-FFF2-40B4-BE49-F238E27FC236}">
                <a16:creationId xmlns:a16="http://schemas.microsoft.com/office/drawing/2014/main" id="{3C816A9A-4966-416C-AF81-B8047D4776EE}"/>
              </a:ext>
            </a:extLst>
          </p:cNvPr>
          <p:cNvSpPr/>
          <p:nvPr/>
        </p:nvSpPr>
        <p:spPr>
          <a:xfrm>
            <a:off x="10502765" y="5795224"/>
            <a:ext cx="520684" cy="339940"/>
          </a:xfrm>
          <a:custGeom>
            <a:avLst/>
            <a:gdLst>
              <a:gd name="connsiteX0" fmla="*/ 272317 w 469183"/>
              <a:gd name="connsiteY0" fmla="*/ 179340 h 306317"/>
              <a:gd name="connsiteX1" fmla="*/ 263893 w 469183"/>
              <a:gd name="connsiteY1" fmla="*/ 183362 h 306317"/>
              <a:gd name="connsiteX2" fmla="*/ 209518 w 469183"/>
              <a:gd name="connsiteY2" fmla="*/ 185278 h 306317"/>
              <a:gd name="connsiteX3" fmla="*/ 192142 w 469183"/>
              <a:gd name="connsiteY3" fmla="*/ 183957 h 306317"/>
              <a:gd name="connsiteX4" fmla="*/ 78767 w 469183"/>
              <a:gd name="connsiteY4" fmla="*/ 269847 h 306317"/>
              <a:gd name="connsiteX5" fmla="*/ 392927 w 469183"/>
              <a:gd name="connsiteY5" fmla="*/ 269847 h 306317"/>
              <a:gd name="connsiteX6" fmla="*/ 281534 w 469183"/>
              <a:gd name="connsiteY6" fmla="*/ 183098 h 306317"/>
              <a:gd name="connsiteX7" fmla="*/ 272317 w 469183"/>
              <a:gd name="connsiteY7" fmla="*/ 179340 h 306317"/>
              <a:gd name="connsiteX8" fmla="*/ 39389 w 469183"/>
              <a:gd name="connsiteY8" fmla="*/ 57896 h 306317"/>
              <a:gd name="connsiteX9" fmla="*/ 39389 w 469183"/>
              <a:gd name="connsiteY9" fmla="*/ 252602 h 306317"/>
              <a:gd name="connsiteX10" fmla="*/ 154416 w 469183"/>
              <a:gd name="connsiteY10" fmla="*/ 166844 h 306317"/>
              <a:gd name="connsiteX11" fmla="*/ 160891 w 469183"/>
              <a:gd name="connsiteY11" fmla="*/ 149402 h 306317"/>
              <a:gd name="connsiteX12" fmla="*/ 39389 w 469183"/>
              <a:gd name="connsiteY12" fmla="*/ 57896 h 306317"/>
              <a:gd name="connsiteX13" fmla="*/ 433956 w 469183"/>
              <a:gd name="connsiteY13" fmla="*/ 56707 h 306317"/>
              <a:gd name="connsiteX14" fmla="*/ 347867 w 469183"/>
              <a:gd name="connsiteY14" fmla="*/ 120794 h 306317"/>
              <a:gd name="connsiteX15" fmla="*/ 345952 w 469183"/>
              <a:gd name="connsiteY15" fmla="*/ 186665 h 306317"/>
              <a:gd name="connsiteX16" fmla="*/ 433956 w 469183"/>
              <a:gd name="connsiteY16" fmla="*/ 254717 h 306317"/>
              <a:gd name="connsiteX17" fmla="*/ 433956 w 469183"/>
              <a:gd name="connsiteY17" fmla="*/ 56707 h 306317"/>
              <a:gd name="connsiteX18" fmla="*/ 72623 w 469183"/>
              <a:gd name="connsiteY18" fmla="*/ 36423 h 306317"/>
              <a:gd name="connsiteX19" fmla="*/ 223790 w 469183"/>
              <a:gd name="connsiteY19" fmla="*/ 150194 h 306317"/>
              <a:gd name="connsiteX20" fmla="*/ 244403 w 469183"/>
              <a:gd name="connsiteY20" fmla="*/ 152507 h 306317"/>
              <a:gd name="connsiteX21" fmla="*/ 398940 w 469183"/>
              <a:gd name="connsiteY21" fmla="*/ 36423 h 306317"/>
              <a:gd name="connsiteX22" fmla="*/ 72623 w 469183"/>
              <a:gd name="connsiteY22" fmla="*/ 36423 h 306317"/>
              <a:gd name="connsiteX23" fmla="*/ 29347 w 469183"/>
              <a:gd name="connsiteY23" fmla="*/ 19 h 306317"/>
              <a:gd name="connsiteX24" fmla="*/ 237267 w 469183"/>
              <a:gd name="connsiteY24" fmla="*/ 547 h 306317"/>
              <a:gd name="connsiteX25" fmla="*/ 438515 w 469183"/>
              <a:gd name="connsiteY25" fmla="*/ 85 h 306317"/>
              <a:gd name="connsiteX26" fmla="*/ 469171 w 469183"/>
              <a:gd name="connsiteY26" fmla="*/ 28891 h 306317"/>
              <a:gd name="connsiteX27" fmla="*/ 468907 w 469183"/>
              <a:gd name="connsiteY27" fmla="*/ 279624 h 306317"/>
              <a:gd name="connsiteX28" fmla="*/ 443007 w 469183"/>
              <a:gd name="connsiteY28" fmla="*/ 306316 h 306317"/>
              <a:gd name="connsiteX29" fmla="*/ 27233 w 469183"/>
              <a:gd name="connsiteY29" fmla="*/ 306250 h 306317"/>
              <a:gd name="connsiteX30" fmla="*/ 210 w 469183"/>
              <a:gd name="connsiteY30" fmla="*/ 277510 h 306317"/>
              <a:gd name="connsiteX31" fmla="*/ 12 w 469183"/>
              <a:gd name="connsiteY31" fmla="*/ 30080 h 306317"/>
              <a:gd name="connsiteX32" fmla="*/ 29347 w 469183"/>
              <a:gd name="connsiteY32" fmla="*/ 19 h 30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9183" h="306317">
                <a:moveTo>
                  <a:pt x="272317" y="179340"/>
                </a:moveTo>
                <a:cubicBezTo>
                  <a:pt x="269311" y="179299"/>
                  <a:pt x="266437" y="180554"/>
                  <a:pt x="263893" y="183362"/>
                </a:cubicBezTo>
                <a:cubicBezTo>
                  <a:pt x="246187" y="202852"/>
                  <a:pt x="228546" y="206024"/>
                  <a:pt x="209518" y="185278"/>
                </a:cubicBezTo>
                <a:cubicBezTo>
                  <a:pt x="204563" y="179794"/>
                  <a:pt x="198749" y="178935"/>
                  <a:pt x="192142" y="183957"/>
                </a:cubicBezTo>
                <a:cubicBezTo>
                  <a:pt x="156795" y="210979"/>
                  <a:pt x="121250" y="237671"/>
                  <a:pt x="78767" y="269847"/>
                </a:cubicBezTo>
                <a:cubicBezTo>
                  <a:pt x="187649" y="269847"/>
                  <a:pt x="285894" y="269847"/>
                  <a:pt x="392927" y="269847"/>
                </a:cubicBezTo>
                <a:cubicBezTo>
                  <a:pt x="351567" y="237671"/>
                  <a:pt x="316484" y="210450"/>
                  <a:pt x="281534" y="183098"/>
                </a:cubicBezTo>
                <a:cubicBezTo>
                  <a:pt x="278462" y="180720"/>
                  <a:pt x="275323" y="179382"/>
                  <a:pt x="272317" y="179340"/>
                </a:cubicBezTo>
                <a:close/>
                <a:moveTo>
                  <a:pt x="39389" y="57896"/>
                </a:moveTo>
                <a:cubicBezTo>
                  <a:pt x="39389" y="125947"/>
                  <a:pt x="39389" y="186203"/>
                  <a:pt x="39389" y="252602"/>
                </a:cubicBezTo>
                <a:cubicBezTo>
                  <a:pt x="81079" y="221682"/>
                  <a:pt x="118012" y="194527"/>
                  <a:pt x="154416" y="166844"/>
                </a:cubicBezTo>
                <a:cubicBezTo>
                  <a:pt x="159437" y="163078"/>
                  <a:pt x="170999" y="157264"/>
                  <a:pt x="160891" y="149402"/>
                </a:cubicBezTo>
                <a:cubicBezTo>
                  <a:pt x="122108" y="119142"/>
                  <a:pt x="82400" y="90138"/>
                  <a:pt x="39389" y="57896"/>
                </a:cubicBezTo>
                <a:close/>
                <a:moveTo>
                  <a:pt x="433956" y="56707"/>
                </a:moveTo>
                <a:cubicBezTo>
                  <a:pt x="401714" y="80690"/>
                  <a:pt x="374758" y="100775"/>
                  <a:pt x="347867" y="120794"/>
                </a:cubicBezTo>
                <a:cubicBezTo>
                  <a:pt x="304196" y="153367"/>
                  <a:pt x="304063" y="153565"/>
                  <a:pt x="345952" y="186665"/>
                </a:cubicBezTo>
                <a:cubicBezTo>
                  <a:pt x="373569" y="208534"/>
                  <a:pt x="401648" y="229743"/>
                  <a:pt x="433956" y="254717"/>
                </a:cubicBezTo>
                <a:cubicBezTo>
                  <a:pt x="433956" y="185410"/>
                  <a:pt x="433956" y="125023"/>
                  <a:pt x="433956" y="56707"/>
                </a:cubicBezTo>
                <a:close/>
                <a:moveTo>
                  <a:pt x="72623" y="36423"/>
                </a:moveTo>
                <a:cubicBezTo>
                  <a:pt x="127923" y="77980"/>
                  <a:pt x="175956" y="113922"/>
                  <a:pt x="223790" y="150194"/>
                </a:cubicBezTo>
                <a:cubicBezTo>
                  <a:pt x="230793" y="155480"/>
                  <a:pt x="237070" y="157990"/>
                  <a:pt x="244403" y="152507"/>
                </a:cubicBezTo>
                <a:cubicBezTo>
                  <a:pt x="293889" y="115508"/>
                  <a:pt x="343243" y="78311"/>
                  <a:pt x="398940" y="36423"/>
                </a:cubicBezTo>
                <a:cubicBezTo>
                  <a:pt x="287811" y="36423"/>
                  <a:pt x="185271" y="36423"/>
                  <a:pt x="72623" y="36423"/>
                </a:cubicBezTo>
                <a:close/>
                <a:moveTo>
                  <a:pt x="29347" y="19"/>
                </a:moveTo>
                <a:cubicBezTo>
                  <a:pt x="98654" y="1538"/>
                  <a:pt x="167961" y="547"/>
                  <a:pt x="237267" y="547"/>
                </a:cubicBezTo>
                <a:cubicBezTo>
                  <a:pt x="304394" y="547"/>
                  <a:pt x="371454" y="1274"/>
                  <a:pt x="438515" y="85"/>
                </a:cubicBezTo>
                <a:cubicBezTo>
                  <a:pt x="460384" y="-312"/>
                  <a:pt x="469567" y="4644"/>
                  <a:pt x="469171" y="28891"/>
                </a:cubicBezTo>
                <a:cubicBezTo>
                  <a:pt x="467783" y="112469"/>
                  <a:pt x="468114" y="196046"/>
                  <a:pt x="468907" y="279624"/>
                </a:cubicBezTo>
                <a:cubicBezTo>
                  <a:pt x="469105" y="299181"/>
                  <a:pt x="463885" y="306448"/>
                  <a:pt x="443007" y="306316"/>
                </a:cubicBezTo>
                <a:cubicBezTo>
                  <a:pt x="304394" y="305457"/>
                  <a:pt x="165846" y="305392"/>
                  <a:pt x="27233" y="306250"/>
                </a:cubicBezTo>
                <a:cubicBezTo>
                  <a:pt x="4835" y="306382"/>
                  <a:pt x="-54" y="298256"/>
                  <a:pt x="210" y="277510"/>
                </a:cubicBezTo>
                <a:cubicBezTo>
                  <a:pt x="1202" y="195056"/>
                  <a:pt x="1202" y="112535"/>
                  <a:pt x="12" y="30080"/>
                </a:cubicBezTo>
                <a:cubicBezTo>
                  <a:pt x="-318" y="7617"/>
                  <a:pt x="5827" y="-444"/>
                  <a:pt x="29347" y="19"/>
                </a:cubicBezTo>
                <a:close/>
              </a:path>
            </a:pathLst>
          </a:custGeom>
          <a:solidFill>
            <a:srgbClr val="F2F8FA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55A817F-126C-42A3-8DC4-4D82DA5EF3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9" r="31189"/>
          <a:stretch/>
        </p:blipFill>
        <p:spPr>
          <a:xfrm>
            <a:off x="-1" y="0"/>
            <a:ext cx="4570491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A954A-345F-4C86-9ABD-9225CF6CF15A}"/>
              </a:ext>
            </a:extLst>
          </p:cNvPr>
          <p:cNvSpPr txBox="1"/>
          <p:nvPr/>
        </p:nvSpPr>
        <p:spPr>
          <a:xfrm>
            <a:off x="6204709" y="2650333"/>
            <a:ext cx="4942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Fitur Forum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Diskusi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menyediakan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platform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interaktif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bagi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berdiskusi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berbagi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pemikiran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dan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bertanya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jawab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forum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ini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, Anda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memperluas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pengetahuan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Anda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berpartisipasi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berbagai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topik</a:t>
            </a:r>
            <a:r>
              <a:rPr lang="en-ID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374151"/>
                </a:solidFill>
                <a:effectLst/>
                <a:latin typeface="Söhne"/>
              </a:rPr>
              <a:t>diskusi</a:t>
            </a:r>
            <a:r>
              <a:rPr lang="en-ID" dirty="0">
                <a:solidFill>
                  <a:srgbClr val="374151"/>
                </a:solidFill>
                <a:latin typeface="Söhne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C47295-2AF0-480E-9DC0-7420CE02CD58}"/>
              </a:ext>
            </a:extLst>
          </p:cNvPr>
          <p:cNvSpPr txBox="1"/>
          <p:nvPr/>
        </p:nvSpPr>
        <p:spPr>
          <a:xfrm>
            <a:off x="6190808" y="1733618"/>
            <a:ext cx="390582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Forum </a:t>
            </a:r>
            <a:r>
              <a:rPr lang="en-US" altLang="ko-KR" sz="3200" dirty="0" err="1">
                <a:solidFill>
                  <a:schemeClr val="accent4"/>
                </a:solidFill>
                <a:ea typeface="FZShuTi" pitchFamily="2" charset="-122"/>
                <a:cs typeface="Arial" pitchFamily="34" charset="0"/>
              </a:rPr>
              <a:t>Diskusi</a:t>
            </a:r>
            <a:endParaRPr lang="ko-KR" altLang="en-US" sz="32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Freeform: Shape 166">
            <a:extLst>
              <a:ext uri="{FF2B5EF4-FFF2-40B4-BE49-F238E27FC236}">
                <a16:creationId xmlns:a16="http://schemas.microsoft.com/office/drawing/2014/main" id="{0ADE442D-8C6A-4777-AE62-E4D901CE73D1}"/>
              </a:ext>
            </a:extLst>
          </p:cNvPr>
          <p:cNvSpPr/>
          <p:nvPr/>
        </p:nvSpPr>
        <p:spPr>
          <a:xfrm>
            <a:off x="4541501" y="5777567"/>
            <a:ext cx="647947" cy="375255"/>
          </a:xfrm>
          <a:custGeom>
            <a:avLst/>
            <a:gdLst>
              <a:gd name="connsiteX0" fmla="*/ 201037 w 866145"/>
              <a:gd name="connsiteY0" fmla="*/ 118991 h 501623"/>
              <a:gd name="connsiteX1" fmla="*/ 119639 w 866145"/>
              <a:gd name="connsiteY1" fmla="*/ 199265 h 501623"/>
              <a:gd name="connsiteX2" fmla="*/ 198791 w 866145"/>
              <a:gd name="connsiteY2" fmla="*/ 283636 h 501623"/>
              <a:gd name="connsiteX3" fmla="*/ 283624 w 866145"/>
              <a:gd name="connsiteY3" fmla="*/ 203361 h 501623"/>
              <a:gd name="connsiteX4" fmla="*/ 201037 w 866145"/>
              <a:gd name="connsiteY4" fmla="*/ 118991 h 501623"/>
              <a:gd name="connsiteX5" fmla="*/ 642050 w 866145"/>
              <a:gd name="connsiteY5" fmla="*/ 58670 h 501623"/>
              <a:gd name="connsiteX6" fmla="*/ 542153 w 866145"/>
              <a:gd name="connsiteY6" fmla="*/ 155065 h 501623"/>
              <a:gd name="connsiteX7" fmla="*/ 639341 w 866145"/>
              <a:gd name="connsiteY7" fmla="*/ 257076 h 501623"/>
              <a:gd name="connsiteX8" fmla="*/ 740625 w 866145"/>
              <a:gd name="connsiteY8" fmla="*/ 159293 h 501623"/>
              <a:gd name="connsiteX9" fmla="*/ 642050 w 866145"/>
              <a:gd name="connsiteY9" fmla="*/ 58670 h 501623"/>
              <a:gd name="connsiteX10" fmla="*/ 204670 w 866145"/>
              <a:gd name="connsiteY10" fmla="*/ 58207 h 501623"/>
              <a:gd name="connsiteX11" fmla="*/ 330665 w 866145"/>
              <a:gd name="connsiteY11" fmla="*/ 143833 h 501623"/>
              <a:gd name="connsiteX12" fmla="*/ 309126 w 866145"/>
              <a:gd name="connsiteY12" fmla="*/ 293612 h 501623"/>
              <a:gd name="connsiteX13" fmla="*/ 315799 w 866145"/>
              <a:gd name="connsiteY13" fmla="*/ 337746 h 501623"/>
              <a:gd name="connsiteX14" fmla="*/ 398122 w 866145"/>
              <a:gd name="connsiteY14" fmla="*/ 471999 h 501623"/>
              <a:gd name="connsiteX15" fmla="*/ 387154 w 866145"/>
              <a:gd name="connsiteY15" fmla="*/ 498824 h 501623"/>
              <a:gd name="connsiteX16" fmla="*/ 340047 w 866145"/>
              <a:gd name="connsiteY16" fmla="*/ 480324 h 501623"/>
              <a:gd name="connsiteX17" fmla="*/ 252241 w 866145"/>
              <a:gd name="connsiteY17" fmla="*/ 370385 h 501623"/>
              <a:gd name="connsiteX18" fmla="*/ 66123 w 866145"/>
              <a:gd name="connsiteY18" fmla="*/ 466912 h 501623"/>
              <a:gd name="connsiteX19" fmla="*/ 34608 w 866145"/>
              <a:gd name="connsiteY19" fmla="*/ 500806 h 501623"/>
              <a:gd name="connsiteX20" fmla="*/ 2697 w 866145"/>
              <a:gd name="connsiteY20" fmla="*/ 461627 h 501623"/>
              <a:gd name="connsiteX21" fmla="*/ 91560 w 866145"/>
              <a:gd name="connsiteY21" fmla="*/ 334047 h 501623"/>
              <a:gd name="connsiteX22" fmla="*/ 94666 w 866145"/>
              <a:gd name="connsiteY22" fmla="*/ 295858 h 501623"/>
              <a:gd name="connsiteX23" fmla="*/ 70946 w 866145"/>
              <a:gd name="connsiteY23" fmla="*/ 143437 h 501623"/>
              <a:gd name="connsiteX24" fmla="*/ 204670 w 866145"/>
              <a:gd name="connsiteY24" fmla="*/ 58207 h 501623"/>
              <a:gd name="connsiteX25" fmla="*/ 653050 w 866145"/>
              <a:gd name="connsiteY25" fmla="*/ 487 h 501623"/>
              <a:gd name="connsiteX26" fmla="*/ 762032 w 866145"/>
              <a:gd name="connsiteY26" fmla="*/ 52195 h 501623"/>
              <a:gd name="connsiteX27" fmla="*/ 735274 w 866145"/>
              <a:gd name="connsiteY27" fmla="*/ 289516 h 501623"/>
              <a:gd name="connsiteX28" fmla="*/ 756548 w 866145"/>
              <a:gd name="connsiteY28" fmla="*/ 307355 h 501623"/>
              <a:gd name="connsiteX29" fmla="*/ 864241 w 866145"/>
              <a:gd name="connsiteY29" fmla="*/ 471008 h 501623"/>
              <a:gd name="connsiteX30" fmla="*/ 849442 w 866145"/>
              <a:gd name="connsiteY30" fmla="*/ 499088 h 501623"/>
              <a:gd name="connsiteX31" fmla="*/ 805836 w 866145"/>
              <a:gd name="connsiteY31" fmla="*/ 479796 h 501623"/>
              <a:gd name="connsiteX32" fmla="*/ 708185 w 866145"/>
              <a:gd name="connsiteY32" fmla="*/ 349309 h 501623"/>
              <a:gd name="connsiteX33" fmla="*/ 478462 w 866145"/>
              <a:gd name="connsiteY33" fmla="*/ 472594 h 501623"/>
              <a:gd name="connsiteX34" fmla="*/ 451374 w 866145"/>
              <a:gd name="connsiteY34" fmla="*/ 500739 h 501623"/>
              <a:gd name="connsiteX35" fmla="*/ 419660 w 866145"/>
              <a:gd name="connsiteY35" fmla="*/ 461494 h 501623"/>
              <a:gd name="connsiteX36" fmla="*/ 547042 w 866145"/>
              <a:gd name="connsiteY36" fmla="*/ 293414 h 501623"/>
              <a:gd name="connsiteX37" fmla="*/ 538916 w 866145"/>
              <a:gd name="connsiteY37" fmla="*/ 35347 h 501623"/>
              <a:gd name="connsiteX38" fmla="*/ 653050 w 866145"/>
              <a:gd name="connsiteY38" fmla="*/ 487 h 50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66145" h="501623">
                <a:moveTo>
                  <a:pt x="201037" y="118991"/>
                </a:moveTo>
                <a:cubicBezTo>
                  <a:pt x="157629" y="118661"/>
                  <a:pt x="120036" y="155726"/>
                  <a:pt x="119639" y="199265"/>
                </a:cubicBezTo>
                <a:cubicBezTo>
                  <a:pt x="119177" y="249676"/>
                  <a:pt x="150758" y="283372"/>
                  <a:pt x="198791" y="283636"/>
                </a:cubicBezTo>
                <a:cubicBezTo>
                  <a:pt x="246559" y="283900"/>
                  <a:pt x="283161" y="249346"/>
                  <a:pt x="283624" y="203361"/>
                </a:cubicBezTo>
                <a:cubicBezTo>
                  <a:pt x="284152" y="158897"/>
                  <a:pt x="245501" y="119388"/>
                  <a:pt x="201037" y="118991"/>
                </a:cubicBezTo>
                <a:close/>
                <a:moveTo>
                  <a:pt x="642050" y="58670"/>
                </a:moveTo>
                <a:cubicBezTo>
                  <a:pt x="589260" y="58340"/>
                  <a:pt x="542880" y="103068"/>
                  <a:pt x="542153" y="155065"/>
                </a:cubicBezTo>
                <a:cubicBezTo>
                  <a:pt x="541360" y="211620"/>
                  <a:pt x="583975" y="256283"/>
                  <a:pt x="639341" y="257076"/>
                </a:cubicBezTo>
                <a:cubicBezTo>
                  <a:pt x="694971" y="257869"/>
                  <a:pt x="740030" y="214395"/>
                  <a:pt x="740625" y="159293"/>
                </a:cubicBezTo>
                <a:cubicBezTo>
                  <a:pt x="741286" y="104985"/>
                  <a:pt x="696292" y="59066"/>
                  <a:pt x="642050" y="58670"/>
                </a:cubicBezTo>
                <a:close/>
                <a:moveTo>
                  <a:pt x="204670" y="58207"/>
                </a:moveTo>
                <a:cubicBezTo>
                  <a:pt x="259442" y="64087"/>
                  <a:pt x="305361" y="87872"/>
                  <a:pt x="330665" y="143833"/>
                </a:cubicBezTo>
                <a:cubicBezTo>
                  <a:pt x="355375" y="198472"/>
                  <a:pt x="347578" y="249676"/>
                  <a:pt x="309126" y="293612"/>
                </a:cubicBezTo>
                <a:cubicBezTo>
                  <a:pt x="290032" y="315415"/>
                  <a:pt x="293733" y="322484"/>
                  <a:pt x="315799" y="337746"/>
                </a:cubicBezTo>
                <a:cubicBezTo>
                  <a:pt x="362114" y="369724"/>
                  <a:pt x="392241" y="414057"/>
                  <a:pt x="398122" y="471999"/>
                </a:cubicBezTo>
                <a:cubicBezTo>
                  <a:pt x="399245" y="483099"/>
                  <a:pt x="407504" y="499220"/>
                  <a:pt x="387154" y="498824"/>
                </a:cubicBezTo>
                <a:cubicBezTo>
                  <a:pt x="370373" y="498493"/>
                  <a:pt x="346323" y="512632"/>
                  <a:pt x="340047" y="480324"/>
                </a:cubicBezTo>
                <a:cubicBezTo>
                  <a:pt x="330005" y="428790"/>
                  <a:pt x="302255" y="390139"/>
                  <a:pt x="252241" y="370385"/>
                </a:cubicBezTo>
                <a:cubicBezTo>
                  <a:pt x="176526" y="340455"/>
                  <a:pt x="83103" y="382277"/>
                  <a:pt x="66123" y="466912"/>
                </a:cubicBezTo>
                <a:cubicBezTo>
                  <a:pt x="62621" y="484421"/>
                  <a:pt x="59318" y="500938"/>
                  <a:pt x="34608" y="500806"/>
                </a:cubicBezTo>
                <a:cubicBezTo>
                  <a:pt x="3556" y="500673"/>
                  <a:pt x="-5100" y="491953"/>
                  <a:pt x="2697" y="461627"/>
                </a:cubicBezTo>
                <a:cubicBezTo>
                  <a:pt x="16439" y="408176"/>
                  <a:pt x="43924" y="363579"/>
                  <a:pt x="91560" y="334047"/>
                </a:cubicBezTo>
                <a:cubicBezTo>
                  <a:pt x="112239" y="321229"/>
                  <a:pt x="110720" y="312706"/>
                  <a:pt x="94666" y="295858"/>
                </a:cubicBezTo>
                <a:cubicBezTo>
                  <a:pt x="52183" y="251328"/>
                  <a:pt x="46765" y="197019"/>
                  <a:pt x="70946" y="143437"/>
                </a:cubicBezTo>
                <a:cubicBezTo>
                  <a:pt x="95128" y="89854"/>
                  <a:pt x="140848" y="61378"/>
                  <a:pt x="204670" y="58207"/>
                </a:cubicBezTo>
                <a:close/>
                <a:moveTo>
                  <a:pt x="653050" y="487"/>
                </a:moveTo>
                <a:cubicBezTo>
                  <a:pt x="693617" y="3551"/>
                  <a:pt x="733325" y="21043"/>
                  <a:pt x="762032" y="52195"/>
                </a:cubicBezTo>
                <a:cubicBezTo>
                  <a:pt x="821296" y="116546"/>
                  <a:pt x="810394" y="215254"/>
                  <a:pt x="735274" y="289516"/>
                </a:cubicBezTo>
                <a:cubicBezTo>
                  <a:pt x="738445" y="299889"/>
                  <a:pt x="748686" y="302664"/>
                  <a:pt x="756548" y="307355"/>
                </a:cubicBezTo>
                <a:cubicBezTo>
                  <a:pt x="818785" y="344750"/>
                  <a:pt x="854198" y="399521"/>
                  <a:pt x="864241" y="471008"/>
                </a:cubicBezTo>
                <a:cubicBezTo>
                  <a:pt x="866025" y="483562"/>
                  <a:pt x="871442" y="499815"/>
                  <a:pt x="849442" y="499088"/>
                </a:cubicBezTo>
                <a:cubicBezTo>
                  <a:pt x="832924" y="498493"/>
                  <a:pt x="810857" y="509395"/>
                  <a:pt x="805836" y="479796"/>
                </a:cubicBezTo>
                <a:cubicBezTo>
                  <a:pt x="795727" y="419738"/>
                  <a:pt x="764740" y="373688"/>
                  <a:pt x="708185" y="349309"/>
                </a:cubicBezTo>
                <a:cubicBezTo>
                  <a:pt x="612252" y="307949"/>
                  <a:pt x="500529" y="359219"/>
                  <a:pt x="478462" y="472594"/>
                </a:cubicBezTo>
                <a:cubicBezTo>
                  <a:pt x="475225" y="489045"/>
                  <a:pt x="473044" y="501136"/>
                  <a:pt x="451374" y="500739"/>
                </a:cubicBezTo>
                <a:cubicBezTo>
                  <a:pt x="418471" y="500211"/>
                  <a:pt x="413581" y="495190"/>
                  <a:pt x="419660" y="461494"/>
                </a:cubicBezTo>
                <a:cubicBezTo>
                  <a:pt x="433601" y="383929"/>
                  <a:pt x="479585" y="330479"/>
                  <a:pt x="547042" y="293414"/>
                </a:cubicBezTo>
                <a:cubicBezTo>
                  <a:pt x="466569" y="185457"/>
                  <a:pt x="464125" y="97056"/>
                  <a:pt x="538916" y="35347"/>
                </a:cubicBezTo>
                <a:cubicBezTo>
                  <a:pt x="571059" y="8787"/>
                  <a:pt x="612484" y="-2577"/>
                  <a:pt x="653050" y="487"/>
                </a:cubicBezTo>
                <a:close/>
              </a:path>
            </a:pathLst>
          </a:custGeom>
          <a:solidFill>
            <a:srgbClr val="FBF9F4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69">
            <a:extLst>
              <a:ext uri="{FF2B5EF4-FFF2-40B4-BE49-F238E27FC236}">
                <a16:creationId xmlns:a16="http://schemas.microsoft.com/office/drawing/2014/main" id="{046AC585-57AD-469A-A3CA-E5D1AF753E81}"/>
              </a:ext>
            </a:extLst>
          </p:cNvPr>
          <p:cNvSpPr/>
          <p:nvPr/>
        </p:nvSpPr>
        <p:spPr>
          <a:xfrm>
            <a:off x="6107456" y="5746113"/>
            <a:ext cx="580186" cy="438162"/>
          </a:xfrm>
          <a:custGeom>
            <a:avLst/>
            <a:gdLst>
              <a:gd name="connsiteX0" fmla="*/ 414636 w 1156809"/>
              <a:gd name="connsiteY0" fmla="*/ 584914 h 873634"/>
              <a:gd name="connsiteX1" fmla="*/ 746040 w 1156809"/>
              <a:gd name="connsiteY1" fmla="*/ 584914 h 873634"/>
              <a:gd name="connsiteX2" fmla="*/ 754298 w 1156809"/>
              <a:gd name="connsiteY2" fmla="*/ 593173 h 873634"/>
              <a:gd name="connsiteX3" fmla="*/ 754298 w 1156809"/>
              <a:gd name="connsiteY3" fmla="*/ 632286 h 873634"/>
              <a:gd name="connsiteX4" fmla="*/ 746040 w 1156809"/>
              <a:gd name="connsiteY4" fmla="*/ 640544 h 873634"/>
              <a:gd name="connsiteX5" fmla="*/ 414636 w 1156809"/>
              <a:gd name="connsiteY5" fmla="*/ 640544 h 873634"/>
              <a:gd name="connsiteX6" fmla="*/ 406377 w 1156809"/>
              <a:gd name="connsiteY6" fmla="*/ 632286 h 873634"/>
              <a:gd name="connsiteX7" fmla="*/ 406377 w 1156809"/>
              <a:gd name="connsiteY7" fmla="*/ 593173 h 873634"/>
              <a:gd name="connsiteX8" fmla="*/ 414636 w 1156809"/>
              <a:gd name="connsiteY8" fmla="*/ 584914 h 873634"/>
              <a:gd name="connsiteX9" fmla="*/ 414636 w 1156809"/>
              <a:gd name="connsiteY9" fmla="*/ 500477 h 873634"/>
              <a:gd name="connsiteX10" fmla="*/ 746040 w 1156809"/>
              <a:gd name="connsiteY10" fmla="*/ 500477 h 873634"/>
              <a:gd name="connsiteX11" fmla="*/ 754298 w 1156809"/>
              <a:gd name="connsiteY11" fmla="*/ 508736 h 873634"/>
              <a:gd name="connsiteX12" fmla="*/ 754298 w 1156809"/>
              <a:gd name="connsiteY12" fmla="*/ 547849 h 873634"/>
              <a:gd name="connsiteX13" fmla="*/ 746040 w 1156809"/>
              <a:gd name="connsiteY13" fmla="*/ 556107 h 873634"/>
              <a:gd name="connsiteX14" fmla="*/ 414636 w 1156809"/>
              <a:gd name="connsiteY14" fmla="*/ 556107 h 873634"/>
              <a:gd name="connsiteX15" fmla="*/ 406377 w 1156809"/>
              <a:gd name="connsiteY15" fmla="*/ 547849 h 873634"/>
              <a:gd name="connsiteX16" fmla="*/ 406377 w 1156809"/>
              <a:gd name="connsiteY16" fmla="*/ 508736 h 873634"/>
              <a:gd name="connsiteX17" fmla="*/ 414636 w 1156809"/>
              <a:gd name="connsiteY17" fmla="*/ 500477 h 873634"/>
              <a:gd name="connsiteX18" fmla="*/ 473042 w 1156809"/>
              <a:gd name="connsiteY18" fmla="*/ 416041 h 873634"/>
              <a:gd name="connsiteX19" fmla="*/ 746040 w 1156809"/>
              <a:gd name="connsiteY19" fmla="*/ 416041 h 873634"/>
              <a:gd name="connsiteX20" fmla="*/ 754299 w 1156809"/>
              <a:gd name="connsiteY20" fmla="*/ 424300 h 873634"/>
              <a:gd name="connsiteX21" fmla="*/ 754299 w 1156809"/>
              <a:gd name="connsiteY21" fmla="*/ 463413 h 873634"/>
              <a:gd name="connsiteX22" fmla="*/ 746040 w 1156809"/>
              <a:gd name="connsiteY22" fmla="*/ 471671 h 873634"/>
              <a:gd name="connsiteX23" fmla="*/ 473042 w 1156809"/>
              <a:gd name="connsiteY23" fmla="*/ 471671 h 873634"/>
              <a:gd name="connsiteX24" fmla="*/ 464783 w 1156809"/>
              <a:gd name="connsiteY24" fmla="*/ 463413 h 873634"/>
              <a:gd name="connsiteX25" fmla="*/ 464783 w 1156809"/>
              <a:gd name="connsiteY25" fmla="*/ 424300 h 873634"/>
              <a:gd name="connsiteX26" fmla="*/ 473042 w 1156809"/>
              <a:gd name="connsiteY26" fmla="*/ 416041 h 873634"/>
              <a:gd name="connsiteX27" fmla="*/ 369378 w 1156809"/>
              <a:gd name="connsiteY27" fmla="*/ 376994 h 873634"/>
              <a:gd name="connsiteX28" fmla="*/ 341299 w 1156809"/>
              <a:gd name="connsiteY28" fmla="*/ 403884 h 873634"/>
              <a:gd name="connsiteX29" fmla="*/ 341497 w 1156809"/>
              <a:gd name="connsiteY29" fmla="*/ 654353 h 873634"/>
              <a:gd name="connsiteX30" fmla="*/ 368850 w 1156809"/>
              <a:gd name="connsiteY30" fmla="*/ 682036 h 873634"/>
              <a:gd name="connsiteX31" fmla="*/ 556751 w 1156809"/>
              <a:gd name="connsiteY31" fmla="*/ 681177 h 873634"/>
              <a:gd name="connsiteX32" fmla="*/ 597912 w 1156809"/>
              <a:gd name="connsiteY32" fmla="*/ 722537 h 873634"/>
              <a:gd name="connsiteX33" fmla="*/ 597714 w 1156809"/>
              <a:gd name="connsiteY33" fmla="*/ 779290 h 873634"/>
              <a:gd name="connsiteX34" fmla="*/ 639933 w 1156809"/>
              <a:gd name="connsiteY34" fmla="*/ 747048 h 873634"/>
              <a:gd name="connsiteX35" fmla="*/ 799226 w 1156809"/>
              <a:gd name="connsiteY35" fmla="*/ 681177 h 873634"/>
              <a:gd name="connsiteX36" fmla="*/ 815280 w 1156809"/>
              <a:gd name="connsiteY36" fmla="*/ 657524 h 873634"/>
              <a:gd name="connsiteX37" fmla="*/ 815875 w 1156809"/>
              <a:gd name="connsiteY37" fmla="*/ 403752 h 873634"/>
              <a:gd name="connsiteX38" fmla="*/ 788060 w 1156809"/>
              <a:gd name="connsiteY38" fmla="*/ 377060 h 873634"/>
              <a:gd name="connsiteX39" fmla="*/ 369378 w 1156809"/>
              <a:gd name="connsiteY39" fmla="*/ 376994 h 873634"/>
              <a:gd name="connsiteX40" fmla="*/ 325905 w 1156809"/>
              <a:gd name="connsiteY40" fmla="*/ 316937 h 873634"/>
              <a:gd name="connsiteX41" fmla="*/ 831005 w 1156809"/>
              <a:gd name="connsiteY41" fmla="*/ 316937 h 873634"/>
              <a:gd name="connsiteX42" fmla="*/ 876527 w 1156809"/>
              <a:gd name="connsiteY42" fmla="*/ 363450 h 873634"/>
              <a:gd name="connsiteX43" fmla="*/ 876461 w 1156809"/>
              <a:gd name="connsiteY43" fmla="*/ 690229 h 873634"/>
              <a:gd name="connsiteX44" fmla="*/ 826381 w 1156809"/>
              <a:gd name="connsiteY44" fmla="*/ 741168 h 873634"/>
              <a:gd name="connsiteX45" fmla="*/ 678584 w 1156809"/>
              <a:gd name="connsiteY45" fmla="*/ 794090 h 873634"/>
              <a:gd name="connsiteX46" fmla="*/ 593948 w 1156809"/>
              <a:gd name="connsiteY46" fmla="*/ 862406 h 873634"/>
              <a:gd name="connsiteX47" fmla="*/ 554439 w 1156809"/>
              <a:gd name="connsiteY47" fmla="*/ 870797 h 873634"/>
              <a:gd name="connsiteX48" fmla="*/ 537195 w 1156809"/>
              <a:gd name="connsiteY48" fmla="*/ 834855 h 873634"/>
              <a:gd name="connsiteX49" fmla="*/ 530456 w 1156809"/>
              <a:gd name="connsiteY49" fmla="*/ 747247 h 873634"/>
              <a:gd name="connsiteX50" fmla="*/ 440800 w 1156809"/>
              <a:gd name="connsiteY50" fmla="*/ 742358 h 873634"/>
              <a:gd name="connsiteX51" fmla="*/ 321941 w 1156809"/>
              <a:gd name="connsiteY51" fmla="*/ 742556 h 873634"/>
              <a:gd name="connsiteX52" fmla="*/ 281704 w 1156809"/>
              <a:gd name="connsiteY52" fmla="*/ 725444 h 873634"/>
              <a:gd name="connsiteX53" fmla="*/ 277146 w 1156809"/>
              <a:gd name="connsiteY53" fmla="*/ 697497 h 873634"/>
              <a:gd name="connsiteX54" fmla="*/ 277146 w 1156809"/>
              <a:gd name="connsiteY54" fmla="*/ 359552 h 873634"/>
              <a:gd name="connsiteX55" fmla="*/ 288048 w 1156809"/>
              <a:gd name="connsiteY55" fmla="*/ 324865 h 873634"/>
              <a:gd name="connsiteX56" fmla="*/ 325905 w 1156809"/>
              <a:gd name="connsiteY56" fmla="*/ 316937 h 873634"/>
              <a:gd name="connsiteX57" fmla="*/ 579413 w 1156809"/>
              <a:gd name="connsiteY57" fmla="*/ 3 h 873634"/>
              <a:gd name="connsiteX58" fmla="*/ 1012564 w 1156809"/>
              <a:gd name="connsiteY58" fmla="*/ 297843 h 873634"/>
              <a:gd name="connsiteX59" fmla="*/ 1042427 w 1156809"/>
              <a:gd name="connsiteY59" fmla="*/ 328830 h 873634"/>
              <a:gd name="connsiteX60" fmla="*/ 1156132 w 1156809"/>
              <a:gd name="connsiteY60" fmla="*/ 508803 h 873634"/>
              <a:gd name="connsiteX61" fmla="*/ 1009525 w 1156809"/>
              <a:gd name="connsiteY61" fmla="*/ 678205 h 873634"/>
              <a:gd name="connsiteX62" fmla="*/ 971733 w 1156809"/>
              <a:gd name="connsiteY62" fmla="*/ 648539 h 873634"/>
              <a:gd name="connsiteX63" fmla="*/ 972460 w 1156809"/>
              <a:gd name="connsiteY63" fmla="*/ 545736 h 873634"/>
              <a:gd name="connsiteX64" fmla="*/ 933677 w 1156809"/>
              <a:gd name="connsiteY64" fmla="*/ 298438 h 873634"/>
              <a:gd name="connsiteX65" fmla="*/ 499733 w 1156809"/>
              <a:gd name="connsiteY65" fmla="*/ 80343 h 873634"/>
              <a:gd name="connsiteX66" fmla="*/ 186168 w 1156809"/>
              <a:gd name="connsiteY66" fmla="*/ 443923 h 873634"/>
              <a:gd name="connsiteX67" fmla="*/ 183393 w 1156809"/>
              <a:gd name="connsiteY67" fmla="*/ 654552 h 873634"/>
              <a:gd name="connsiteX68" fmla="*/ 152473 w 1156809"/>
              <a:gd name="connsiteY68" fmla="*/ 679526 h 873634"/>
              <a:gd name="connsiteX69" fmla="*/ 1439 w 1156809"/>
              <a:gd name="connsiteY69" fmla="*/ 518515 h 873634"/>
              <a:gd name="connsiteX70" fmla="*/ 110122 w 1156809"/>
              <a:gd name="connsiteY70" fmla="*/ 330481 h 873634"/>
              <a:gd name="connsiteX71" fmla="*/ 145998 w 1156809"/>
              <a:gd name="connsiteY71" fmla="*/ 292624 h 873634"/>
              <a:gd name="connsiteX72" fmla="*/ 579413 w 1156809"/>
              <a:gd name="connsiteY72" fmla="*/ 3 h 87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156809" h="873634">
                <a:moveTo>
                  <a:pt x="414636" y="584914"/>
                </a:moveTo>
                <a:lnTo>
                  <a:pt x="746040" y="584914"/>
                </a:lnTo>
                <a:cubicBezTo>
                  <a:pt x="750599" y="584914"/>
                  <a:pt x="754298" y="588614"/>
                  <a:pt x="754298" y="593173"/>
                </a:cubicBezTo>
                <a:lnTo>
                  <a:pt x="754298" y="632286"/>
                </a:lnTo>
                <a:cubicBezTo>
                  <a:pt x="754298" y="636845"/>
                  <a:pt x="750599" y="640544"/>
                  <a:pt x="746040" y="640544"/>
                </a:cubicBezTo>
                <a:lnTo>
                  <a:pt x="414636" y="640544"/>
                </a:lnTo>
                <a:cubicBezTo>
                  <a:pt x="410077" y="640544"/>
                  <a:pt x="406377" y="636845"/>
                  <a:pt x="406377" y="632286"/>
                </a:cubicBezTo>
                <a:lnTo>
                  <a:pt x="406377" y="593173"/>
                </a:lnTo>
                <a:cubicBezTo>
                  <a:pt x="406377" y="588614"/>
                  <a:pt x="410077" y="584914"/>
                  <a:pt x="414636" y="584914"/>
                </a:cubicBezTo>
                <a:close/>
                <a:moveTo>
                  <a:pt x="414636" y="500477"/>
                </a:moveTo>
                <a:lnTo>
                  <a:pt x="746040" y="500477"/>
                </a:lnTo>
                <a:cubicBezTo>
                  <a:pt x="750599" y="500477"/>
                  <a:pt x="754298" y="504177"/>
                  <a:pt x="754298" y="508736"/>
                </a:cubicBezTo>
                <a:lnTo>
                  <a:pt x="754298" y="547849"/>
                </a:lnTo>
                <a:cubicBezTo>
                  <a:pt x="754298" y="552408"/>
                  <a:pt x="750599" y="556107"/>
                  <a:pt x="746040" y="556107"/>
                </a:cubicBezTo>
                <a:lnTo>
                  <a:pt x="414636" y="556107"/>
                </a:lnTo>
                <a:cubicBezTo>
                  <a:pt x="410077" y="556107"/>
                  <a:pt x="406377" y="552408"/>
                  <a:pt x="406377" y="547849"/>
                </a:cubicBezTo>
                <a:lnTo>
                  <a:pt x="406377" y="508736"/>
                </a:lnTo>
                <a:cubicBezTo>
                  <a:pt x="406377" y="504177"/>
                  <a:pt x="410077" y="500477"/>
                  <a:pt x="414636" y="500477"/>
                </a:cubicBezTo>
                <a:close/>
                <a:moveTo>
                  <a:pt x="473042" y="416041"/>
                </a:moveTo>
                <a:lnTo>
                  <a:pt x="746040" y="416041"/>
                </a:lnTo>
                <a:cubicBezTo>
                  <a:pt x="750599" y="416041"/>
                  <a:pt x="754299" y="419741"/>
                  <a:pt x="754299" y="424300"/>
                </a:cubicBezTo>
                <a:lnTo>
                  <a:pt x="754299" y="463413"/>
                </a:lnTo>
                <a:cubicBezTo>
                  <a:pt x="754299" y="467972"/>
                  <a:pt x="750599" y="471671"/>
                  <a:pt x="746040" y="471671"/>
                </a:cubicBezTo>
                <a:lnTo>
                  <a:pt x="473042" y="471671"/>
                </a:lnTo>
                <a:cubicBezTo>
                  <a:pt x="468482" y="471671"/>
                  <a:pt x="464783" y="467972"/>
                  <a:pt x="464783" y="463413"/>
                </a:cubicBezTo>
                <a:lnTo>
                  <a:pt x="464783" y="424300"/>
                </a:lnTo>
                <a:cubicBezTo>
                  <a:pt x="464783" y="419741"/>
                  <a:pt x="468482" y="416041"/>
                  <a:pt x="473042" y="416041"/>
                </a:cubicBezTo>
                <a:close/>
                <a:moveTo>
                  <a:pt x="369378" y="376994"/>
                </a:moveTo>
                <a:cubicBezTo>
                  <a:pt x="348500" y="376862"/>
                  <a:pt x="340903" y="381354"/>
                  <a:pt x="341299" y="403884"/>
                </a:cubicBezTo>
                <a:cubicBezTo>
                  <a:pt x="342686" y="487330"/>
                  <a:pt x="342554" y="570841"/>
                  <a:pt x="341497" y="654353"/>
                </a:cubicBezTo>
                <a:cubicBezTo>
                  <a:pt x="341233" y="675561"/>
                  <a:pt x="346651" y="682565"/>
                  <a:pt x="368850" y="682036"/>
                </a:cubicBezTo>
                <a:cubicBezTo>
                  <a:pt x="431417" y="680450"/>
                  <a:pt x="494117" y="682102"/>
                  <a:pt x="556751" y="681177"/>
                </a:cubicBezTo>
                <a:cubicBezTo>
                  <a:pt x="586218" y="680781"/>
                  <a:pt x="599497" y="693004"/>
                  <a:pt x="597912" y="722537"/>
                </a:cubicBezTo>
                <a:cubicBezTo>
                  <a:pt x="596988" y="739649"/>
                  <a:pt x="597714" y="756827"/>
                  <a:pt x="597714" y="779290"/>
                </a:cubicBezTo>
                <a:cubicBezTo>
                  <a:pt x="614628" y="766473"/>
                  <a:pt x="628040" y="757553"/>
                  <a:pt x="639933" y="747048"/>
                </a:cubicBezTo>
                <a:cubicBezTo>
                  <a:pt x="685586" y="706812"/>
                  <a:pt x="730909" y="667171"/>
                  <a:pt x="799226" y="681177"/>
                </a:cubicBezTo>
                <a:cubicBezTo>
                  <a:pt x="819376" y="685273"/>
                  <a:pt x="815280" y="668690"/>
                  <a:pt x="815280" y="657524"/>
                </a:cubicBezTo>
                <a:cubicBezTo>
                  <a:pt x="815412" y="572956"/>
                  <a:pt x="814487" y="488321"/>
                  <a:pt x="815875" y="403752"/>
                </a:cubicBezTo>
                <a:cubicBezTo>
                  <a:pt x="816271" y="381222"/>
                  <a:pt x="808607" y="376928"/>
                  <a:pt x="788060" y="377060"/>
                </a:cubicBezTo>
                <a:cubicBezTo>
                  <a:pt x="648521" y="377853"/>
                  <a:pt x="508917" y="377853"/>
                  <a:pt x="369378" y="376994"/>
                </a:cubicBezTo>
                <a:close/>
                <a:moveTo>
                  <a:pt x="325905" y="316937"/>
                </a:moveTo>
                <a:cubicBezTo>
                  <a:pt x="494250" y="317069"/>
                  <a:pt x="662661" y="316871"/>
                  <a:pt x="831005" y="316937"/>
                </a:cubicBezTo>
                <a:cubicBezTo>
                  <a:pt x="870185" y="316937"/>
                  <a:pt x="876527" y="323742"/>
                  <a:pt x="876527" y="363450"/>
                </a:cubicBezTo>
                <a:cubicBezTo>
                  <a:pt x="876527" y="472398"/>
                  <a:pt x="876659" y="581281"/>
                  <a:pt x="876461" y="690229"/>
                </a:cubicBezTo>
                <a:cubicBezTo>
                  <a:pt x="876395" y="737535"/>
                  <a:pt x="871374" y="746123"/>
                  <a:pt x="826381" y="741168"/>
                </a:cubicBezTo>
                <a:cubicBezTo>
                  <a:pt x="766786" y="734561"/>
                  <a:pt x="720604" y="753920"/>
                  <a:pt x="678584" y="794090"/>
                </a:cubicBezTo>
                <a:cubicBezTo>
                  <a:pt x="652486" y="819064"/>
                  <a:pt x="622160" y="839612"/>
                  <a:pt x="593948" y="862406"/>
                </a:cubicBezTo>
                <a:cubicBezTo>
                  <a:pt x="582056" y="872052"/>
                  <a:pt x="569106" y="877205"/>
                  <a:pt x="554439" y="870797"/>
                </a:cubicBezTo>
                <a:cubicBezTo>
                  <a:pt x="538847" y="863991"/>
                  <a:pt x="538054" y="849919"/>
                  <a:pt x="537195" y="834855"/>
                </a:cubicBezTo>
                <a:cubicBezTo>
                  <a:pt x="535477" y="804661"/>
                  <a:pt x="551598" y="763368"/>
                  <a:pt x="530456" y="747247"/>
                </a:cubicBezTo>
                <a:cubicBezTo>
                  <a:pt x="510767" y="732249"/>
                  <a:pt x="471456" y="742622"/>
                  <a:pt x="440800" y="742358"/>
                </a:cubicBezTo>
                <a:cubicBezTo>
                  <a:pt x="401158" y="742027"/>
                  <a:pt x="361583" y="741631"/>
                  <a:pt x="321941" y="742556"/>
                </a:cubicBezTo>
                <a:cubicBezTo>
                  <a:pt x="305292" y="742952"/>
                  <a:pt x="292012" y="738526"/>
                  <a:pt x="281704" y="725444"/>
                </a:cubicBezTo>
                <a:cubicBezTo>
                  <a:pt x="273182" y="717317"/>
                  <a:pt x="277212" y="706812"/>
                  <a:pt x="277146" y="697497"/>
                </a:cubicBezTo>
                <a:cubicBezTo>
                  <a:pt x="276815" y="584848"/>
                  <a:pt x="276815" y="472200"/>
                  <a:pt x="277146" y="359552"/>
                </a:cubicBezTo>
                <a:cubicBezTo>
                  <a:pt x="277212" y="347263"/>
                  <a:pt x="271794" y="332397"/>
                  <a:pt x="288048" y="324865"/>
                </a:cubicBezTo>
                <a:cubicBezTo>
                  <a:pt x="299741" y="317598"/>
                  <a:pt x="312559" y="316937"/>
                  <a:pt x="325905" y="316937"/>
                </a:cubicBezTo>
                <a:close/>
                <a:moveTo>
                  <a:pt x="579413" y="3"/>
                </a:moveTo>
                <a:cubicBezTo>
                  <a:pt x="774053" y="729"/>
                  <a:pt x="940020" y="114567"/>
                  <a:pt x="1012564" y="297843"/>
                </a:cubicBezTo>
                <a:cubicBezTo>
                  <a:pt x="1018642" y="313105"/>
                  <a:pt x="1026636" y="322157"/>
                  <a:pt x="1042427" y="328830"/>
                </a:cubicBezTo>
                <a:cubicBezTo>
                  <a:pt x="1116095" y="359750"/>
                  <a:pt x="1163070" y="435730"/>
                  <a:pt x="1156132" y="508803"/>
                </a:cubicBezTo>
                <a:cubicBezTo>
                  <a:pt x="1147940" y="594627"/>
                  <a:pt x="1091913" y="658714"/>
                  <a:pt x="1009525" y="678205"/>
                </a:cubicBezTo>
                <a:cubicBezTo>
                  <a:pt x="982832" y="684481"/>
                  <a:pt x="967901" y="682697"/>
                  <a:pt x="971733" y="648539"/>
                </a:cubicBezTo>
                <a:cubicBezTo>
                  <a:pt x="975103" y="619205"/>
                  <a:pt x="972460" y="589275"/>
                  <a:pt x="972460" y="545736"/>
                </a:cubicBezTo>
                <a:cubicBezTo>
                  <a:pt x="973385" y="470482"/>
                  <a:pt x="973120" y="381817"/>
                  <a:pt x="933677" y="298438"/>
                </a:cubicBezTo>
                <a:cubicBezTo>
                  <a:pt x="856112" y="134652"/>
                  <a:pt x="678913" y="45128"/>
                  <a:pt x="499733" y="80343"/>
                </a:cubicBezTo>
                <a:cubicBezTo>
                  <a:pt x="326367" y="114435"/>
                  <a:pt x="197268" y="265601"/>
                  <a:pt x="186168" y="443923"/>
                </a:cubicBezTo>
                <a:cubicBezTo>
                  <a:pt x="181807" y="514220"/>
                  <a:pt x="183327" y="584386"/>
                  <a:pt x="183393" y="654552"/>
                </a:cubicBezTo>
                <a:cubicBezTo>
                  <a:pt x="183393" y="680451"/>
                  <a:pt x="174012" y="683490"/>
                  <a:pt x="152473" y="679526"/>
                </a:cubicBezTo>
                <a:cubicBezTo>
                  <a:pt x="71274" y="664660"/>
                  <a:pt x="11811" y="601828"/>
                  <a:pt x="1439" y="518515"/>
                </a:cubicBezTo>
                <a:cubicBezTo>
                  <a:pt x="-8538" y="438505"/>
                  <a:pt x="33944" y="362921"/>
                  <a:pt x="110122" y="330481"/>
                </a:cubicBezTo>
                <a:cubicBezTo>
                  <a:pt x="129283" y="322355"/>
                  <a:pt x="138599" y="310991"/>
                  <a:pt x="145998" y="292624"/>
                </a:cubicBezTo>
                <a:cubicBezTo>
                  <a:pt x="219467" y="111660"/>
                  <a:pt x="386556" y="-724"/>
                  <a:pt x="579413" y="3"/>
                </a:cubicBezTo>
                <a:close/>
              </a:path>
            </a:pathLst>
          </a:custGeom>
          <a:solidFill>
            <a:srgbClr val="FBF8F8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44C8CB4D-F60D-4B87-B8BA-5D7DFC6618DD}"/>
              </a:ext>
            </a:extLst>
          </p:cNvPr>
          <p:cNvSpPr/>
          <p:nvPr/>
        </p:nvSpPr>
        <p:spPr>
          <a:xfrm rot="117423">
            <a:off x="9004485" y="5716875"/>
            <a:ext cx="580271" cy="496639"/>
          </a:xfrm>
          <a:custGeom>
            <a:avLst/>
            <a:gdLst>
              <a:gd name="connsiteX0" fmla="*/ 466468 w 578557"/>
              <a:gd name="connsiteY0" fmla="*/ 206265 h 495172"/>
              <a:gd name="connsiteX1" fmla="*/ 454348 w 578557"/>
              <a:gd name="connsiteY1" fmla="*/ 217933 h 495172"/>
              <a:gd name="connsiteX2" fmla="*/ 454411 w 578557"/>
              <a:gd name="connsiteY2" fmla="*/ 305964 h 495172"/>
              <a:gd name="connsiteX3" fmla="*/ 454328 w 578557"/>
              <a:gd name="connsiteY3" fmla="*/ 443138 h 495172"/>
              <a:gd name="connsiteX4" fmla="*/ 463414 w 578557"/>
              <a:gd name="connsiteY4" fmla="*/ 453329 h 495172"/>
              <a:gd name="connsiteX5" fmla="*/ 529759 w 578557"/>
              <a:gd name="connsiteY5" fmla="*/ 453476 h 495172"/>
              <a:gd name="connsiteX6" fmla="*/ 536282 w 578557"/>
              <a:gd name="connsiteY6" fmla="*/ 448549 h 495172"/>
              <a:gd name="connsiteX7" fmla="*/ 536276 w 578557"/>
              <a:gd name="connsiteY7" fmla="*/ 445655 h 495172"/>
              <a:gd name="connsiteX8" fmla="*/ 537043 w 578557"/>
              <a:gd name="connsiteY8" fmla="*/ 214796 h 495172"/>
              <a:gd name="connsiteX9" fmla="*/ 527100 w 578557"/>
              <a:gd name="connsiteY9" fmla="*/ 206368 h 495172"/>
              <a:gd name="connsiteX10" fmla="*/ 466468 w 578557"/>
              <a:gd name="connsiteY10" fmla="*/ 206265 h 495172"/>
              <a:gd name="connsiteX11" fmla="*/ 211291 w 578557"/>
              <a:gd name="connsiteY11" fmla="*/ 41825 h 495172"/>
              <a:gd name="connsiteX12" fmla="*/ 207411 w 578557"/>
              <a:gd name="connsiteY12" fmla="*/ 55671 h 495172"/>
              <a:gd name="connsiteX13" fmla="*/ 207438 w 578557"/>
              <a:gd name="connsiteY13" fmla="*/ 191990 h 495172"/>
              <a:gd name="connsiteX14" fmla="*/ 192657 w 578557"/>
              <a:gd name="connsiteY14" fmla="*/ 206456 h 495172"/>
              <a:gd name="connsiteX15" fmla="*/ 51912 w 578557"/>
              <a:gd name="connsiteY15" fmla="*/ 206009 h 495172"/>
              <a:gd name="connsiteX16" fmla="*/ 42200 w 578557"/>
              <a:gd name="connsiteY16" fmla="*/ 216156 h 495172"/>
              <a:gd name="connsiteX17" fmla="*/ 42167 w 578557"/>
              <a:gd name="connsiteY17" fmla="*/ 415680 h 495172"/>
              <a:gd name="connsiteX18" fmla="*/ 80199 w 578557"/>
              <a:gd name="connsiteY18" fmla="*/ 452862 h 495172"/>
              <a:gd name="connsiteX19" fmla="*/ 212332 w 578557"/>
              <a:gd name="connsiteY19" fmla="*/ 453686 h 495172"/>
              <a:gd name="connsiteX20" fmla="*/ 293078 w 578557"/>
              <a:gd name="connsiteY20" fmla="*/ 420792 h 495172"/>
              <a:gd name="connsiteX21" fmla="*/ 305545 w 578557"/>
              <a:gd name="connsiteY21" fmla="*/ 412070 h 495172"/>
              <a:gd name="connsiteX22" fmla="*/ 398157 w 578557"/>
              <a:gd name="connsiteY22" fmla="*/ 412166 h 495172"/>
              <a:gd name="connsiteX23" fmla="*/ 412988 w 578557"/>
              <a:gd name="connsiteY23" fmla="*/ 396825 h 495172"/>
              <a:gd name="connsiteX24" fmla="*/ 412955 w 578557"/>
              <a:gd name="connsiteY24" fmla="*/ 268354 h 495172"/>
              <a:gd name="connsiteX25" fmla="*/ 392777 w 578557"/>
              <a:gd name="connsiteY25" fmla="*/ 246589 h 495172"/>
              <a:gd name="connsiteX26" fmla="*/ 364285 w 578557"/>
              <a:gd name="connsiteY26" fmla="*/ 248008 h 495172"/>
              <a:gd name="connsiteX27" fmla="*/ 325449 w 578557"/>
              <a:gd name="connsiteY27" fmla="*/ 225465 h 495172"/>
              <a:gd name="connsiteX28" fmla="*/ 221865 w 578557"/>
              <a:gd name="connsiteY28" fmla="*/ 51174 h 495172"/>
              <a:gd name="connsiteX29" fmla="*/ 211291 w 578557"/>
              <a:gd name="connsiteY29" fmla="*/ 41825 h 495172"/>
              <a:gd name="connsiteX30" fmla="*/ 179604 w 578557"/>
              <a:gd name="connsiteY30" fmla="*/ 229 h 495172"/>
              <a:gd name="connsiteX31" fmla="*/ 227220 w 578557"/>
              <a:gd name="connsiteY31" fmla="*/ 31 h 495172"/>
              <a:gd name="connsiteX32" fmla="*/ 246708 w 578557"/>
              <a:gd name="connsiteY32" fmla="*/ 11251 h 495172"/>
              <a:gd name="connsiteX33" fmla="*/ 353045 w 578557"/>
              <a:gd name="connsiteY33" fmla="*/ 190393 h 495172"/>
              <a:gd name="connsiteX34" fmla="*/ 383097 w 578557"/>
              <a:gd name="connsiteY34" fmla="*/ 206304 h 495172"/>
              <a:gd name="connsiteX35" fmla="*/ 407876 w 578557"/>
              <a:gd name="connsiteY35" fmla="*/ 206348 h 495172"/>
              <a:gd name="connsiteX36" fmla="*/ 413007 w 578557"/>
              <a:gd name="connsiteY36" fmla="*/ 190323 h 495172"/>
              <a:gd name="connsiteX37" fmla="*/ 439218 w 578557"/>
              <a:gd name="connsiteY37" fmla="*/ 164930 h 495172"/>
              <a:gd name="connsiteX38" fmla="*/ 564832 w 578557"/>
              <a:gd name="connsiteY38" fmla="*/ 165001 h 495172"/>
              <a:gd name="connsiteX39" fmla="*/ 578557 w 578557"/>
              <a:gd name="connsiteY39" fmla="*/ 178924 h 495172"/>
              <a:gd name="connsiteX40" fmla="*/ 578353 w 578557"/>
              <a:gd name="connsiteY40" fmla="*/ 482172 h 495172"/>
              <a:gd name="connsiteX41" fmla="*/ 566481 w 578557"/>
              <a:gd name="connsiteY41" fmla="*/ 494569 h 495172"/>
              <a:gd name="connsiteX42" fmla="*/ 425006 w 578557"/>
              <a:gd name="connsiteY42" fmla="*/ 495169 h 495172"/>
              <a:gd name="connsiteX43" fmla="*/ 412572 w 578557"/>
              <a:gd name="connsiteY43" fmla="*/ 482345 h 495172"/>
              <a:gd name="connsiteX44" fmla="*/ 407933 w 578557"/>
              <a:gd name="connsiteY44" fmla="*/ 452736 h 495172"/>
              <a:gd name="connsiteX45" fmla="*/ 333110 w 578557"/>
              <a:gd name="connsiteY45" fmla="*/ 453132 h 495172"/>
              <a:gd name="connsiteX46" fmla="*/ 308894 w 578557"/>
              <a:gd name="connsiteY46" fmla="*/ 462850 h 495172"/>
              <a:gd name="connsiteX47" fmla="*/ 224760 w 578557"/>
              <a:gd name="connsiteY47" fmla="*/ 494812 h 495172"/>
              <a:gd name="connsiteX48" fmla="*/ 67458 w 578557"/>
              <a:gd name="connsiteY48" fmla="*/ 494428 h 495172"/>
              <a:gd name="connsiteX49" fmla="*/ 45638 w 578557"/>
              <a:gd name="connsiteY49" fmla="*/ 485291 h 495172"/>
              <a:gd name="connsiteX50" fmla="*/ 22584 w 578557"/>
              <a:gd name="connsiteY50" fmla="*/ 465630 h 495172"/>
              <a:gd name="connsiteX51" fmla="*/ 130 w 578557"/>
              <a:gd name="connsiteY51" fmla="*/ 404001 h 495172"/>
              <a:gd name="connsiteX52" fmla="*/ 794 w 578557"/>
              <a:gd name="connsiteY52" fmla="*/ 181780 h 495172"/>
              <a:gd name="connsiteX53" fmla="*/ 17894 w 578557"/>
              <a:gd name="connsiteY53" fmla="*/ 164566 h 495172"/>
              <a:gd name="connsiteX54" fmla="*/ 149361 w 578557"/>
              <a:gd name="connsiteY54" fmla="*/ 165211 h 495172"/>
              <a:gd name="connsiteX55" fmla="*/ 166403 w 578557"/>
              <a:gd name="connsiteY55" fmla="*/ 147103 h 495172"/>
              <a:gd name="connsiteX56" fmla="*/ 165732 w 578557"/>
              <a:gd name="connsiteY56" fmla="*/ 12861 h 495172"/>
              <a:gd name="connsiteX57" fmla="*/ 179604 w 578557"/>
              <a:gd name="connsiteY57" fmla="*/ 229 h 49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78557" h="495172">
                <a:moveTo>
                  <a:pt x="466468" y="206265"/>
                </a:moveTo>
                <a:cubicBezTo>
                  <a:pt x="456034" y="205607"/>
                  <a:pt x="454232" y="208789"/>
                  <a:pt x="454348" y="217933"/>
                </a:cubicBezTo>
                <a:cubicBezTo>
                  <a:pt x="454724" y="247274"/>
                  <a:pt x="454411" y="276622"/>
                  <a:pt x="454411" y="305964"/>
                </a:cubicBezTo>
                <a:cubicBezTo>
                  <a:pt x="454417" y="351688"/>
                  <a:pt x="454615" y="397413"/>
                  <a:pt x="454328" y="443138"/>
                </a:cubicBezTo>
                <a:cubicBezTo>
                  <a:pt x="454283" y="450185"/>
                  <a:pt x="455031" y="453527"/>
                  <a:pt x="463414" y="453329"/>
                </a:cubicBezTo>
                <a:cubicBezTo>
                  <a:pt x="485517" y="452805"/>
                  <a:pt x="507644" y="453214"/>
                  <a:pt x="529759" y="453476"/>
                </a:cubicBezTo>
                <a:cubicBezTo>
                  <a:pt x="533611" y="453527"/>
                  <a:pt x="536641" y="453579"/>
                  <a:pt x="536282" y="448549"/>
                </a:cubicBezTo>
                <a:cubicBezTo>
                  <a:pt x="536276" y="447585"/>
                  <a:pt x="536270" y="446620"/>
                  <a:pt x="536276" y="445655"/>
                </a:cubicBezTo>
                <a:cubicBezTo>
                  <a:pt x="536474" y="368704"/>
                  <a:pt x="536557" y="291747"/>
                  <a:pt x="537043" y="214796"/>
                </a:cubicBezTo>
                <a:cubicBezTo>
                  <a:pt x="537094" y="206687"/>
                  <a:pt x="532857" y="206336"/>
                  <a:pt x="527100" y="206368"/>
                </a:cubicBezTo>
                <a:cubicBezTo>
                  <a:pt x="506883" y="206489"/>
                  <a:pt x="486602" y="207537"/>
                  <a:pt x="466468" y="206265"/>
                </a:cubicBezTo>
                <a:close/>
                <a:moveTo>
                  <a:pt x="211291" y="41825"/>
                </a:moveTo>
                <a:cubicBezTo>
                  <a:pt x="204140" y="44036"/>
                  <a:pt x="207450" y="50892"/>
                  <a:pt x="207411" y="55671"/>
                </a:cubicBezTo>
                <a:cubicBezTo>
                  <a:pt x="207067" y="101116"/>
                  <a:pt x="206127" y="146585"/>
                  <a:pt x="207438" y="191990"/>
                </a:cubicBezTo>
                <a:cubicBezTo>
                  <a:pt x="207828" y="205485"/>
                  <a:pt x="203170" y="206527"/>
                  <a:pt x="192657" y="206456"/>
                </a:cubicBezTo>
                <a:cubicBezTo>
                  <a:pt x="145744" y="206156"/>
                  <a:pt x="98819" y="206673"/>
                  <a:pt x="51912" y="206009"/>
                </a:cubicBezTo>
                <a:cubicBezTo>
                  <a:pt x="42954" y="205881"/>
                  <a:pt x="42162" y="208105"/>
                  <a:pt x="42200" y="216156"/>
                </a:cubicBezTo>
                <a:cubicBezTo>
                  <a:pt x="42532" y="282666"/>
                  <a:pt x="42251" y="349170"/>
                  <a:pt x="42167" y="415680"/>
                </a:cubicBezTo>
                <a:cubicBezTo>
                  <a:pt x="42148" y="428185"/>
                  <a:pt x="67401" y="452862"/>
                  <a:pt x="80199" y="452862"/>
                </a:cubicBezTo>
                <a:cubicBezTo>
                  <a:pt x="124269" y="452856"/>
                  <a:pt x="168549" y="450147"/>
                  <a:pt x="212332" y="453686"/>
                </a:cubicBezTo>
                <a:cubicBezTo>
                  <a:pt x="246625" y="456453"/>
                  <a:pt x="272772" y="448396"/>
                  <a:pt x="293078" y="420792"/>
                </a:cubicBezTo>
                <a:cubicBezTo>
                  <a:pt x="295973" y="416862"/>
                  <a:pt x="299073" y="411796"/>
                  <a:pt x="305545" y="412070"/>
                </a:cubicBezTo>
                <a:cubicBezTo>
                  <a:pt x="332778" y="413220"/>
                  <a:pt x="395167" y="411534"/>
                  <a:pt x="398157" y="412166"/>
                </a:cubicBezTo>
                <a:cubicBezTo>
                  <a:pt x="412195" y="415131"/>
                  <a:pt x="413173" y="408601"/>
                  <a:pt x="412988" y="396825"/>
                </a:cubicBezTo>
                <a:cubicBezTo>
                  <a:pt x="412317" y="354007"/>
                  <a:pt x="412937" y="311177"/>
                  <a:pt x="412955" y="268354"/>
                </a:cubicBezTo>
                <a:cubicBezTo>
                  <a:pt x="412962" y="248162"/>
                  <a:pt x="412854" y="248161"/>
                  <a:pt x="392777" y="246589"/>
                </a:cubicBezTo>
                <a:cubicBezTo>
                  <a:pt x="383275" y="247011"/>
                  <a:pt x="373653" y="246667"/>
                  <a:pt x="364285" y="248008"/>
                </a:cubicBezTo>
                <a:cubicBezTo>
                  <a:pt x="345014" y="250782"/>
                  <a:pt x="334893" y="242041"/>
                  <a:pt x="325449" y="225465"/>
                </a:cubicBezTo>
                <a:cubicBezTo>
                  <a:pt x="291992" y="166757"/>
                  <a:pt x="256714" y="109084"/>
                  <a:pt x="221865" y="51174"/>
                </a:cubicBezTo>
                <a:cubicBezTo>
                  <a:pt x="219502" y="47244"/>
                  <a:pt x="218542" y="39583"/>
                  <a:pt x="211291" y="41825"/>
                </a:cubicBezTo>
                <a:close/>
                <a:moveTo>
                  <a:pt x="179604" y="229"/>
                </a:moveTo>
                <a:cubicBezTo>
                  <a:pt x="197361" y="875"/>
                  <a:pt x="211354" y="664"/>
                  <a:pt x="227220" y="31"/>
                </a:cubicBezTo>
                <a:cubicBezTo>
                  <a:pt x="236471" y="-340"/>
                  <a:pt x="241948" y="3124"/>
                  <a:pt x="246708" y="11251"/>
                </a:cubicBezTo>
                <a:cubicBezTo>
                  <a:pt x="279864" y="67839"/>
                  <a:pt x="351467" y="186904"/>
                  <a:pt x="353045" y="190393"/>
                </a:cubicBezTo>
                <a:cubicBezTo>
                  <a:pt x="359001" y="203556"/>
                  <a:pt x="368528" y="206144"/>
                  <a:pt x="383097" y="206304"/>
                </a:cubicBezTo>
                <a:cubicBezTo>
                  <a:pt x="393493" y="206419"/>
                  <a:pt x="400592" y="207000"/>
                  <a:pt x="407876" y="206348"/>
                </a:cubicBezTo>
                <a:cubicBezTo>
                  <a:pt x="414080" y="203575"/>
                  <a:pt x="412937" y="196566"/>
                  <a:pt x="413007" y="190323"/>
                </a:cubicBezTo>
                <a:cubicBezTo>
                  <a:pt x="413288" y="164700"/>
                  <a:pt x="413262" y="164809"/>
                  <a:pt x="439218" y="164930"/>
                </a:cubicBezTo>
                <a:cubicBezTo>
                  <a:pt x="481089" y="165135"/>
                  <a:pt x="522973" y="165614"/>
                  <a:pt x="564832" y="165001"/>
                </a:cubicBezTo>
                <a:cubicBezTo>
                  <a:pt x="576046" y="164834"/>
                  <a:pt x="578616" y="168604"/>
                  <a:pt x="578557" y="178924"/>
                </a:cubicBezTo>
                <a:cubicBezTo>
                  <a:pt x="578097" y="265089"/>
                  <a:pt x="578014" y="467253"/>
                  <a:pt x="578353" y="482172"/>
                </a:cubicBezTo>
                <a:cubicBezTo>
                  <a:pt x="578544" y="490562"/>
                  <a:pt x="577395" y="494722"/>
                  <a:pt x="566481" y="494569"/>
                </a:cubicBezTo>
                <a:cubicBezTo>
                  <a:pt x="519331" y="493917"/>
                  <a:pt x="472162" y="494512"/>
                  <a:pt x="425006" y="495169"/>
                </a:cubicBezTo>
                <a:cubicBezTo>
                  <a:pt x="415134" y="495304"/>
                  <a:pt x="413294" y="491226"/>
                  <a:pt x="412572" y="482345"/>
                </a:cubicBezTo>
                <a:cubicBezTo>
                  <a:pt x="411774" y="472479"/>
                  <a:pt x="418195" y="461145"/>
                  <a:pt x="407933" y="452736"/>
                </a:cubicBezTo>
                <a:cubicBezTo>
                  <a:pt x="382988" y="452921"/>
                  <a:pt x="358050" y="453394"/>
                  <a:pt x="333110" y="453132"/>
                </a:cubicBezTo>
                <a:cubicBezTo>
                  <a:pt x="323360" y="453029"/>
                  <a:pt x="316063" y="455496"/>
                  <a:pt x="308894" y="462850"/>
                </a:cubicBezTo>
                <a:cubicBezTo>
                  <a:pt x="276715" y="495847"/>
                  <a:pt x="276453" y="495317"/>
                  <a:pt x="224760" y="494812"/>
                </a:cubicBezTo>
                <a:cubicBezTo>
                  <a:pt x="172326" y="494300"/>
                  <a:pt x="119892" y="494166"/>
                  <a:pt x="67458" y="494428"/>
                </a:cubicBezTo>
                <a:cubicBezTo>
                  <a:pt x="58475" y="494473"/>
                  <a:pt x="53229" y="491380"/>
                  <a:pt x="45638" y="485291"/>
                </a:cubicBezTo>
                <a:cubicBezTo>
                  <a:pt x="38225" y="478134"/>
                  <a:pt x="30175" y="471719"/>
                  <a:pt x="22584" y="465630"/>
                </a:cubicBezTo>
                <a:cubicBezTo>
                  <a:pt x="92" y="449131"/>
                  <a:pt x="-470" y="429713"/>
                  <a:pt x="130" y="404001"/>
                </a:cubicBezTo>
                <a:cubicBezTo>
                  <a:pt x="1632" y="340027"/>
                  <a:pt x="2053" y="191703"/>
                  <a:pt x="794" y="181780"/>
                </a:cubicBezTo>
                <a:cubicBezTo>
                  <a:pt x="-1000" y="167678"/>
                  <a:pt x="5211" y="164432"/>
                  <a:pt x="17894" y="164566"/>
                </a:cubicBezTo>
                <a:cubicBezTo>
                  <a:pt x="61714" y="165058"/>
                  <a:pt x="105566" y="164030"/>
                  <a:pt x="149361" y="165211"/>
                </a:cubicBezTo>
                <a:cubicBezTo>
                  <a:pt x="164403" y="165614"/>
                  <a:pt x="166536" y="159473"/>
                  <a:pt x="166403" y="147103"/>
                </a:cubicBezTo>
                <a:cubicBezTo>
                  <a:pt x="165910" y="102356"/>
                  <a:pt x="166371" y="57602"/>
                  <a:pt x="165732" y="12861"/>
                </a:cubicBezTo>
                <a:cubicBezTo>
                  <a:pt x="165572" y="1852"/>
                  <a:pt x="168243" y="-883"/>
                  <a:pt x="179604" y="229"/>
                </a:cubicBezTo>
                <a:close/>
              </a:path>
            </a:pathLst>
          </a:custGeom>
          <a:solidFill>
            <a:schemeClr val="bg1"/>
          </a:solidFill>
          <a:ln w="90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1753E63-2704-4825-AFFF-771FB501BA18}"/>
              </a:ext>
            </a:extLst>
          </p:cNvPr>
          <p:cNvSpPr/>
          <p:nvPr/>
        </p:nvSpPr>
        <p:spPr>
          <a:xfrm rot="117423">
            <a:off x="11920536" y="4764839"/>
            <a:ext cx="1224" cy="1572"/>
          </a:xfrm>
          <a:custGeom>
            <a:avLst/>
            <a:gdLst>
              <a:gd name="connsiteX0" fmla="*/ 776 w 1736"/>
              <a:gd name="connsiteY0" fmla="*/ 2218 h 2230"/>
              <a:gd name="connsiteX1" fmla="*/ 6 w 1736"/>
              <a:gd name="connsiteY1" fmla="*/ 849 h 2230"/>
              <a:gd name="connsiteX2" fmla="*/ 894 w 1736"/>
              <a:gd name="connsiteY2" fmla="*/ 25 h 2230"/>
              <a:gd name="connsiteX3" fmla="*/ 1728 w 1736"/>
              <a:gd name="connsiteY3" fmla="*/ 1393 h 2230"/>
              <a:gd name="connsiteX4" fmla="*/ 776 w 1736"/>
              <a:gd name="connsiteY4" fmla="*/ 2218 h 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" h="2230">
                <a:moveTo>
                  <a:pt x="776" y="2218"/>
                </a:moveTo>
                <a:cubicBezTo>
                  <a:pt x="169" y="2009"/>
                  <a:pt x="-39" y="1484"/>
                  <a:pt x="6" y="849"/>
                </a:cubicBezTo>
                <a:cubicBezTo>
                  <a:pt x="42" y="333"/>
                  <a:pt x="287" y="-111"/>
                  <a:pt x="894" y="25"/>
                </a:cubicBezTo>
                <a:cubicBezTo>
                  <a:pt x="1583" y="179"/>
                  <a:pt x="1782" y="759"/>
                  <a:pt x="1728" y="1393"/>
                </a:cubicBezTo>
                <a:cubicBezTo>
                  <a:pt x="1691" y="1900"/>
                  <a:pt x="1474" y="2308"/>
                  <a:pt x="776" y="2218"/>
                </a:cubicBezTo>
                <a:close/>
              </a:path>
            </a:pathLst>
          </a:custGeom>
          <a:solidFill>
            <a:srgbClr val="0087B2"/>
          </a:solidFill>
          <a:ln w="90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Graphic 2">
            <a:extLst>
              <a:ext uri="{FF2B5EF4-FFF2-40B4-BE49-F238E27FC236}">
                <a16:creationId xmlns:a16="http://schemas.microsoft.com/office/drawing/2014/main" id="{840053DB-7F94-4853-B43F-38100DCA1C95}"/>
              </a:ext>
            </a:extLst>
          </p:cNvPr>
          <p:cNvSpPr/>
          <p:nvPr/>
        </p:nvSpPr>
        <p:spPr>
          <a:xfrm>
            <a:off x="7605650" y="5746113"/>
            <a:ext cx="480827" cy="438163"/>
          </a:xfrm>
          <a:custGeom>
            <a:avLst/>
            <a:gdLst>
              <a:gd name="connsiteX0" fmla="*/ 493790 w 494048"/>
              <a:gd name="connsiteY0" fmla="*/ 143244 h 450212"/>
              <a:gd name="connsiteX1" fmla="*/ 256800 w 494048"/>
              <a:gd name="connsiteY1" fmla="*/ 448485 h 450212"/>
              <a:gd name="connsiteX2" fmla="*/ 228720 w 494048"/>
              <a:gd name="connsiteY2" fmla="*/ 444521 h 450212"/>
              <a:gd name="connsiteX3" fmla="*/ 2036 w 494048"/>
              <a:gd name="connsiteY3" fmla="*/ 162206 h 450212"/>
              <a:gd name="connsiteX4" fmla="*/ 7718 w 494048"/>
              <a:gd name="connsiteY4" fmla="*/ 77307 h 450212"/>
              <a:gd name="connsiteX5" fmla="*/ 144085 w 494048"/>
              <a:gd name="connsiteY5" fmla="*/ 6811 h 450212"/>
              <a:gd name="connsiteX6" fmla="*/ 229381 w 494048"/>
              <a:gd name="connsiteY6" fmla="*/ 60988 h 450212"/>
              <a:gd name="connsiteX7" fmla="*/ 265322 w 494048"/>
              <a:gd name="connsiteY7" fmla="*/ 60724 h 450212"/>
              <a:gd name="connsiteX8" fmla="*/ 318046 w 494048"/>
              <a:gd name="connsiteY8" fmla="*/ 21809 h 450212"/>
              <a:gd name="connsiteX9" fmla="*/ 493658 w 494048"/>
              <a:gd name="connsiteY9" fmla="*/ 112853 h 450212"/>
              <a:gd name="connsiteX10" fmla="*/ 493790 w 494048"/>
              <a:gd name="connsiteY10" fmla="*/ 143244 h 45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048" h="450212">
                <a:moveTo>
                  <a:pt x="493790" y="143244"/>
                </a:moveTo>
                <a:cubicBezTo>
                  <a:pt x="483748" y="290645"/>
                  <a:pt x="394752" y="395365"/>
                  <a:pt x="256800" y="448485"/>
                </a:cubicBezTo>
                <a:cubicBezTo>
                  <a:pt x="245634" y="452779"/>
                  <a:pt x="237507" y="448155"/>
                  <a:pt x="228720" y="444521"/>
                </a:cubicBezTo>
                <a:cubicBezTo>
                  <a:pt x="101140" y="392194"/>
                  <a:pt x="22187" y="300754"/>
                  <a:pt x="2036" y="162206"/>
                </a:cubicBezTo>
                <a:cubicBezTo>
                  <a:pt x="-2126" y="133532"/>
                  <a:pt x="252" y="104990"/>
                  <a:pt x="7718" y="77307"/>
                </a:cubicBezTo>
                <a:cubicBezTo>
                  <a:pt x="24698" y="14806"/>
                  <a:pt x="81782" y="-14265"/>
                  <a:pt x="144085" y="6811"/>
                </a:cubicBezTo>
                <a:cubicBezTo>
                  <a:pt x="176922" y="17911"/>
                  <a:pt x="205662" y="36542"/>
                  <a:pt x="229381" y="60988"/>
                </a:cubicBezTo>
                <a:cubicBezTo>
                  <a:pt x="243916" y="75986"/>
                  <a:pt x="251646" y="73739"/>
                  <a:pt x="265322" y="60724"/>
                </a:cubicBezTo>
                <a:cubicBezTo>
                  <a:pt x="281047" y="45792"/>
                  <a:pt x="299216" y="32710"/>
                  <a:pt x="318046" y="21809"/>
                </a:cubicBezTo>
                <a:cubicBezTo>
                  <a:pt x="405654" y="-28932"/>
                  <a:pt x="483880" y="11899"/>
                  <a:pt x="493658" y="112853"/>
                </a:cubicBezTo>
                <a:cubicBezTo>
                  <a:pt x="494451" y="120450"/>
                  <a:pt x="493790" y="128181"/>
                  <a:pt x="493790" y="143244"/>
                </a:cubicBezTo>
                <a:close/>
              </a:path>
            </a:pathLst>
          </a:custGeom>
          <a:solidFill>
            <a:srgbClr val="FFFFFF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190">
            <a:extLst>
              <a:ext uri="{FF2B5EF4-FFF2-40B4-BE49-F238E27FC236}">
                <a16:creationId xmlns:a16="http://schemas.microsoft.com/office/drawing/2014/main" id="{3C816A9A-4966-416C-AF81-B8047D4776EE}"/>
              </a:ext>
            </a:extLst>
          </p:cNvPr>
          <p:cNvSpPr/>
          <p:nvPr/>
        </p:nvSpPr>
        <p:spPr>
          <a:xfrm>
            <a:off x="10502765" y="5795224"/>
            <a:ext cx="520684" cy="339940"/>
          </a:xfrm>
          <a:custGeom>
            <a:avLst/>
            <a:gdLst>
              <a:gd name="connsiteX0" fmla="*/ 272317 w 469183"/>
              <a:gd name="connsiteY0" fmla="*/ 179340 h 306317"/>
              <a:gd name="connsiteX1" fmla="*/ 263893 w 469183"/>
              <a:gd name="connsiteY1" fmla="*/ 183362 h 306317"/>
              <a:gd name="connsiteX2" fmla="*/ 209518 w 469183"/>
              <a:gd name="connsiteY2" fmla="*/ 185278 h 306317"/>
              <a:gd name="connsiteX3" fmla="*/ 192142 w 469183"/>
              <a:gd name="connsiteY3" fmla="*/ 183957 h 306317"/>
              <a:gd name="connsiteX4" fmla="*/ 78767 w 469183"/>
              <a:gd name="connsiteY4" fmla="*/ 269847 h 306317"/>
              <a:gd name="connsiteX5" fmla="*/ 392927 w 469183"/>
              <a:gd name="connsiteY5" fmla="*/ 269847 h 306317"/>
              <a:gd name="connsiteX6" fmla="*/ 281534 w 469183"/>
              <a:gd name="connsiteY6" fmla="*/ 183098 h 306317"/>
              <a:gd name="connsiteX7" fmla="*/ 272317 w 469183"/>
              <a:gd name="connsiteY7" fmla="*/ 179340 h 306317"/>
              <a:gd name="connsiteX8" fmla="*/ 39389 w 469183"/>
              <a:gd name="connsiteY8" fmla="*/ 57896 h 306317"/>
              <a:gd name="connsiteX9" fmla="*/ 39389 w 469183"/>
              <a:gd name="connsiteY9" fmla="*/ 252602 h 306317"/>
              <a:gd name="connsiteX10" fmla="*/ 154416 w 469183"/>
              <a:gd name="connsiteY10" fmla="*/ 166844 h 306317"/>
              <a:gd name="connsiteX11" fmla="*/ 160891 w 469183"/>
              <a:gd name="connsiteY11" fmla="*/ 149402 h 306317"/>
              <a:gd name="connsiteX12" fmla="*/ 39389 w 469183"/>
              <a:gd name="connsiteY12" fmla="*/ 57896 h 306317"/>
              <a:gd name="connsiteX13" fmla="*/ 433956 w 469183"/>
              <a:gd name="connsiteY13" fmla="*/ 56707 h 306317"/>
              <a:gd name="connsiteX14" fmla="*/ 347867 w 469183"/>
              <a:gd name="connsiteY14" fmla="*/ 120794 h 306317"/>
              <a:gd name="connsiteX15" fmla="*/ 345952 w 469183"/>
              <a:gd name="connsiteY15" fmla="*/ 186665 h 306317"/>
              <a:gd name="connsiteX16" fmla="*/ 433956 w 469183"/>
              <a:gd name="connsiteY16" fmla="*/ 254717 h 306317"/>
              <a:gd name="connsiteX17" fmla="*/ 433956 w 469183"/>
              <a:gd name="connsiteY17" fmla="*/ 56707 h 306317"/>
              <a:gd name="connsiteX18" fmla="*/ 72623 w 469183"/>
              <a:gd name="connsiteY18" fmla="*/ 36423 h 306317"/>
              <a:gd name="connsiteX19" fmla="*/ 223790 w 469183"/>
              <a:gd name="connsiteY19" fmla="*/ 150194 h 306317"/>
              <a:gd name="connsiteX20" fmla="*/ 244403 w 469183"/>
              <a:gd name="connsiteY20" fmla="*/ 152507 h 306317"/>
              <a:gd name="connsiteX21" fmla="*/ 398940 w 469183"/>
              <a:gd name="connsiteY21" fmla="*/ 36423 h 306317"/>
              <a:gd name="connsiteX22" fmla="*/ 72623 w 469183"/>
              <a:gd name="connsiteY22" fmla="*/ 36423 h 306317"/>
              <a:gd name="connsiteX23" fmla="*/ 29347 w 469183"/>
              <a:gd name="connsiteY23" fmla="*/ 19 h 306317"/>
              <a:gd name="connsiteX24" fmla="*/ 237267 w 469183"/>
              <a:gd name="connsiteY24" fmla="*/ 547 h 306317"/>
              <a:gd name="connsiteX25" fmla="*/ 438515 w 469183"/>
              <a:gd name="connsiteY25" fmla="*/ 85 h 306317"/>
              <a:gd name="connsiteX26" fmla="*/ 469171 w 469183"/>
              <a:gd name="connsiteY26" fmla="*/ 28891 h 306317"/>
              <a:gd name="connsiteX27" fmla="*/ 468907 w 469183"/>
              <a:gd name="connsiteY27" fmla="*/ 279624 h 306317"/>
              <a:gd name="connsiteX28" fmla="*/ 443007 w 469183"/>
              <a:gd name="connsiteY28" fmla="*/ 306316 h 306317"/>
              <a:gd name="connsiteX29" fmla="*/ 27233 w 469183"/>
              <a:gd name="connsiteY29" fmla="*/ 306250 h 306317"/>
              <a:gd name="connsiteX30" fmla="*/ 210 w 469183"/>
              <a:gd name="connsiteY30" fmla="*/ 277510 h 306317"/>
              <a:gd name="connsiteX31" fmla="*/ 12 w 469183"/>
              <a:gd name="connsiteY31" fmla="*/ 30080 h 306317"/>
              <a:gd name="connsiteX32" fmla="*/ 29347 w 469183"/>
              <a:gd name="connsiteY32" fmla="*/ 19 h 30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9183" h="306317">
                <a:moveTo>
                  <a:pt x="272317" y="179340"/>
                </a:moveTo>
                <a:cubicBezTo>
                  <a:pt x="269311" y="179299"/>
                  <a:pt x="266437" y="180554"/>
                  <a:pt x="263893" y="183362"/>
                </a:cubicBezTo>
                <a:cubicBezTo>
                  <a:pt x="246187" y="202852"/>
                  <a:pt x="228546" y="206024"/>
                  <a:pt x="209518" y="185278"/>
                </a:cubicBezTo>
                <a:cubicBezTo>
                  <a:pt x="204563" y="179794"/>
                  <a:pt x="198749" y="178935"/>
                  <a:pt x="192142" y="183957"/>
                </a:cubicBezTo>
                <a:cubicBezTo>
                  <a:pt x="156795" y="210979"/>
                  <a:pt x="121250" y="237671"/>
                  <a:pt x="78767" y="269847"/>
                </a:cubicBezTo>
                <a:cubicBezTo>
                  <a:pt x="187649" y="269847"/>
                  <a:pt x="285894" y="269847"/>
                  <a:pt x="392927" y="269847"/>
                </a:cubicBezTo>
                <a:cubicBezTo>
                  <a:pt x="351567" y="237671"/>
                  <a:pt x="316484" y="210450"/>
                  <a:pt x="281534" y="183098"/>
                </a:cubicBezTo>
                <a:cubicBezTo>
                  <a:pt x="278462" y="180720"/>
                  <a:pt x="275323" y="179382"/>
                  <a:pt x="272317" y="179340"/>
                </a:cubicBezTo>
                <a:close/>
                <a:moveTo>
                  <a:pt x="39389" y="57896"/>
                </a:moveTo>
                <a:cubicBezTo>
                  <a:pt x="39389" y="125947"/>
                  <a:pt x="39389" y="186203"/>
                  <a:pt x="39389" y="252602"/>
                </a:cubicBezTo>
                <a:cubicBezTo>
                  <a:pt x="81079" y="221682"/>
                  <a:pt x="118012" y="194527"/>
                  <a:pt x="154416" y="166844"/>
                </a:cubicBezTo>
                <a:cubicBezTo>
                  <a:pt x="159437" y="163078"/>
                  <a:pt x="170999" y="157264"/>
                  <a:pt x="160891" y="149402"/>
                </a:cubicBezTo>
                <a:cubicBezTo>
                  <a:pt x="122108" y="119142"/>
                  <a:pt x="82400" y="90138"/>
                  <a:pt x="39389" y="57896"/>
                </a:cubicBezTo>
                <a:close/>
                <a:moveTo>
                  <a:pt x="433956" y="56707"/>
                </a:moveTo>
                <a:cubicBezTo>
                  <a:pt x="401714" y="80690"/>
                  <a:pt x="374758" y="100775"/>
                  <a:pt x="347867" y="120794"/>
                </a:cubicBezTo>
                <a:cubicBezTo>
                  <a:pt x="304196" y="153367"/>
                  <a:pt x="304063" y="153565"/>
                  <a:pt x="345952" y="186665"/>
                </a:cubicBezTo>
                <a:cubicBezTo>
                  <a:pt x="373569" y="208534"/>
                  <a:pt x="401648" y="229743"/>
                  <a:pt x="433956" y="254717"/>
                </a:cubicBezTo>
                <a:cubicBezTo>
                  <a:pt x="433956" y="185410"/>
                  <a:pt x="433956" y="125023"/>
                  <a:pt x="433956" y="56707"/>
                </a:cubicBezTo>
                <a:close/>
                <a:moveTo>
                  <a:pt x="72623" y="36423"/>
                </a:moveTo>
                <a:cubicBezTo>
                  <a:pt x="127923" y="77980"/>
                  <a:pt x="175956" y="113922"/>
                  <a:pt x="223790" y="150194"/>
                </a:cubicBezTo>
                <a:cubicBezTo>
                  <a:pt x="230793" y="155480"/>
                  <a:pt x="237070" y="157990"/>
                  <a:pt x="244403" y="152507"/>
                </a:cubicBezTo>
                <a:cubicBezTo>
                  <a:pt x="293889" y="115508"/>
                  <a:pt x="343243" y="78311"/>
                  <a:pt x="398940" y="36423"/>
                </a:cubicBezTo>
                <a:cubicBezTo>
                  <a:pt x="287811" y="36423"/>
                  <a:pt x="185271" y="36423"/>
                  <a:pt x="72623" y="36423"/>
                </a:cubicBezTo>
                <a:close/>
                <a:moveTo>
                  <a:pt x="29347" y="19"/>
                </a:moveTo>
                <a:cubicBezTo>
                  <a:pt x="98654" y="1538"/>
                  <a:pt x="167961" y="547"/>
                  <a:pt x="237267" y="547"/>
                </a:cubicBezTo>
                <a:cubicBezTo>
                  <a:pt x="304394" y="547"/>
                  <a:pt x="371454" y="1274"/>
                  <a:pt x="438515" y="85"/>
                </a:cubicBezTo>
                <a:cubicBezTo>
                  <a:pt x="460384" y="-312"/>
                  <a:pt x="469567" y="4644"/>
                  <a:pt x="469171" y="28891"/>
                </a:cubicBezTo>
                <a:cubicBezTo>
                  <a:pt x="467783" y="112469"/>
                  <a:pt x="468114" y="196046"/>
                  <a:pt x="468907" y="279624"/>
                </a:cubicBezTo>
                <a:cubicBezTo>
                  <a:pt x="469105" y="299181"/>
                  <a:pt x="463885" y="306448"/>
                  <a:pt x="443007" y="306316"/>
                </a:cubicBezTo>
                <a:cubicBezTo>
                  <a:pt x="304394" y="305457"/>
                  <a:pt x="165846" y="305392"/>
                  <a:pt x="27233" y="306250"/>
                </a:cubicBezTo>
                <a:cubicBezTo>
                  <a:pt x="4835" y="306382"/>
                  <a:pt x="-54" y="298256"/>
                  <a:pt x="210" y="277510"/>
                </a:cubicBezTo>
                <a:cubicBezTo>
                  <a:pt x="1202" y="195056"/>
                  <a:pt x="1202" y="112535"/>
                  <a:pt x="12" y="30080"/>
                </a:cubicBezTo>
                <a:cubicBezTo>
                  <a:pt x="-318" y="7617"/>
                  <a:pt x="5827" y="-444"/>
                  <a:pt x="29347" y="19"/>
                </a:cubicBezTo>
                <a:close/>
              </a:path>
            </a:pathLst>
          </a:custGeom>
          <a:solidFill>
            <a:srgbClr val="F2F8FA"/>
          </a:solidFill>
          <a:ln w="6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66876"/>
            <a:ext cx="11573197" cy="724247"/>
          </a:xfrm>
        </p:spPr>
        <p:txBody>
          <a:bodyPr/>
          <a:lstStyle/>
          <a:p>
            <a:r>
              <a:rPr lang="en-US" b="1" dirty="0" err="1">
                <a:latin typeface="Arial Rounded MT Bold" panose="020F0704030504030204" pitchFamily="34" charset="0"/>
              </a:rPr>
              <a:t>Userinterface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79B3CE-5068-4C77-A885-C2CD995B8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3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E054F-96E7-4F1B-9D2C-4D8258BB2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2B03A-4AB5-4C11-A699-956A81435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E0137-76ED-4566-AD86-FCE3F4D67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DBF8B-6AAE-4596-93FA-992D2E1A5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B4381-9E65-4D4D-A47E-C03FD1DD1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69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8971</TotalTime>
  <Words>104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Fairuz Ulum</cp:lastModifiedBy>
  <cp:revision>90</cp:revision>
  <dcterms:created xsi:type="dcterms:W3CDTF">2020-01-20T05:08:25Z</dcterms:created>
  <dcterms:modified xsi:type="dcterms:W3CDTF">2023-06-24T23:00:08Z</dcterms:modified>
</cp:coreProperties>
</file>