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842569FC-7EAB-416E-9ACE-7EF9493803DD}">
          <p14:sldIdLst>
            <p14:sldId id="256"/>
            <p14:sldId id="257"/>
            <p14:sldId id="259"/>
            <p14:sldId id="260"/>
            <p14:sldId id="263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. ASIFUR RAHMAN" initials="MAR" lastIdx="1" clrIdx="0">
    <p:extLst>
      <p:ext uri="{19B8F6BF-5375-455C-9EA6-DF929625EA0E}">
        <p15:presenceInfo xmlns:p15="http://schemas.microsoft.com/office/powerpoint/2012/main" xmlns="" userId="S::20-41898-1@student.aiub.edu::8bdbe928-5d5b-486f-95b9-44ce8828b3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1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7T03:04:56.483" idx="1">
    <p:pos x="10" y="10"/>
    <p:text/>
    <p:extLst>
      <p:ext uri="{C676402C-5697-4E1C-873F-D02D1690AC5C}">
        <p15:threadingInfo xmlns:p15="http://schemas.microsoft.com/office/powerpoint/2012/main" xmlns="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BE90-AC48-46FA-9EE1-66165807BA3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1ECF-C88A-4628-915A-26A939ED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839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BE90-AC48-46FA-9EE1-66165807BA3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1ECF-C88A-4628-915A-26A939ED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718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BE90-AC48-46FA-9EE1-66165807BA3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1ECF-C88A-4628-915A-26A939ED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678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BE90-AC48-46FA-9EE1-66165807BA3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1ECF-C88A-4628-915A-26A939ED02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09190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BE90-AC48-46FA-9EE1-66165807BA3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1ECF-C88A-4628-915A-26A939ED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5517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BE90-AC48-46FA-9EE1-66165807BA3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1ECF-C88A-4628-915A-26A939ED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3538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BE90-AC48-46FA-9EE1-66165807BA3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1ECF-C88A-4628-915A-26A939ED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0129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BE90-AC48-46FA-9EE1-66165807BA3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1ECF-C88A-4628-915A-26A939ED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9211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BE90-AC48-46FA-9EE1-66165807BA3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1ECF-C88A-4628-915A-26A939ED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80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BE90-AC48-46FA-9EE1-66165807BA3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1ECF-C88A-4628-915A-26A939ED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163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BE90-AC48-46FA-9EE1-66165807BA3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1ECF-C88A-4628-915A-26A939ED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982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BE90-AC48-46FA-9EE1-66165807BA3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1ECF-C88A-4628-915A-26A939ED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649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BE90-AC48-46FA-9EE1-66165807BA3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1ECF-C88A-4628-915A-26A939ED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920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BE90-AC48-46FA-9EE1-66165807BA3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1ECF-C88A-4628-915A-26A939ED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167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BE90-AC48-46FA-9EE1-66165807BA3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1ECF-C88A-4628-915A-26A939ED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609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BE90-AC48-46FA-9EE1-66165807BA3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1ECF-C88A-4628-915A-26A939ED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23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BE90-AC48-46FA-9EE1-66165807BA3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1ECF-C88A-4628-915A-26A939ED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737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22BE90-AC48-46FA-9EE1-66165807BA3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6511ECF-C88A-4628-915A-26A939ED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5850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589D93-F3A7-43A4-BBAF-5712FE14E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882869"/>
            <a:ext cx="9440034" cy="2159876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/>
            </a:r>
            <a:b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Electronic Devices</a:t>
            </a:r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/>
            </a:r>
            <a:b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0C1235F-EAEB-435E-A406-DEBDFE60D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042745"/>
            <a:ext cx="9440034" cy="4572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FAIRUZ ZAHIN SNEHA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ID:20-41912-1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Section : J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Department : CSE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Semester: 5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286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FCB8CD-D18C-4FB3-B8C8-171F0BE8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4419600"/>
          </a:xfrm>
        </p:spPr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Topic:-</a:t>
            </a:r>
            <a:br>
              <a:rPr lang="en-GB" dirty="0"/>
            </a:br>
            <a:r>
              <a:rPr lang="en-GB" dirty="0">
                <a:solidFill>
                  <a:schemeClr val="accent2"/>
                </a:solidFill>
              </a:rPr>
              <a:t>Operation of full wave centre tapped rectifier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88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1477E5-6A15-4172-85BC-7598DA3C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72967"/>
            <a:ext cx="10339551" cy="1797267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Full Wave Rectifier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654624-86B0-4AFB-8B0A-DC5D5D5A4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538248"/>
            <a:ext cx="10339550" cy="3310758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sz="2400" dirty="0">
                <a:solidFill>
                  <a:schemeClr val="accent2"/>
                </a:solidFill>
              </a:rPr>
              <a:t>A circuit that converts the complete applied ac signal into pulsating dc is known as full wave rectifier.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>
                <a:solidFill>
                  <a:schemeClr val="accent2"/>
                </a:solidFill>
              </a:rPr>
              <a:t>*It uses both the halves of the ac signal and generates a pulsating dc output.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962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5800C9-B765-4FC5-B635-C1631819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056" y="1065776"/>
            <a:ext cx="9590550" cy="1860331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tx1"/>
                </a:solidFill>
              </a:rPr>
              <a:t>Full Wave Rectifier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6715E6-55D2-4781-84E3-8E5E9D477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3175290"/>
            <a:ext cx="9590550" cy="3006543"/>
          </a:xfrm>
        </p:spPr>
        <p:txBody>
          <a:bodyPr>
            <a:normAutofit/>
          </a:bodyPr>
          <a:lstStyle/>
          <a:p>
            <a:pPr algn="ctr" fontAlgn="base"/>
            <a:r>
              <a:rPr lang="en-GB" sz="2000" i="0" dirty="0">
                <a:solidFill>
                  <a:schemeClr val="accent2"/>
                </a:solidFill>
                <a:effectLst/>
                <a:latin typeface="Mukta Vaani"/>
              </a:rPr>
              <a:t>               </a:t>
            </a:r>
            <a:r>
              <a:rPr lang="en-GB" sz="2400" i="0" dirty="0">
                <a:solidFill>
                  <a:schemeClr val="accent2"/>
                </a:solidFill>
                <a:effectLst/>
                <a:latin typeface="Mukta Vaani"/>
              </a:rPr>
              <a:t>Centre Tapped Full Wave Rectifier</a:t>
            </a:r>
          </a:p>
          <a:p>
            <a:pPr algn="ctr" fontAlgn="base"/>
            <a:r>
              <a:rPr lang="en-GB" sz="2400" i="0" dirty="0">
                <a:solidFill>
                  <a:schemeClr val="accent2"/>
                </a:solidFill>
                <a:effectLst/>
                <a:latin typeface="Mukta Vaani"/>
              </a:rPr>
              <a:t>Bridge Full Wave Rectifier  </a:t>
            </a:r>
          </a:p>
          <a:p>
            <a:pPr algn="ctr" fontAlgn="base"/>
            <a:endParaRPr lang="en-GB" sz="2000" i="0" dirty="0">
              <a:solidFill>
                <a:schemeClr val="accent2"/>
              </a:solidFill>
              <a:effectLst/>
              <a:latin typeface="Mukta Vaani"/>
            </a:endParaRPr>
          </a:p>
          <a:p>
            <a:endParaRPr lang="en-US" sz="24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079F6C1F-FF7B-46A5-B02F-7A7405643365}"/>
              </a:ext>
            </a:extLst>
          </p:cNvPr>
          <p:cNvSpPr/>
          <p:nvPr/>
        </p:nvSpPr>
        <p:spPr>
          <a:xfrm>
            <a:off x="3704895" y="3245431"/>
            <a:ext cx="614856" cy="346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B6066FF4-4E2A-47C7-894A-A845E69DF9A4}"/>
              </a:ext>
            </a:extLst>
          </p:cNvPr>
          <p:cNvSpPr/>
          <p:nvPr/>
        </p:nvSpPr>
        <p:spPr>
          <a:xfrm>
            <a:off x="3704895" y="3732221"/>
            <a:ext cx="614856" cy="346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66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7847B3B-7B81-490F-A782-C4B9C844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Operation of full wave centre tapped rectifier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310C1A66-403F-4F3E-A11E-56A9FC5E1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3917" y="2270590"/>
            <a:ext cx="5596758" cy="3578417"/>
          </a:xfrm>
        </p:spPr>
      </p:pic>
    </p:spTree>
    <p:extLst>
      <p:ext uri="{BB962C8B-B14F-4D97-AF65-F5344CB8AC3E}">
        <p14:creationId xmlns:p14="http://schemas.microsoft.com/office/powerpoint/2010/main" xmlns="" val="39496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0C9C53-BD28-4272-84A5-0ED23F57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6212219" cy="970450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2"/>
                </a:solidFill>
                <a:effectLst/>
                <a:latin typeface="Open Sans Hebrew"/>
              </a:rPr>
              <a:t>During positive half-cycles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center-tapped-full-wave-rectifier-animation">
            <a:extLst>
              <a:ext uri="{FF2B5EF4-FFF2-40B4-BE49-F238E27FC236}">
                <a16:creationId xmlns:a16="http://schemas.microsoft.com/office/drawing/2014/main" xmlns="" id="{40251EA7-8B56-42CD-A53F-37FF7F53EB11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5246" y="1731963"/>
            <a:ext cx="6831983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180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2A35EE-F7F6-437E-87F2-635EDA82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006" y="581575"/>
            <a:ext cx="4997669" cy="970450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2"/>
                </a:solidFill>
                <a:effectLst/>
                <a:latin typeface="Open Sans Hebrew"/>
              </a:rPr>
              <a:t>During negative 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Open Sans Hebrew"/>
              </a:rPr>
              <a:t>half-cycles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Center Tapped Full Wave Rectifier Working Animation">
            <a:extLst>
              <a:ext uri="{FF2B5EF4-FFF2-40B4-BE49-F238E27FC236}">
                <a16:creationId xmlns:a16="http://schemas.microsoft.com/office/drawing/2014/main" xmlns="" id="{772F986A-03BE-42A0-877F-52D59D7F0F32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7589" y="1731963"/>
            <a:ext cx="7087296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1674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1D9C1D-6B7D-4078-8DE7-D7F3A14532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20151" y="4887310"/>
            <a:ext cx="4445877" cy="233329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The End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2" descr="Copy of Thank you | PosterMyWall">
            <a:extLst>
              <a:ext uri="{FF2B5EF4-FFF2-40B4-BE49-F238E27FC236}">
                <a16:creationId xmlns:a16="http://schemas.microsoft.com/office/drawing/2014/main" xmlns="" id="{4D7D415D-E88F-4AB6-BBAD-B9627CA5EE7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002221" y="1690687"/>
            <a:ext cx="66294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074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149</TotalTime>
  <Words>83</Words>
  <Application>Microsoft Office PowerPoint</Application>
  <PresentationFormat>Custom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Slate</vt:lpstr>
      <vt:lpstr> Electronic Devices </vt:lpstr>
      <vt:lpstr> Topic:- Operation of full wave centre tapped rectifier</vt:lpstr>
      <vt:lpstr>Full Wave Rectifier</vt:lpstr>
      <vt:lpstr>Full Wave Rectifier</vt:lpstr>
      <vt:lpstr>Operation of full wave centre tapped rectifier</vt:lpstr>
      <vt:lpstr>During positive half-cycles</vt:lpstr>
      <vt:lpstr>During negative half-cycles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Devices</dc:title>
  <dc:creator>MD. ASIFUR RAHMAN</dc:creator>
  <cp:lastModifiedBy>Faiyaz Zaman</cp:lastModifiedBy>
  <cp:revision>15</cp:revision>
  <dcterms:created xsi:type="dcterms:W3CDTF">2021-02-26T20:31:34Z</dcterms:created>
  <dcterms:modified xsi:type="dcterms:W3CDTF">2023-04-02T18:20:27Z</dcterms:modified>
</cp:coreProperties>
</file>