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81" name="Shape 18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等线" panose="02010600030101010101" charset="-122"/>
      </a:defRPr>
    </a:lvl1pPr>
    <a:lvl2pPr indent="228600" latinLnBrk="0">
      <a:defRPr sz="1200">
        <a:latin typeface="+mj-lt"/>
        <a:ea typeface="+mj-ea"/>
        <a:cs typeface="+mj-cs"/>
        <a:sym typeface="等线" panose="02010600030101010101" charset="-122"/>
      </a:defRPr>
    </a:lvl2pPr>
    <a:lvl3pPr indent="457200" latinLnBrk="0">
      <a:defRPr sz="1200">
        <a:latin typeface="+mj-lt"/>
        <a:ea typeface="+mj-ea"/>
        <a:cs typeface="+mj-cs"/>
        <a:sym typeface="等线" panose="02010600030101010101" charset="-122"/>
      </a:defRPr>
    </a:lvl3pPr>
    <a:lvl4pPr indent="685800" latinLnBrk="0">
      <a:defRPr sz="1200">
        <a:latin typeface="+mj-lt"/>
        <a:ea typeface="+mj-ea"/>
        <a:cs typeface="+mj-cs"/>
        <a:sym typeface="等线" panose="02010600030101010101" charset="-122"/>
      </a:defRPr>
    </a:lvl4pPr>
    <a:lvl5pPr indent="914400" latinLnBrk="0">
      <a:defRPr sz="1200">
        <a:latin typeface="+mj-lt"/>
        <a:ea typeface="+mj-ea"/>
        <a:cs typeface="+mj-cs"/>
        <a:sym typeface="等线" panose="02010600030101010101" charset="-122"/>
      </a:defRPr>
    </a:lvl5pPr>
    <a:lvl6pPr indent="1143000" latinLnBrk="0">
      <a:defRPr sz="1200">
        <a:latin typeface="+mj-lt"/>
        <a:ea typeface="+mj-ea"/>
        <a:cs typeface="+mj-cs"/>
        <a:sym typeface="等线" panose="02010600030101010101" charset="-122"/>
      </a:defRPr>
    </a:lvl6pPr>
    <a:lvl7pPr indent="1371600" latinLnBrk="0">
      <a:defRPr sz="1200">
        <a:latin typeface="+mj-lt"/>
        <a:ea typeface="+mj-ea"/>
        <a:cs typeface="+mj-cs"/>
        <a:sym typeface="等线" panose="02010600030101010101" charset="-122"/>
      </a:defRPr>
    </a:lvl7pPr>
    <a:lvl8pPr indent="1600200" latinLnBrk="0">
      <a:defRPr sz="1200">
        <a:latin typeface="+mj-lt"/>
        <a:ea typeface="+mj-ea"/>
        <a:cs typeface="+mj-cs"/>
        <a:sym typeface="等线" panose="02010600030101010101" charset="-122"/>
      </a:defRPr>
    </a:lvl8pPr>
    <a:lvl9pPr indent="1828800" latinLnBrk="0">
      <a:defRPr sz="1200">
        <a:latin typeface="+mj-lt"/>
        <a:ea typeface="+mj-ea"/>
        <a:cs typeface="+mj-cs"/>
        <a:sym typeface="等线" panose="02010600030101010101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bg>
      <p:bgPr>
        <a:solidFill>
          <a:srgbClr val="3636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/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marL="457200" indent="-457200" algn="ctr">
              <a:lnSpc>
                <a:spcPct val="100000"/>
              </a:lnSpc>
              <a:defRPr sz="6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标题文本</a:t>
            </a:r>
          </a:p>
        </p:txBody>
      </p:sp>
      <p:sp>
        <p:nvSpPr>
          <p:cNvPr id="93" name="正文级别 1…"/>
          <p:cNvSpPr txBox="1"/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  <a:lvl2pPr marL="0" indent="457200" algn="ctr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2pPr>
            <a:lvl3pPr marL="0" indent="914400" algn="ctr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3pPr>
            <a:lvl4pPr marL="0" indent="1371600" algn="ctr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4pPr>
            <a:lvl5pPr marL="0" indent="1828800" algn="ctr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/>
          <p:nvPr>
            <p:ph type="sldNum" sz="quarter" idx="2"/>
          </p:nvPr>
        </p:nvSpPr>
        <p:spPr>
          <a:xfrm>
            <a:off x="11022672" y="5943917"/>
            <a:ext cx="245404" cy="243841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bg>
      <p:bgPr>
        <a:solidFill>
          <a:srgbClr val="3636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/>
          <p:nvPr>
            <p:ph type="title" hasCustomPrompt="1"/>
          </p:nvPr>
        </p:nvSpPr>
        <p:spPr>
          <a:xfrm>
            <a:off x="914400" y="609600"/>
            <a:ext cx="10353675" cy="969963"/>
          </a:xfrm>
          <a:prstGeom prst="rect">
            <a:avLst/>
          </a:prstGeom>
        </p:spPr>
        <p:txBody>
          <a:bodyPr/>
          <a:lstStyle>
            <a:lvl1pPr marL="457200" indent="-457200" algn="ctr">
              <a:lnSpc>
                <a:spcPct val="100000"/>
              </a:lnSpc>
              <a:defRPr sz="4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标题文本</a:t>
            </a:r>
          </a:p>
        </p:txBody>
      </p:sp>
      <p:sp>
        <p:nvSpPr>
          <p:cNvPr id="102" name="正文级别 1…"/>
          <p:cNvSpPr txBox="1"/>
          <p:nvPr>
            <p:ph type="body" idx="1" hasCustomPrompt="1"/>
          </p:nvPr>
        </p:nvSpPr>
        <p:spPr>
          <a:xfrm>
            <a:off x="914400" y="1731963"/>
            <a:ext cx="10353675" cy="4059238"/>
          </a:xfrm>
          <a:prstGeom prst="rect">
            <a:avLst/>
          </a:prstGeom>
        </p:spPr>
        <p:txBody>
          <a:bodyPr/>
          <a:lstStyle>
            <a:lvl1pPr marL="342900" indent="-304800" defTabSz="457200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SzPct val="70000"/>
              <a:buFontTx/>
              <a:buChar char=""/>
              <a:defRPr sz="2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  <a:lvl2pPr marL="750570" indent="-299720" defTabSz="457200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SzPct val="70000"/>
              <a:buFontTx/>
              <a:buChar char=""/>
              <a:defRPr sz="2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2pPr>
            <a:lvl3pPr marL="1078865" indent="-267970" defTabSz="457200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SzPct val="70000"/>
              <a:buFontTx/>
              <a:buChar char=""/>
              <a:defRPr sz="2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3pPr>
            <a:lvl4pPr marL="1477645" indent="-306070" defTabSz="457200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SzPct val="70000"/>
              <a:buFontTx/>
              <a:buChar char=""/>
              <a:defRPr sz="2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4pPr>
            <a:lvl5pPr marL="1765300" indent="-306070" defTabSz="457200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SzPct val="70000"/>
              <a:buFontTx/>
              <a:buChar char=""/>
              <a:defRPr sz="2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xfrm>
            <a:off x="11022672" y="5943917"/>
            <a:ext cx="245404" cy="243841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solidFill>
          <a:srgbClr val="3636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/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marL="457200" indent="-457200" algn="ctr">
              <a:lnSpc>
                <a:spcPct val="100000"/>
              </a:lnSpc>
              <a:defRPr sz="6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标题文本</a:t>
            </a:r>
          </a:p>
        </p:txBody>
      </p:sp>
      <p:sp>
        <p:nvSpPr>
          <p:cNvPr id="111" name="正文级别 1…"/>
          <p:cNvSpPr txBox="1"/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  <a:lvl2pPr marL="0" indent="457200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2pPr>
            <a:lvl3pPr marL="0" indent="914400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3pPr>
            <a:lvl4pPr marL="0" indent="1371600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4pPr>
            <a:lvl5pPr marL="0" indent="1828800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2" name="幻灯片编号"/>
          <p:cNvSpPr txBox="1"/>
          <p:nvPr>
            <p:ph type="sldNum" sz="quarter" idx="2"/>
          </p:nvPr>
        </p:nvSpPr>
        <p:spPr>
          <a:xfrm>
            <a:off x="11022672" y="5943917"/>
            <a:ext cx="245404" cy="243841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solidFill>
          <a:srgbClr val="3636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标题文本"/>
          <p:cNvSpPr txBox="1"/>
          <p:nvPr>
            <p:ph type="title" hasCustomPrompt="1"/>
          </p:nvPr>
        </p:nvSpPr>
        <p:spPr>
          <a:xfrm>
            <a:off x="914400" y="609600"/>
            <a:ext cx="10353675" cy="969963"/>
          </a:xfrm>
          <a:prstGeom prst="rect">
            <a:avLst/>
          </a:prstGeom>
        </p:spPr>
        <p:txBody>
          <a:bodyPr/>
          <a:lstStyle>
            <a:lvl1pPr marL="457200" indent="-457200" algn="ctr">
              <a:lnSpc>
                <a:spcPct val="100000"/>
              </a:lnSpc>
              <a:defRPr sz="4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标题文本</a:t>
            </a:r>
          </a:p>
        </p:txBody>
      </p:sp>
      <p:sp>
        <p:nvSpPr>
          <p:cNvPr id="120" name="正文级别 1…"/>
          <p:cNvSpPr txBox="1"/>
          <p:nvPr>
            <p:ph type="body" sz="half" idx="1" hasCustomPrompt="1"/>
          </p:nvPr>
        </p:nvSpPr>
        <p:spPr>
          <a:xfrm>
            <a:off x="914400" y="1731963"/>
            <a:ext cx="5100638" cy="4059238"/>
          </a:xfrm>
          <a:prstGeom prst="rect">
            <a:avLst/>
          </a:prstGeom>
        </p:spPr>
        <p:txBody>
          <a:bodyPr/>
          <a:lstStyle>
            <a:lvl1pPr marL="342900" indent="-304800" defTabSz="457200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SzPct val="70000"/>
              <a:buFontTx/>
              <a:buChar char=""/>
              <a:defRPr sz="2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  <a:lvl2pPr marL="750570" indent="-299720" defTabSz="457200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SzPct val="70000"/>
              <a:buFontTx/>
              <a:buChar char=""/>
              <a:defRPr sz="2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2pPr>
            <a:lvl3pPr marL="1078865" indent="-267970" defTabSz="457200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SzPct val="70000"/>
              <a:buFontTx/>
              <a:buChar char=""/>
              <a:defRPr sz="2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3pPr>
            <a:lvl4pPr marL="1477645" indent="-306070" defTabSz="457200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SzPct val="70000"/>
              <a:buFontTx/>
              <a:buChar char=""/>
              <a:defRPr sz="2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4pPr>
            <a:lvl5pPr marL="1765300" indent="-306070" defTabSz="457200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SzPct val="70000"/>
              <a:buFontTx/>
              <a:buChar char=""/>
              <a:defRPr sz="2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幻灯片编号"/>
          <p:cNvSpPr txBox="1"/>
          <p:nvPr>
            <p:ph type="sldNum" sz="quarter" idx="2"/>
          </p:nvPr>
        </p:nvSpPr>
        <p:spPr>
          <a:xfrm>
            <a:off x="11022672" y="5943917"/>
            <a:ext cx="245404" cy="243841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bg>
      <p:bgPr>
        <a:solidFill>
          <a:srgbClr val="3636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文本"/>
          <p:cNvSpPr txBox="1"/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>
            <a:lvl1pPr marL="457200" indent="-457200" algn="ctr">
              <a:lnSpc>
                <a:spcPct val="100000"/>
              </a:lnSpc>
              <a:defRPr sz="4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标题文本</a:t>
            </a:r>
          </a:p>
        </p:txBody>
      </p:sp>
      <p:sp>
        <p:nvSpPr>
          <p:cNvPr id="129" name="正文级别 1…"/>
          <p:cNvSpPr txBox="1"/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  <a:lvl2pPr marL="0" indent="457200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2pPr>
            <a:lvl3pPr marL="0" indent="914400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3pPr>
            <a:lvl4pPr marL="0" indent="1371600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4pPr>
            <a:lvl5pPr marL="0" indent="1828800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0" name="文本占位符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4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  <p:sp>
        <p:nvSpPr>
          <p:cNvPr id="131" name="幻灯片编号"/>
          <p:cNvSpPr txBox="1"/>
          <p:nvPr>
            <p:ph type="sldNum" sz="quarter" idx="2"/>
          </p:nvPr>
        </p:nvSpPr>
        <p:spPr>
          <a:xfrm>
            <a:off x="11022672" y="5943917"/>
            <a:ext cx="245404" cy="243841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bg>
      <p:bgPr>
        <a:solidFill>
          <a:srgbClr val="3636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标题文本"/>
          <p:cNvSpPr txBox="1"/>
          <p:nvPr>
            <p:ph type="title" hasCustomPrompt="1"/>
          </p:nvPr>
        </p:nvSpPr>
        <p:spPr>
          <a:xfrm>
            <a:off x="914400" y="609600"/>
            <a:ext cx="10353675" cy="969963"/>
          </a:xfrm>
          <a:prstGeom prst="rect">
            <a:avLst/>
          </a:prstGeom>
        </p:spPr>
        <p:txBody>
          <a:bodyPr/>
          <a:lstStyle>
            <a:lvl1pPr marL="457200" indent="-457200" algn="ctr">
              <a:lnSpc>
                <a:spcPct val="100000"/>
              </a:lnSpc>
              <a:defRPr sz="4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标题文本</a:t>
            </a:r>
          </a:p>
        </p:txBody>
      </p:sp>
      <p:sp>
        <p:nvSpPr>
          <p:cNvPr id="139" name="幻灯片编号"/>
          <p:cNvSpPr txBox="1"/>
          <p:nvPr>
            <p:ph type="sldNum" sz="quarter" idx="2"/>
          </p:nvPr>
        </p:nvSpPr>
        <p:spPr>
          <a:xfrm>
            <a:off x="11022672" y="5943917"/>
            <a:ext cx="245404" cy="243841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bg>
      <p:bgPr>
        <a:solidFill>
          <a:srgbClr val="3636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幻灯片编号"/>
          <p:cNvSpPr txBox="1"/>
          <p:nvPr>
            <p:ph type="sldNum" sz="quarter" idx="2"/>
          </p:nvPr>
        </p:nvSpPr>
        <p:spPr>
          <a:xfrm>
            <a:off x="11022672" y="5943917"/>
            <a:ext cx="245404" cy="243841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bg>
      <p:bgPr>
        <a:solidFill>
          <a:srgbClr val="3636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标题文本"/>
          <p:cNvSpPr txBox="1"/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 marL="457200" indent="-457200" algn="ctr">
              <a:lnSpc>
                <a:spcPct val="100000"/>
              </a:lnSpc>
              <a:defRPr sz="32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标题文本</a:t>
            </a:r>
          </a:p>
        </p:txBody>
      </p:sp>
      <p:sp>
        <p:nvSpPr>
          <p:cNvPr id="154" name="正文级别 1…"/>
          <p:cNvSpPr txBox="1"/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 marL="342900" indent="-304800" defTabSz="457200">
              <a:lnSpc>
                <a:spcPct val="100000"/>
              </a:lnSpc>
              <a:spcBef>
                <a:spcPts val="700"/>
              </a:spcBef>
              <a:buClr>
                <a:srgbClr val="FFFFFF"/>
              </a:buClr>
              <a:buSzPct val="70000"/>
              <a:buFontTx/>
              <a:buChar char=""/>
              <a:defRPr sz="32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  <a:lvl2pPr marL="759460" indent="-308610" defTabSz="457200">
              <a:lnSpc>
                <a:spcPct val="100000"/>
              </a:lnSpc>
              <a:spcBef>
                <a:spcPts val="700"/>
              </a:spcBef>
              <a:buClr>
                <a:srgbClr val="FFFFFF"/>
              </a:buClr>
              <a:buSzPct val="70000"/>
              <a:buFontTx/>
              <a:buChar char=""/>
              <a:defRPr sz="32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2pPr>
            <a:lvl3pPr marL="1096645" indent="-285750" defTabSz="457200">
              <a:lnSpc>
                <a:spcPct val="100000"/>
              </a:lnSpc>
              <a:spcBef>
                <a:spcPts val="700"/>
              </a:spcBef>
              <a:buClr>
                <a:srgbClr val="FFFFFF"/>
              </a:buClr>
              <a:buSzPct val="70000"/>
              <a:buFontTx/>
              <a:buChar char=""/>
              <a:defRPr sz="32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3pPr>
            <a:lvl4pPr marL="1514475" indent="-342900" defTabSz="457200">
              <a:lnSpc>
                <a:spcPct val="100000"/>
              </a:lnSpc>
              <a:spcBef>
                <a:spcPts val="700"/>
              </a:spcBef>
              <a:buClr>
                <a:srgbClr val="FFFFFF"/>
              </a:buClr>
              <a:buSzPct val="70000"/>
              <a:buFontTx/>
              <a:buChar char=""/>
              <a:defRPr sz="32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4pPr>
            <a:lvl5pPr marL="1801495" indent="-342900" defTabSz="457200">
              <a:lnSpc>
                <a:spcPct val="100000"/>
              </a:lnSpc>
              <a:spcBef>
                <a:spcPts val="700"/>
              </a:spcBef>
              <a:buClr>
                <a:srgbClr val="FFFFFF"/>
              </a:buClr>
              <a:buSzPct val="70000"/>
              <a:buFontTx/>
              <a:buChar char=""/>
              <a:defRPr sz="32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5" name="文本占位符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p:txBody>
      </p:sp>
      <p:sp>
        <p:nvSpPr>
          <p:cNvPr id="156" name="幻灯片编号"/>
          <p:cNvSpPr txBox="1"/>
          <p:nvPr>
            <p:ph type="sldNum" sz="quarter" idx="2"/>
          </p:nvPr>
        </p:nvSpPr>
        <p:spPr>
          <a:xfrm>
            <a:off x="11022672" y="5943917"/>
            <a:ext cx="245404" cy="243841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bg>
      <p:bgPr>
        <a:solidFill>
          <a:srgbClr val="3636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标题文本"/>
          <p:cNvSpPr txBox="1"/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 marL="457200" indent="-457200" algn="ctr">
              <a:lnSpc>
                <a:spcPct val="100000"/>
              </a:lnSpc>
              <a:defRPr sz="32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标题文本</a:t>
            </a:r>
          </a:p>
        </p:txBody>
      </p:sp>
      <p:sp>
        <p:nvSpPr>
          <p:cNvPr id="164" name="图片占位符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165" name="正文级别 1…"/>
          <p:cNvSpPr txBox="1"/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  <a:lvl2pPr marL="0" indent="457200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2pPr>
            <a:lvl3pPr marL="0" indent="914400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3pPr>
            <a:lvl4pPr marL="0" indent="1371600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4pPr>
            <a:lvl5pPr marL="0" indent="1828800" defTabSz="4572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6" name="幻灯片编号"/>
          <p:cNvSpPr txBox="1"/>
          <p:nvPr>
            <p:ph type="sldNum" sz="quarter" idx="2"/>
          </p:nvPr>
        </p:nvSpPr>
        <p:spPr>
          <a:xfrm>
            <a:off x="11022672" y="5943917"/>
            <a:ext cx="245404" cy="243841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定义版式">
    <p:bg>
      <p:bgPr>
        <a:solidFill>
          <a:srgbClr val="3636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标题文本"/>
          <p:cNvSpPr txBox="1"/>
          <p:nvPr>
            <p:ph type="title" hasCustomPrompt="1"/>
          </p:nvPr>
        </p:nvSpPr>
        <p:spPr>
          <a:xfrm>
            <a:off x="914400" y="609600"/>
            <a:ext cx="10353675" cy="969963"/>
          </a:xfrm>
          <a:prstGeom prst="rect">
            <a:avLst/>
          </a:prstGeom>
        </p:spPr>
        <p:txBody>
          <a:bodyPr/>
          <a:lstStyle>
            <a:lvl1pPr marL="457200" indent="-457200" algn="ctr">
              <a:lnSpc>
                <a:spcPct val="100000"/>
              </a:lnSpc>
              <a:defRPr sz="4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标题文本</a:t>
            </a:r>
          </a:p>
        </p:txBody>
      </p:sp>
      <p:sp>
        <p:nvSpPr>
          <p:cNvPr id="174" name="幻灯片编号"/>
          <p:cNvSpPr txBox="1"/>
          <p:nvPr>
            <p:ph type="sldNum" sz="quarter" idx="2"/>
          </p:nvPr>
        </p:nvSpPr>
        <p:spPr>
          <a:xfrm>
            <a:off x="11022672" y="5943917"/>
            <a:ext cx="245404" cy="243841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F2F2F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84" name="正文级别 1…"/>
          <p:cNvSpPr txBox="1"/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 panose="02010600030101010101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绿"/>
          <p:cNvSpPr/>
          <p:nvPr/>
        </p:nvSpPr>
        <p:spPr>
          <a:xfrm rot="19200000">
            <a:off x="-1617664" y="-1506538"/>
            <a:ext cx="3236914" cy="431800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457200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184" name="黄"/>
          <p:cNvSpPr/>
          <p:nvPr/>
        </p:nvSpPr>
        <p:spPr>
          <a:xfrm rot="19800000">
            <a:off x="-1617664" y="-1531939"/>
            <a:ext cx="3236914" cy="43180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r" defTabSz="457200">
              <a:defRPr sz="3200" b="1" i="1">
                <a:solidFill>
                  <a:srgbClr val="FFFFFF"/>
                </a:solidFill>
                <a:latin typeface="Staccato222 BT"/>
                <a:ea typeface="Staccato222 BT"/>
                <a:cs typeface="Staccato222 BT"/>
                <a:sym typeface="Staccato222 BT"/>
              </a:defRPr>
            </a:pPr>
          </a:p>
        </p:txBody>
      </p:sp>
      <p:sp>
        <p:nvSpPr>
          <p:cNvPr id="185" name="蓝"/>
          <p:cNvSpPr/>
          <p:nvPr/>
        </p:nvSpPr>
        <p:spPr>
          <a:xfrm rot="20400000">
            <a:off x="-1617664" y="-1557339"/>
            <a:ext cx="3236914" cy="43180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r" defTabSz="457200">
              <a:defRPr sz="3200" b="1" i="1">
                <a:solidFill>
                  <a:srgbClr val="FFFFFF"/>
                </a:solidFill>
                <a:latin typeface="Staccato222 BT"/>
                <a:ea typeface="Staccato222 BT"/>
                <a:cs typeface="Staccato222 BT"/>
                <a:sym typeface="Staccato222 BT"/>
              </a:defRPr>
            </a:pPr>
          </a:p>
        </p:txBody>
      </p:sp>
      <p:sp>
        <p:nvSpPr>
          <p:cNvPr id="186" name="红"/>
          <p:cNvSpPr/>
          <p:nvPr/>
        </p:nvSpPr>
        <p:spPr>
          <a:xfrm rot="21000000">
            <a:off x="-1617664" y="-1531939"/>
            <a:ext cx="3236914" cy="4318003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</p:spPr>
        <p:txBody>
          <a:bodyPr lIns="45719" rIns="45719" anchor="ctr"/>
          <a:lstStyle/>
          <a:p>
            <a:pPr algn="r" defTabSz="457200">
              <a:defRPr sz="3200" b="1" i="1">
                <a:solidFill>
                  <a:srgbClr val="FFFFFF"/>
                </a:solidFill>
                <a:latin typeface="Staccato222 BT"/>
                <a:ea typeface="Staccato222 BT"/>
                <a:cs typeface="Staccato222 BT"/>
                <a:sym typeface="Staccato222 BT"/>
              </a:defRPr>
            </a:pPr>
          </a:p>
        </p:txBody>
      </p:sp>
      <p:grpSp>
        <p:nvGrpSpPr>
          <p:cNvPr id="191" name="组合 12"/>
          <p:cNvGrpSpPr/>
          <p:nvPr/>
        </p:nvGrpSpPr>
        <p:grpSpPr>
          <a:xfrm>
            <a:off x="-884238" y="3873499"/>
            <a:ext cx="12201527" cy="157165"/>
            <a:chOff x="0" y="0"/>
            <a:chExt cx="12201525" cy="157163"/>
          </a:xfrm>
        </p:grpSpPr>
        <p:sp>
          <p:nvSpPr>
            <p:cNvPr id="187" name="绿"/>
            <p:cNvSpPr/>
            <p:nvPr/>
          </p:nvSpPr>
          <p:spPr>
            <a:xfrm rot="10800000">
              <a:off x="0" y="-1"/>
              <a:ext cx="3048488" cy="157164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 defTabSz="457200">
                <a:defRPr sz="3200" b="1" i="1">
                  <a:solidFill>
                    <a:srgbClr val="FFFFFF"/>
                  </a:solidFill>
                  <a:latin typeface="Staccato222 BT"/>
                  <a:ea typeface="Staccato222 BT"/>
                  <a:cs typeface="Staccato222 BT"/>
                  <a:sym typeface="Staccato222 BT"/>
                </a:defRPr>
              </a:pPr>
            </a:p>
          </p:txBody>
        </p:sp>
        <p:sp>
          <p:nvSpPr>
            <p:cNvPr id="188" name="黄"/>
            <p:cNvSpPr/>
            <p:nvPr/>
          </p:nvSpPr>
          <p:spPr>
            <a:xfrm rot="10800000">
              <a:off x="3051012" y="-1"/>
              <a:ext cx="3048488" cy="15716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 defTabSz="457200">
                <a:defRPr sz="3200" b="1" i="1">
                  <a:solidFill>
                    <a:srgbClr val="FFFFFF"/>
                  </a:solidFill>
                  <a:latin typeface="Staccato222 BT"/>
                  <a:ea typeface="Staccato222 BT"/>
                  <a:cs typeface="Staccato222 BT"/>
                  <a:sym typeface="Staccato222 BT"/>
                </a:defRPr>
              </a:pPr>
            </a:p>
          </p:txBody>
        </p:sp>
        <p:sp>
          <p:nvSpPr>
            <p:cNvPr id="189" name="蓝"/>
            <p:cNvSpPr/>
            <p:nvPr/>
          </p:nvSpPr>
          <p:spPr>
            <a:xfrm rot="10800000">
              <a:off x="6102025" y="-1"/>
              <a:ext cx="3048488" cy="15716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 defTabSz="457200">
                <a:defRPr sz="3200" b="1" i="1">
                  <a:solidFill>
                    <a:srgbClr val="FFFFFF"/>
                  </a:solidFill>
                  <a:latin typeface="Staccato222 BT"/>
                  <a:ea typeface="Staccato222 BT"/>
                  <a:cs typeface="Staccato222 BT"/>
                  <a:sym typeface="Staccato222 BT"/>
                </a:defRPr>
              </a:pPr>
            </a:p>
          </p:txBody>
        </p:sp>
        <p:sp>
          <p:nvSpPr>
            <p:cNvPr id="190" name="红"/>
            <p:cNvSpPr/>
            <p:nvPr/>
          </p:nvSpPr>
          <p:spPr>
            <a:xfrm rot="10800000">
              <a:off x="9153038" y="-1"/>
              <a:ext cx="3048488" cy="157164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</p:grpSp>
      <p:sp>
        <p:nvSpPr>
          <p:cNvPr id="192" name="标题 6"/>
          <p:cNvSpPr txBox="1"/>
          <p:nvPr>
            <p:ph type="title"/>
          </p:nvPr>
        </p:nvSpPr>
        <p:spPr>
          <a:xfrm>
            <a:off x="1865311" y="2481263"/>
            <a:ext cx="9786498" cy="1828801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3600"/>
              </a:spcBef>
              <a:defRPr sz="6000" b="1"/>
            </a:pPr>
            <a:r>
              <a:rPr>
                <a:solidFill>
                  <a:schemeClr val="accent4"/>
                </a:solidFill>
              </a:rPr>
              <a:t>MeetHere </a:t>
            </a:r>
            <a:r>
              <a:t>场馆预约网站</a:t>
            </a:r>
          </a:p>
        </p:txBody>
      </p:sp>
      <p:sp>
        <p:nvSpPr>
          <p:cNvPr id="193" name="副标题 10"/>
          <p:cNvSpPr txBox="1"/>
          <p:nvPr>
            <p:ph type="body" sz="quarter" idx="4294967295"/>
          </p:nvPr>
        </p:nvSpPr>
        <p:spPr>
          <a:xfrm>
            <a:off x="2210946" y="5554217"/>
            <a:ext cx="9440864" cy="1049338"/>
          </a:xfrm>
          <a:prstGeom prst="rect">
            <a:avLst/>
          </a:prstGeom>
        </p:spPr>
        <p:txBody>
          <a:bodyPr/>
          <a:lstStyle/>
          <a:p>
            <a:pPr marL="0" indent="36195" algn="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2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成员：  陈帆 项逸雯</a:t>
            </a:r>
          </a:p>
          <a:p>
            <a:pPr marL="0" indent="36195" algn="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2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甘丽蓉 杨晓妍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红"/>
          <p:cNvSpPr/>
          <p:nvPr/>
        </p:nvSpPr>
        <p:spPr>
          <a:xfrm rot="20015795">
            <a:off x="-2095500" y="5245100"/>
            <a:ext cx="3048000" cy="7207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457200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276" name="绿"/>
          <p:cNvSpPr/>
          <p:nvPr/>
        </p:nvSpPr>
        <p:spPr>
          <a:xfrm rot="20015795">
            <a:off x="-2098675" y="2039938"/>
            <a:ext cx="3048000" cy="720726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</p:spPr>
        <p:txBody>
          <a:bodyPr lIns="45719" rIns="45719" anchor="ctr"/>
          <a:lstStyle/>
          <a:p>
            <a:pPr algn="r" defTabSz="457200">
              <a:defRPr sz="3200" b="1" i="1">
                <a:solidFill>
                  <a:srgbClr val="FFFFFF"/>
                </a:solidFill>
                <a:latin typeface="Staccato222 BT"/>
                <a:ea typeface="Staccato222 BT"/>
                <a:cs typeface="Staccato222 BT"/>
                <a:sym typeface="Staccato222 BT"/>
              </a:defRPr>
            </a:pPr>
          </a:p>
        </p:txBody>
      </p:sp>
      <p:grpSp>
        <p:nvGrpSpPr>
          <p:cNvPr id="279" name="黄"/>
          <p:cNvGrpSpPr/>
          <p:nvPr/>
        </p:nvGrpSpPr>
        <p:grpSpPr>
          <a:xfrm>
            <a:off x="-391529" y="2701843"/>
            <a:ext cx="3048421" cy="1998827"/>
            <a:chOff x="0" y="0"/>
            <a:chExt cx="3048419" cy="1998825"/>
          </a:xfrm>
        </p:grpSpPr>
        <p:sp>
          <p:nvSpPr>
            <p:cNvPr id="277" name="矩形"/>
            <p:cNvSpPr/>
            <p:nvPr/>
          </p:nvSpPr>
          <p:spPr>
            <a:xfrm rot="20015795">
              <a:off x="1003" y="639844"/>
              <a:ext cx="3046414" cy="71913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 defTabSz="457200">
                <a:defRPr sz="3200" b="1" i="1">
                  <a:solidFill>
                    <a:srgbClr val="FFFFFF"/>
                  </a:solidFill>
                  <a:latin typeface="Staccato222 BT"/>
                  <a:ea typeface="Staccato222 BT"/>
                  <a:cs typeface="Staccato222 BT"/>
                  <a:sym typeface="Staccato222 BT"/>
                </a:defRPr>
              </a:pPr>
            </a:p>
          </p:txBody>
        </p:sp>
        <p:sp>
          <p:nvSpPr>
            <p:cNvPr id="278" name="系统测试"/>
            <p:cNvSpPr txBox="1"/>
            <p:nvPr/>
          </p:nvSpPr>
          <p:spPr>
            <a:xfrm rot="20015795">
              <a:off x="46723" y="667942"/>
              <a:ext cx="2954974" cy="66294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r" defTabSz="457200">
                <a:defRPr sz="3200" b="1" i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pPr>
                <a:defRPr>
                  <a:latin typeface="Staccato222 BT"/>
                  <a:ea typeface="Staccato222 BT"/>
                  <a:cs typeface="Staccato222 BT"/>
                  <a:sym typeface="Staccato222 BT"/>
                </a:defRPr>
              </a:pPr>
              <a:r>
                <a:rPr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系统测试</a:t>
              </a:r>
              <a:endPara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280" name="蓝"/>
          <p:cNvSpPr/>
          <p:nvPr/>
        </p:nvSpPr>
        <p:spPr>
          <a:xfrm rot="20015795">
            <a:off x="-2095500" y="3108325"/>
            <a:ext cx="3048000" cy="7207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r" defTabSz="457200">
              <a:defRPr sz="3200" b="1" i="1">
                <a:solidFill>
                  <a:srgbClr val="FFFFFF"/>
                </a:solidFill>
                <a:latin typeface="Staccato222 BT"/>
                <a:ea typeface="Staccato222 BT"/>
                <a:cs typeface="Staccato222 BT"/>
                <a:sym typeface="Staccato222 BT"/>
              </a:defRPr>
            </a:pPr>
          </a:p>
        </p:txBody>
      </p:sp>
      <p:sp>
        <p:nvSpPr>
          <p:cNvPr id="281" name="文本框 8"/>
          <p:cNvSpPr txBox="1"/>
          <p:nvPr/>
        </p:nvSpPr>
        <p:spPr>
          <a:xfrm>
            <a:off x="4062729" y="2188686"/>
            <a:ext cx="4066541" cy="3025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  <a:defRPr sz="2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通过</a:t>
            </a:r>
            <a:r>
              <a:rPr>
                <a:solidFill>
                  <a:schemeClr val="accent4"/>
                </a:solidFill>
              </a:rPr>
              <a:t>系统</a:t>
            </a:r>
            <a:r>
              <a:t>测试，发现以下问题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/>
              <a:buChar char="•"/>
              <a:defRPr sz="2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配置路径错误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/>
              <a:buChar char="•"/>
              <a:defRPr sz="2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数据库缺陷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/>
              <a:buChar char="•"/>
              <a:defRPr sz="2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模态框提示信息不准确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/>
              <a:buChar char="•"/>
              <a:defRPr sz="2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非法输入值</a:t>
            </a:r>
          </a:p>
        </p:txBody>
      </p:sp>
      <p:sp>
        <p:nvSpPr>
          <p:cNvPr id="282" name="矩形 1"/>
          <p:cNvSpPr txBox="1"/>
          <p:nvPr/>
        </p:nvSpPr>
        <p:spPr>
          <a:xfrm>
            <a:off x="2839012" y="489661"/>
            <a:ext cx="3660141" cy="599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800" b="1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解决的关键问题（三）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红"/>
          <p:cNvSpPr/>
          <p:nvPr/>
        </p:nvSpPr>
        <p:spPr>
          <a:xfrm rot="20015795">
            <a:off x="-2095500" y="5245100"/>
            <a:ext cx="3048000" cy="7207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457200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285" name="绿"/>
          <p:cNvSpPr/>
          <p:nvPr/>
        </p:nvSpPr>
        <p:spPr>
          <a:xfrm rot="20015795">
            <a:off x="-2098675" y="2039938"/>
            <a:ext cx="3048000" cy="720726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</p:spPr>
        <p:txBody>
          <a:bodyPr lIns="45719" rIns="45719" anchor="ctr"/>
          <a:lstStyle/>
          <a:p>
            <a:pPr algn="r" defTabSz="457200">
              <a:defRPr sz="3200" b="1" i="1">
                <a:solidFill>
                  <a:srgbClr val="FFFFFF"/>
                </a:solidFill>
                <a:latin typeface="Staccato222 BT"/>
                <a:ea typeface="Staccato222 BT"/>
                <a:cs typeface="Staccato222 BT"/>
                <a:sym typeface="Staccato222 BT"/>
              </a:defRPr>
            </a:pPr>
          </a:p>
        </p:txBody>
      </p:sp>
      <p:grpSp>
        <p:nvGrpSpPr>
          <p:cNvPr id="288" name="黄"/>
          <p:cNvGrpSpPr/>
          <p:nvPr/>
        </p:nvGrpSpPr>
        <p:grpSpPr>
          <a:xfrm>
            <a:off x="-391529" y="2701843"/>
            <a:ext cx="3048421" cy="1998827"/>
            <a:chOff x="0" y="0"/>
            <a:chExt cx="3048419" cy="1998825"/>
          </a:xfrm>
        </p:grpSpPr>
        <p:sp>
          <p:nvSpPr>
            <p:cNvPr id="286" name="矩形"/>
            <p:cNvSpPr/>
            <p:nvPr/>
          </p:nvSpPr>
          <p:spPr>
            <a:xfrm rot="20015795">
              <a:off x="1003" y="639844"/>
              <a:ext cx="3046414" cy="71913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 defTabSz="457200">
                <a:defRPr sz="3200" b="1" i="1">
                  <a:solidFill>
                    <a:srgbClr val="FFFFFF"/>
                  </a:solidFill>
                  <a:latin typeface="Staccato222 BT"/>
                  <a:ea typeface="Staccato222 BT"/>
                  <a:cs typeface="Staccato222 BT"/>
                  <a:sym typeface="Staccato222 BT"/>
                </a:defRPr>
              </a:pPr>
            </a:p>
          </p:txBody>
        </p:sp>
        <p:sp>
          <p:nvSpPr>
            <p:cNvPr id="287" name="系统测试"/>
            <p:cNvSpPr txBox="1"/>
            <p:nvPr/>
          </p:nvSpPr>
          <p:spPr>
            <a:xfrm rot="20015795">
              <a:off x="46723" y="667942"/>
              <a:ext cx="2954974" cy="66294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r" defTabSz="457200">
                <a:defRPr sz="3200" b="1" i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pPr>
                <a:defRPr>
                  <a:latin typeface="Staccato222 BT"/>
                  <a:ea typeface="Staccato222 BT"/>
                  <a:cs typeface="Staccato222 BT"/>
                  <a:sym typeface="Staccato222 BT"/>
                </a:defRPr>
              </a:pPr>
              <a:r>
                <a:rPr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系统测试</a:t>
              </a:r>
              <a:endPara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289" name="蓝"/>
          <p:cNvSpPr/>
          <p:nvPr/>
        </p:nvSpPr>
        <p:spPr>
          <a:xfrm rot="20015795">
            <a:off x="-2095500" y="3108325"/>
            <a:ext cx="3048000" cy="7207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r" defTabSz="457200">
              <a:defRPr sz="3200" b="1" i="1">
                <a:solidFill>
                  <a:srgbClr val="FFFFFF"/>
                </a:solidFill>
                <a:latin typeface="Staccato222 BT"/>
                <a:ea typeface="Staccato222 BT"/>
                <a:cs typeface="Staccato222 BT"/>
                <a:sym typeface="Staccato222 BT"/>
              </a:defRPr>
            </a:pPr>
          </a:p>
        </p:txBody>
      </p:sp>
      <p:sp>
        <p:nvSpPr>
          <p:cNvPr id="290" name="矩形 1"/>
          <p:cNvSpPr txBox="1"/>
          <p:nvPr/>
        </p:nvSpPr>
        <p:spPr>
          <a:xfrm>
            <a:off x="2839012" y="489661"/>
            <a:ext cx="1526541" cy="599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800" b="1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缺陷报告</a:t>
            </a:r>
          </a:p>
        </p:txBody>
      </p:sp>
      <p:sp>
        <p:nvSpPr>
          <p:cNvPr id="291" name="文本框 2"/>
          <p:cNvSpPr txBox="1"/>
          <p:nvPr/>
        </p:nvSpPr>
        <p:spPr>
          <a:xfrm>
            <a:off x="2767190" y="1194884"/>
            <a:ext cx="6657620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通过缺陷报告管理软件缺陷，显示软件修复流程</a:t>
            </a:r>
          </a:p>
        </p:txBody>
      </p:sp>
      <p:pic>
        <p:nvPicPr>
          <p:cNvPr id="292" name="截屏2019-12-24上午10.53.04.png" descr="截屏2019-12-24上午10.53.0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4452" y="1709608"/>
            <a:ext cx="6045201" cy="44704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红"/>
          <p:cNvSpPr/>
          <p:nvPr/>
        </p:nvSpPr>
        <p:spPr>
          <a:xfrm rot="20015795">
            <a:off x="-2095500" y="5245100"/>
            <a:ext cx="3048000" cy="7207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457200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295" name="绿"/>
          <p:cNvSpPr/>
          <p:nvPr/>
        </p:nvSpPr>
        <p:spPr>
          <a:xfrm rot="20015795">
            <a:off x="-2098675" y="2039938"/>
            <a:ext cx="3048000" cy="720726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</p:spPr>
        <p:txBody>
          <a:bodyPr lIns="45719" rIns="45719" anchor="ctr"/>
          <a:lstStyle/>
          <a:p>
            <a:pPr algn="r" defTabSz="457200">
              <a:defRPr sz="3200" b="1" i="1">
                <a:solidFill>
                  <a:srgbClr val="FFFFFF"/>
                </a:solidFill>
                <a:latin typeface="Staccato222 BT"/>
                <a:ea typeface="Staccato222 BT"/>
                <a:cs typeface="Staccato222 BT"/>
                <a:sym typeface="Staccato222 BT"/>
              </a:defRPr>
            </a:pPr>
          </a:p>
        </p:txBody>
      </p:sp>
      <p:grpSp>
        <p:nvGrpSpPr>
          <p:cNvPr id="298" name="黄"/>
          <p:cNvGrpSpPr/>
          <p:nvPr/>
        </p:nvGrpSpPr>
        <p:grpSpPr>
          <a:xfrm>
            <a:off x="-391529" y="2701843"/>
            <a:ext cx="3048421" cy="1998827"/>
            <a:chOff x="0" y="0"/>
            <a:chExt cx="3048419" cy="1998825"/>
          </a:xfrm>
        </p:grpSpPr>
        <p:sp>
          <p:nvSpPr>
            <p:cNvPr id="296" name="矩形"/>
            <p:cNvSpPr/>
            <p:nvPr/>
          </p:nvSpPr>
          <p:spPr>
            <a:xfrm rot="20015795">
              <a:off x="1003" y="639844"/>
              <a:ext cx="3046414" cy="71913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 defTabSz="457200">
                <a:defRPr sz="3200" b="1" i="1">
                  <a:solidFill>
                    <a:srgbClr val="FFFFFF"/>
                  </a:solidFill>
                  <a:latin typeface="Staccato222 BT"/>
                  <a:ea typeface="Staccato222 BT"/>
                  <a:cs typeface="Staccato222 BT"/>
                  <a:sym typeface="Staccato222 BT"/>
                </a:defRPr>
              </a:pPr>
            </a:p>
          </p:txBody>
        </p:sp>
        <p:sp>
          <p:nvSpPr>
            <p:cNvPr id="297" name="系统测试"/>
            <p:cNvSpPr txBox="1"/>
            <p:nvPr/>
          </p:nvSpPr>
          <p:spPr>
            <a:xfrm rot="20015795">
              <a:off x="46723" y="667942"/>
              <a:ext cx="2954974" cy="66294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r" defTabSz="457200">
                <a:defRPr sz="3200" b="1" i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pPr>
                <a:defRPr>
                  <a:latin typeface="Staccato222 BT"/>
                  <a:ea typeface="Staccato222 BT"/>
                  <a:cs typeface="Staccato222 BT"/>
                  <a:sym typeface="Staccato222 BT"/>
                </a:defRPr>
              </a:pPr>
              <a:r>
                <a:rPr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系统测试</a:t>
              </a:r>
              <a:endPara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299" name="蓝"/>
          <p:cNvSpPr/>
          <p:nvPr/>
        </p:nvSpPr>
        <p:spPr>
          <a:xfrm rot="20015795">
            <a:off x="-2095500" y="3108325"/>
            <a:ext cx="3048000" cy="7207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r" defTabSz="457200">
              <a:defRPr sz="3200" b="1" i="1">
                <a:solidFill>
                  <a:srgbClr val="FFFFFF"/>
                </a:solidFill>
                <a:latin typeface="Staccato222 BT"/>
                <a:ea typeface="Staccato222 BT"/>
                <a:cs typeface="Staccato222 BT"/>
                <a:sym typeface="Staccato222 BT"/>
              </a:defRPr>
            </a:pPr>
          </a:p>
        </p:txBody>
      </p:sp>
      <p:pic>
        <p:nvPicPr>
          <p:cNvPr id="300" name="截屏2019-12-22下午10.35.49.png" descr="截屏2019-12-22下午10.35.49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9708" y="471447"/>
            <a:ext cx="6108034" cy="385770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01" name="截屏2019-12-22下午10.35.53.png" descr="截屏2019-12-22下午10.35.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708" y="4538651"/>
            <a:ext cx="6108034" cy="18585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02" name="矩形 1"/>
          <p:cNvSpPr txBox="1"/>
          <p:nvPr/>
        </p:nvSpPr>
        <p:spPr>
          <a:xfrm>
            <a:off x="1907870" y="489661"/>
            <a:ext cx="2237741" cy="599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800" b="1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系统测试计划</a:t>
            </a:r>
          </a:p>
        </p:txBody>
      </p:sp>
      <p:sp>
        <p:nvSpPr>
          <p:cNvPr id="303" name="文本框 8"/>
          <p:cNvSpPr txBox="1"/>
          <p:nvPr/>
        </p:nvSpPr>
        <p:spPr>
          <a:xfrm>
            <a:off x="2060270" y="1290952"/>
            <a:ext cx="1932941" cy="12090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二个迭代版本</a:t>
            </a:r>
          </a:p>
          <a:p>
            <a:pPr>
              <a:lnSpc>
                <a:spcPct val="150000"/>
              </a:lnSpc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共173个测试用例</a:t>
            </a:r>
          </a:p>
          <a:p>
            <a:pPr>
              <a:lnSpc>
                <a:spcPct val="150000"/>
              </a:lnSpc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实现系统功能全覆盖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红"/>
          <p:cNvSpPr/>
          <p:nvPr/>
        </p:nvSpPr>
        <p:spPr>
          <a:xfrm rot="20015795">
            <a:off x="-2095500" y="5245100"/>
            <a:ext cx="3048000" cy="7207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457200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306" name="绿"/>
          <p:cNvSpPr/>
          <p:nvPr/>
        </p:nvSpPr>
        <p:spPr>
          <a:xfrm rot="20015795">
            <a:off x="-2098675" y="2039938"/>
            <a:ext cx="3048000" cy="720726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</p:spPr>
        <p:txBody>
          <a:bodyPr lIns="45719" rIns="45719" anchor="ctr"/>
          <a:lstStyle/>
          <a:p>
            <a:pPr algn="r" defTabSz="457200">
              <a:defRPr sz="3200" b="1" i="1">
                <a:solidFill>
                  <a:srgbClr val="FFFFFF"/>
                </a:solidFill>
                <a:latin typeface="Staccato222 BT"/>
                <a:ea typeface="Staccato222 BT"/>
                <a:cs typeface="Staccato222 BT"/>
                <a:sym typeface="Staccato222 BT"/>
              </a:defRPr>
            </a:pPr>
          </a:p>
        </p:txBody>
      </p:sp>
      <p:grpSp>
        <p:nvGrpSpPr>
          <p:cNvPr id="309" name="黄"/>
          <p:cNvGrpSpPr/>
          <p:nvPr/>
        </p:nvGrpSpPr>
        <p:grpSpPr>
          <a:xfrm>
            <a:off x="-391529" y="2701843"/>
            <a:ext cx="3048421" cy="1998827"/>
            <a:chOff x="0" y="0"/>
            <a:chExt cx="3048419" cy="1998825"/>
          </a:xfrm>
        </p:grpSpPr>
        <p:sp>
          <p:nvSpPr>
            <p:cNvPr id="307" name="矩形"/>
            <p:cNvSpPr/>
            <p:nvPr/>
          </p:nvSpPr>
          <p:spPr>
            <a:xfrm rot="20015795">
              <a:off x="1003" y="639844"/>
              <a:ext cx="3046414" cy="71913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 defTabSz="457200">
                <a:defRPr sz="3200" b="1" i="1">
                  <a:solidFill>
                    <a:srgbClr val="FFFFFF"/>
                  </a:solidFill>
                  <a:latin typeface="Staccato222 BT"/>
                  <a:ea typeface="Staccato222 BT"/>
                  <a:cs typeface="Staccato222 BT"/>
                  <a:sym typeface="Staccato222 BT"/>
                </a:defRPr>
              </a:pPr>
            </a:p>
          </p:txBody>
        </p:sp>
        <p:sp>
          <p:nvSpPr>
            <p:cNvPr id="308" name="系统测试"/>
            <p:cNvSpPr txBox="1"/>
            <p:nvPr/>
          </p:nvSpPr>
          <p:spPr>
            <a:xfrm rot="20015795">
              <a:off x="46723" y="667942"/>
              <a:ext cx="2954974" cy="66294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r" defTabSz="457200">
                <a:defRPr sz="3200" b="1" i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pPr>
                <a:defRPr>
                  <a:latin typeface="Staccato222 BT"/>
                  <a:ea typeface="Staccato222 BT"/>
                  <a:cs typeface="Staccato222 BT"/>
                  <a:sym typeface="Staccato222 BT"/>
                </a:defRPr>
              </a:pPr>
              <a:r>
                <a:rPr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系统测试</a:t>
              </a:r>
              <a:endPara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310" name="蓝"/>
          <p:cNvSpPr/>
          <p:nvPr/>
        </p:nvSpPr>
        <p:spPr>
          <a:xfrm rot="20015795">
            <a:off x="-2095500" y="3108325"/>
            <a:ext cx="3048000" cy="7207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r" defTabSz="457200">
              <a:defRPr sz="3200" b="1" i="1">
                <a:solidFill>
                  <a:srgbClr val="FFFFFF"/>
                </a:solidFill>
                <a:latin typeface="Staccato222 BT"/>
                <a:ea typeface="Staccato222 BT"/>
                <a:cs typeface="Staccato222 BT"/>
                <a:sym typeface="Staccato222 BT"/>
              </a:defRPr>
            </a:pPr>
          </a:p>
        </p:txBody>
      </p:sp>
      <p:sp>
        <p:nvSpPr>
          <p:cNvPr id="311" name="矩形 1"/>
          <p:cNvSpPr txBox="1"/>
          <p:nvPr/>
        </p:nvSpPr>
        <p:spPr>
          <a:xfrm>
            <a:off x="945600" y="489661"/>
            <a:ext cx="2593341" cy="599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800" b="1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系统测试自动化</a:t>
            </a:r>
          </a:p>
        </p:txBody>
      </p:sp>
      <p:sp>
        <p:nvSpPr>
          <p:cNvPr id="312" name="文本框 8"/>
          <p:cNvSpPr txBox="1"/>
          <p:nvPr/>
        </p:nvSpPr>
        <p:spPr>
          <a:xfrm>
            <a:off x="1189740" y="1331847"/>
            <a:ext cx="1312527" cy="3327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selenium IDE</a:t>
            </a:r>
          </a:p>
        </p:txBody>
      </p:sp>
      <p:pic>
        <p:nvPicPr>
          <p:cNvPr id="313" name="截屏2019-12-23上午11.29.11.png" descr="截屏2019-12-23上午11.29.1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75531" y="38100"/>
            <a:ext cx="10515601" cy="67818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红"/>
          <p:cNvSpPr/>
          <p:nvPr/>
        </p:nvSpPr>
        <p:spPr>
          <a:xfrm rot="20015795">
            <a:off x="-2095500" y="5245100"/>
            <a:ext cx="3048000" cy="7207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457200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316" name="绿"/>
          <p:cNvSpPr/>
          <p:nvPr/>
        </p:nvSpPr>
        <p:spPr>
          <a:xfrm rot="20015795">
            <a:off x="-2098675" y="2039938"/>
            <a:ext cx="3048000" cy="720726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</p:spPr>
        <p:txBody>
          <a:bodyPr lIns="45719" rIns="45719" anchor="ctr"/>
          <a:lstStyle/>
          <a:p>
            <a:pPr algn="r" defTabSz="457200">
              <a:defRPr sz="3200" b="1" i="1">
                <a:solidFill>
                  <a:srgbClr val="FFFFFF"/>
                </a:solidFill>
                <a:latin typeface="Staccato222 BT"/>
                <a:ea typeface="Staccato222 BT"/>
                <a:cs typeface="Staccato222 BT"/>
                <a:sym typeface="Staccato222 BT"/>
              </a:defRPr>
            </a:pPr>
          </a:p>
        </p:txBody>
      </p:sp>
      <p:grpSp>
        <p:nvGrpSpPr>
          <p:cNvPr id="319" name="黄"/>
          <p:cNvGrpSpPr/>
          <p:nvPr/>
        </p:nvGrpSpPr>
        <p:grpSpPr>
          <a:xfrm>
            <a:off x="-391529" y="2701843"/>
            <a:ext cx="3048421" cy="1998827"/>
            <a:chOff x="0" y="0"/>
            <a:chExt cx="3048419" cy="1998825"/>
          </a:xfrm>
        </p:grpSpPr>
        <p:sp>
          <p:nvSpPr>
            <p:cNvPr id="317" name="矩形"/>
            <p:cNvSpPr/>
            <p:nvPr/>
          </p:nvSpPr>
          <p:spPr>
            <a:xfrm rot="20015795">
              <a:off x="1003" y="639844"/>
              <a:ext cx="3046414" cy="71913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 defTabSz="457200">
                <a:defRPr sz="3200" b="1" i="1">
                  <a:solidFill>
                    <a:srgbClr val="FFFFFF"/>
                  </a:solidFill>
                  <a:latin typeface="Staccato222 BT"/>
                  <a:ea typeface="Staccato222 BT"/>
                  <a:cs typeface="Staccato222 BT"/>
                  <a:sym typeface="Staccato222 BT"/>
                </a:defRPr>
              </a:pPr>
            </a:p>
          </p:txBody>
        </p:sp>
        <p:sp>
          <p:nvSpPr>
            <p:cNvPr id="318" name="系统测试"/>
            <p:cNvSpPr txBox="1"/>
            <p:nvPr/>
          </p:nvSpPr>
          <p:spPr>
            <a:xfrm rot="20015795">
              <a:off x="46723" y="667942"/>
              <a:ext cx="2954974" cy="66294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r" defTabSz="457200">
                <a:defRPr sz="3200" b="1" i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pPr>
                <a:defRPr>
                  <a:latin typeface="Staccato222 BT"/>
                  <a:ea typeface="Staccato222 BT"/>
                  <a:cs typeface="Staccato222 BT"/>
                  <a:sym typeface="Staccato222 BT"/>
                </a:defRPr>
              </a:pPr>
              <a:r>
                <a:rPr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系统测试</a:t>
              </a:r>
              <a:endPara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320" name="蓝"/>
          <p:cNvSpPr/>
          <p:nvPr/>
        </p:nvSpPr>
        <p:spPr>
          <a:xfrm rot="20015795">
            <a:off x="-2095500" y="3108325"/>
            <a:ext cx="3048000" cy="7207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r" defTabSz="457200">
              <a:defRPr sz="3200" b="1" i="1">
                <a:solidFill>
                  <a:srgbClr val="FFFFFF"/>
                </a:solidFill>
                <a:latin typeface="Staccato222 BT"/>
                <a:ea typeface="Staccato222 BT"/>
                <a:cs typeface="Staccato222 BT"/>
                <a:sym typeface="Staccato222 BT"/>
              </a:defRPr>
            </a:pPr>
          </a:p>
        </p:txBody>
      </p:sp>
      <p:pic>
        <p:nvPicPr>
          <p:cNvPr id="321" name="截屏2019-12-22下午10.36.35.png" descr="截屏2019-12-22下午10.36.3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1580" y="3088802"/>
            <a:ext cx="8303403" cy="254832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22" name="矩形 1"/>
          <p:cNvSpPr txBox="1"/>
          <p:nvPr/>
        </p:nvSpPr>
        <p:spPr>
          <a:xfrm>
            <a:off x="2952209" y="677366"/>
            <a:ext cx="2948941" cy="599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800" b="1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系统测试设计报告</a:t>
            </a:r>
          </a:p>
        </p:txBody>
      </p:sp>
      <p:sp>
        <p:nvSpPr>
          <p:cNvPr id="323" name="文本框 8"/>
          <p:cNvSpPr txBox="1"/>
          <p:nvPr/>
        </p:nvSpPr>
        <p:spPr>
          <a:xfrm>
            <a:off x="2939645" y="1787834"/>
            <a:ext cx="1323341" cy="789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被测用例分类</a:t>
            </a:r>
          </a:p>
          <a:p>
            <a:pPr>
              <a:lnSpc>
                <a:spcPct val="150000"/>
              </a:lnSpc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详细测试步骤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绿"/>
          <p:cNvSpPr/>
          <p:nvPr/>
        </p:nvSpPr>
        <p:spPr>
          <a:xfrm rot="20015795">
            <a:off x="-2098675" y="2039938"/>
            <a:ext cx="3048000" cy="720726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</p:spPr>
        <p:txBody>
          <a:bodyPr lIns="45719" rIns="45719" anchor="ctr"/>
          <a:lstStyle/>
          <a:p>
            <a:pPr algn="r" defTabSz="457200">
              <a:defRPr sz="3200" b="1" i="1">
                <a:solidFill>
                  <a:srgbClr val="FFFFFF"/>
                </a:solidFill>
                <a:latin typeface="Staccato222 BT"/>
                <a:ea typeface="Staccato222 BT"/>
                <a:cs typeface="Staccato222 BT"/>
                <a:sym typeface="Staccato222 BT"/>
              </a:defRPr>
            </a:pPr>
          </a:p>
        </p:txBody>
      </p:sp>
      <p:sp>
        <p:nvSpPr>
          <p:cNvPr id="326" name="蓝"/>
          <p:cNvSpPr/>
          <p:nvPr/>
        </p:nvSpPr>
        <p:spPr>
          <a:xfrm rot="20015795">
            <a:off x="-2095500" y="3108325"/>
            <a:ext cx="3048000" cy="7207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r" defTabSz="457200">
              <a:defRPr sz="3200" b="1" i="1">
                <a:solidFill>
                  <a:srgbClr val="FFFFFF"/>
                </a:solidFill>
                <a:latin typeface="Staccato222 BT"/>
                <a:ea typeface="Staccato222 BT"/>
                <a:cs typeface="Staccato222 BT"/>
                <a:sym typeface="Staccato222 BT"/>
              </a:defRPr>
            </a:pPr>
          </a:p>
        </p:txBody>
      </p:sp>
      <p:sp>
        <p:nvSpPr>
          <p:cNvPr id="327" name="黄"/>
          <p:cNvSpPr/>
          <p:nvPr/>
        </p:nvSpPr>
        <p:spPr>
          <a:xfrm rot="20015795">
            <a:off x="-2095500" y="4178300"/>
            <a:ext cx="3048000" cy="71913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457200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grpSp>
        <p:nvGrpSpPr>
          <p:cNvPr id="330" name="红"/>
          <p:cNvGrpSpPr/>
          <p:nvPr/>
        </p:nvGrpSpPr>
        <p:grpSpPr>
          <a:xfrm>
            <a:off x="-408992" y="3744830"/>
            <a:ext cx="3048421" cy="1998828"/>
            <a:chOff x="0" y="0"/>
            <a:chExt cx="3048419" cy="1998826"/>
          </a:xfrm>
        </p:grpSpPr>
        <p:sp>
          <p:nvSpPr>
            <p:cNvPr id="328" name="矩形"/>
            <p:cNvSpPr/>
            <p:nvPr/>
          </p:nvSpPr>
          <p:spPr>
            <a:xfrm rot="20015795">
              <a:off x="1003" y="639844"/>
              <a:ext cx="3046414" cy="71913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 defTabSz="457200">
                <a:defRPr sz="3200" b="1" i="1">
                  <a:solidFill>
                    <a:srgbClr val="FFFFFF"/>
                  </a:solidFill>
                  <a:latin typeface="Staccato222 BT"/>
                  <a:ea typeface="Staccato222 BT"/>
                  <a:cs typeface="Staccato222 BT"/>
                  <a:sym typeface="Staccato222 BT"/>
                </a:defRPr>
              </a:pPr>
            </a:p>
          </p:txBody>
        </p:sp>
        <p:sp>
          <p:nvSpPr>
            <p:cNvPr id="329" name="性能测试"/>
            <p:cNvSpPr txBox="1"/>
            <p:nvPr/>
          </p:nvSpPr>
          <p:spPr>
            <a:xfrm rot="20015795">
              <a:off x="46723" y="667943"/>
              <a:ext cx="2954974" cy="66294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r" defTabSz="457200">
                <a:defRPr sz="3200" b="1" i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pPr>
                <a:defRPr>
                  <a:latin typeface="Staccato222 BT"/>
                  <a:ea typeface="Staccato222 BT"/>
                  <a:cs typeface="Staccato222 BT"/>
                  <a:sym typeface="Staccato222 BT"/>
                </a:defRPr>
              </a:pPr>
              <a:r>
                <a:rPr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性能测试</a:t>
              </a:r>
              <a:endPara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331" name="标题 1"/>
          <p:cNvSpPr txBox="1"/>
          <p:nvPr>
            <p:ph type="title"/>
          </p:nvPr>
        </p:nvSpPr>
        <p:spPr>
          <a:xfrm>
            <a:off x="1092202" y="427019"/>
            <a:ext cx="10353676" cy="969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t>独立场景设计</a:t>
            </a:r>
          </a:p>
        </p:txBody>
      </p:sp>
      <p:pic>
        <p:nvPicPr>
          <p:cNvPr id="332" name="截屏2019-12-24上午10.47.24.png" descr="截屏2019-12-24上午10.47.2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5157" y="1948654"/>
            <a:ext cx="7581901" cy="42291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33" name="文本框 8"/>
          <p:cNvSpPr txBox="1"/>
          <p:nvPr/>
        </p:nvSpPr>
        <p:spPr>
          <a:xfrm>
            <a:off x="1634797" y="1946756"/>
            <a:ext cx="1346161" cy="789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12个独立场景</a:t>
            </a:r>
          </a:p>
          <a:p>
            <a:pPr>
              <a:lnSpc>
                <a:spcPct val="150000"/>
              </a:lnSpc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覆盖核心功能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绿"/>
          <p:cNvSpPr/>
          <p:nvPr/>
        </p:nvSpPr>
        <p:spPr>
          <a:xfrm rot="20015795">
            <a:off x="-2098675" y="2039938"/>
            <a:ext cx="3048000" cy="720726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</p:spPr>
        <p:txBody>
          <a:bodyPr lIns="45719" rIns="45719" anchor="ctr"/>
          <a:lstStyle/>
          <a:p>
            <a:pPr algn="r" defTabSz="457200">
              <a:defRPr sz="3200" b="1" i="1">
                <a:solidFill>
                  <a:srgbClr val="FFFFFF"/>
                </a:solidFill>
                <a:latin typeface="Staccato222 BT"/>
                <a:ea typeface="Staccato222 BT"/>
                <a:cs typeface="Staccato222 BT"/>
                <a:sym typeface="Staccato222 BT"/>
              </a:defRPr>
            </a:pPr>
          </a:p>
        </p:txBody>
      </p:sp>
      <p:sp>
        <p:nvSpPr>
          <p:cNvPr id="336" name="蓝"/>
          <p:cNvSpPr/>
          <p:nvPr/>
        </p:nvSpPr>
        <p:spPr>
          <a:xfrm rot="20015795">
            <a:off x="-2095500" y="3108325"/>
            <a:ext cx="3048000" cy="7207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r" defTabSz="457200">
              <a:defRPr sz="3200" b="1" i="1">
                <a:solidFill>
                  <a:srgbClr val="FFFFFF"/>
                </a:solidFill>
                <a:latin typeface="Staccato222 BT"/>
                <a:ea typeface="Staccato222 BT"/>
                <a:cs typeface="Staccato222 BT"/>
                <a:sym typeface="Staccato222 BT"/>
              </a:defRPr>
            </a:pPr>
          </a:p>
        </p:txBody>
      </p:sp>
      <p:sp>
        <p:nvSpPr>
          <p:cNvPr id="337" name="黄"/>
          <p:cNvSpPr/>
          <p:nvPr/>
        </p:nvSpPr>
        <p:spPr>
          <a:xfrm rot="20015795">
            <a:off x="-2095500" y="4178300"/>
            <a:ext cx="3048000" cy="71913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457200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grpSp>
        <p:nvGrpSpPr>
          <p:cNvPr id="340" name="红"/>
          <p:cNvGrpSpPr/>
          <p:nvPr/>
        </p:nvGrpSpPr>
        <p:grpSpPr>
          <a:xfrm>
            <a:off x="-408992" y="3744830"/>
            <a:ext cx="3048421" cy="1998828"/>
            <a:chOff x="0" y="0"/>
            <a:chExt cx="3048419" cy="1998826"/>
          </a:xfrm>
        </p:grpSpPr>
        <p:sp>
          <p:nvSpPr>
            <p:cNvPr id="338" name="矩形"/>
            <p:cNvSpPr/>
            <p:nvPr/>
          </p:nvSpPr>
          <p:spPr>
            <a:xfrm rot="20015795">
              <a:off x="1003" y="639844"/>
              <a:ext cx="3046414" cy="71913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 defTabSz="457200">
                <a:defRPr sz="3200" b="1" i="1">
                  <a:solidFill>
                    <a:srgbClr val="FFFFFF"/>
                  </a:solidFill>
                  <a:latin typeface="Staccato222 BT"/>
                  <a:ea typeface="Staccato222 BT"/>
                  <a:cs typeface="Staccato222 BT"/>
                  <a:sym typeface="Staccato222 BT"/>
                </a:defRPr>
              </a:pPr>
            </a:p>
          </p:txBody>
        </p:sp>
        <p:sp>
          <p:nvSpPr>
            <p:cNvPr id="339" name="性能测试"/>
            <p:cNvSpPr txBox="1"/>
            <p:nvPr/>
          </p:nvSpPr>
          <p:spPr>
            <a:xfrm rot="20015795">
              <a:off x="46723" y="667943"/>
              <a:ext cx="2954974" cy="66294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r" defTabSz="457200">
                <a:defRPr sz="3200" b="1" i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pPr>
                <a:defRPr>
                  <a:latin typeface="Staccato222 BT"/>
                  <a:ea typeface="Staccato222 BT"/>
                  <a:cs typeface="Staccato222 BT"/>
                  <a:sym typeface="Staccato222 BT"/>
                </a:defRPr>
              </a:pPr>
              <a:r>
                <a:rPr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性能测试</a:t>
              </a:r>
              <a:endPara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341" name="矩形 1"/>
          <p:cNvSpPr txBox="1"/>
          <p:nvPr/>
        </p:nvSpPr>
        <p:spPr>
          <a:xfrm>
            <a:off x="1462506" y="489661"/>
            <a:ext cx="2948941" cy="599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800" b="1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独立场景测试结果</a:t>
            </a:r>
          </a:p>
        </p:txBody>
      </p:sp>
      <p:sp>
        <p:nvSpPr>
          <p:cNvPr id="342" name="文本框 8"/>
          <p:cNvSpPr txBox="1"/>
          <p:nvPr/>
        </p:nvSpPr>
        <p:spPr>
          <a:xfrm>
            <a:off x="1481727" y="1248422"/>
            <a:ext cx="702827" cy="332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Locust</a:t>
            </a:r>
          </a:p>
        </p:txBody>
      </p:sp>
      <p:pic>
        <p:nvPicPr>
          <p:cNvPr id="343" name="response_times_(ms)_1577071943.png" descr="response_times_(ms)_157707194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0821" y="4277254"/>
            <a:ext cx="7360047" cy="20874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44" name="文本框 8"/>
          <p:cNvSpPr txBox="1"/>
          <p:nvPr/>
        </p:nvSpPr>
        <p:spPr>
          <a:xfrm>
            <a:off x="2494433" y="5135557"/>
            <a:ext cx="1645603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响应时间 &lt; 0.02s</a:t>
            </a:r>
          </a:p>
        </p:txBody>
      </p:sp>
      <p:sp>
        <p:nvSpPr>
          <p:cNvPr id="345" name="文本框 8"/>
          <p:cNvSpPr txBox="1"/>
          <p:nvPr/>
        </p:nvSpPr>
        <p:spPr>
          <a:xfrm>
            <a:off x="2426766" y="2488707"/>
            <a:ext cx="1780937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每秒请求次数 &gt; 30</a:t>
            </a:r>
          </a:p>
        </p:txBody>
      </p:sp>
      <p:pic>
        <p:nvPicPr>
          <p:cNvPr id="346" name="total_requests_per_second_1577071943.png" descr="total_requests_per_second_15770719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821" y="1630404"/>
            <a:ext cx="7360047" cy="208744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绿"/>
          <p:cNvSpPr/>
          <p:nvPr/>
        </p:nvSpPr>
        <p:spPr>
          <a:xfrm rot="20015795">
            <a:off x="-2098675" y="2039938"/>
            <a:ext cx="3048000" cy="720726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</p:spPr>
        <p:txBody>
          <a:bodyPr lIns="45719" rIns="45719" anchor="ctr"/>
          <a:lstStyle/>
          <a:p>
            <a:pPr algn="r" defTabSz="457200">
              <a:defRPr sz="3200" b="1" i="1">
                <a:solidFill>
                  <a:srgbClr val="FFFFFF"/>
                </a:solidFill>
                <a:latin typeface="Staccato222 BT"/>
                <a:ea typeface="Staccato222 BT"/>
                <a:cs typeface="Staccato222 BT"/>
                <a:sym typeface="Staccato222 BT"/>
              </a:defRPr>
            </a:pPr>
          </a:p>
        </p:txBody>
      </p:sp>
      <p:sp>
        <p:nvSpPr>
          <p:cNvPr id="349" name="蓝"/>
          <p:cNvSpPr/>
          <p:nvPr/>
        </p:nvSpPr>
        <p:spPr>
          <a:xfrm rot="20015795">
            <a:off x="-2095500" y="3108325"/>
            <a:ext cx="3048000" cy="7207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r" defTabSz="457200">
              <a:defRPr sz="3200" b="1" i="1">
                <a:solidFill>
                  <a:srgbClr val="FFFFFF"/>
                </a:solidFill>
                <a:latin typeface="Staccato222 BT"/>
                <a:ea typeface="Staccato222 BT"/>
                <a:cs typeface="Staccato222 BT"/>
                <a:sym typeface="Staccato222 BT"/>
              </a:defRPr>
            </a:pPr>
          </a:p>
        </p:txBody>
      </p:sp>
      <p:sp>
        <p:nvSpPr>
          <p:cNvPr id="350" name="黄"/>
          <p:cNvSpPr/>
          <p:nvPr/>
        </p:nvSpPr>
        <p:spPr>
          <a:xfrm rot="20015795">
            <a:off x="-2095500" y="4178300"/>
            <a:ext cx="3048000" cy="71913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457200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grpSp>
        <p:nvGrpSpPr>
          <p:cNvPr id="353" name="红"/>
          <p:cNvGrpSpPr/>
          <p:nvPr/>
        </p:nvGrpSpPr>
        <p:grpSpPr>
          <a:xfrm>
            <a:off x="-408992" y="3744830"/>
            <a:ext cx="3048421" cy="1998828"/>
            <a:chOff x="0" y="0"/>
            <a:chExt cx="3048419" cy="1998826"/>
          </a:xfrm>
        </p:grpSpPr>
        <p:sp>
          <p:nvSpPr>
            <p:cNvPr id="351" name="矩形"/>
            <p:cNvSpPr/>
            <p:nvPr/>
          </p:nvSpPr>
          <p:spPr>
            <a:xfrm rot="20015795">
              <a:off x="1003" y="639844"/>
              <a:ext cx="3046414" cy="71913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 defTabSz="457200">
                <a:defRPr sz="3200" b="1" i="1">
                  <a:solidFill>
                    <a:srgbClr val="FFFFFF"/>
                  </a:solidFill>
                  <a:latin typeface="Staccato222 BT"/>
                  <a:ea typeface="Staccato222 BT"/>
                  <a:cs typeface="Staccato222 BT"/>
                  <a:sym typeface="Staccato222 BT"/>
                </a:defRPr>
              </a:pPr>
            </a:p>
          </p:txBody>
        </p:sp>
        <p:sp>
          <p:nvSpPr>
            <p:cNvPr id="352" name="性能测试"/>
            <p:cNvSpPr txBox="1"/>
            <p:nvPr/>
          </p:nvSpPr>
          <p:spPr>
            <a:xfrm rot="20015795">
              <a:off x="46723" y="667943"/>
              <a:ext cx="2954974" cy="66294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r" defTabSz="457200">
                <a:defRPr sz="3200" b="1" i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pPr>
                <a:defRPr>
                  <a:latin typeface="Staccato222 BT"/>
                  <a:ea typeface="Staccato222 BT"/>
                  <a:cs typeface="Staccato222 BT"/>
                  <a:sym typeface="Staccato222 BT"/>
                </a:defRPr>
              </a:pPr>
              <a:r>
                <a:rPr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性能测试</a:t>
              </a:r>
              <a:endPara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354" name="标题 1"/>
          <p:cNvSpPr txBox="1"/>
          <p:nvPr>
            <p:ph type="title"/>
          </p:nvPr>
        </p:nvSpPr>
        <p:spPr>
          <a:xfrm>
            <a:off x="1092202" y="427019"/>
            <a:ext cx="10353676" cy="969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t>混合场景设计</a:t>
            </a:r>
          </a:p>
        </p:txBody>
      </p:sp>
      <p:pic>
        <p:nvPicPr>
          <p:cNvPr id="355" name="截屏2019-12-24上午10.47.01.png" descr="截屏2019-12-24上午10.47.0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5185" y="2076026"/>
            <a:ext cx="2476501" cy="37084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56" name="截屏2019-12-24上午10.47.15.png" descr="截屏2019-12-24上午10.47.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444" y="1460076"/>
            <a:ext cx="2540001" cy="49403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57" name="文本框 8"/>
          <p:cNvSpPr txBox="1"/>
          <p:nvPr/>
        </p:nvSpPr>
        <p:spPr>
          <a:xfrm>
            <a:off x="9491628" y="2524218"/>
            <a:ext cx="1729741" cy="789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七个混合场景</a:t>
            </a:r>
          </a:p>
          <a:p>
            <a:pPr>
              <a:lnSpc>
                <a:spcPct val="150000"/>
              </a:lnSpc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串行执行常用流程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绿"/>
          <p:cNvSpPr/>
          <p:nvPr/>
        </p:nvSpPr>
        <p:spPr>
          <a:xfrm rot="20015795">
            <a:off x="-2098675" y="2039938"/>
            <a:ext cx="3048000" cy="720726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</p:spPr>
        <p:txBody>
          <a:bodyPr lIns="45719" rIns="45719" anchor="ctr"/>
          <a:lstStyle/>
          <a:p>
            <a:pPr algn="r" defTabSz="457200">
              <a:defRPr sz="3200" b="1" i="1">
                <a:solidFill>
                  <a:srgbClr val="FFFFFF"/>
                </a:solidFill>
                <a:latin typeface="Staccato222 BT"/>
                <a:ea typeface="Staccato222 BT"/>
                <a:cs typeface="Staccato222 BT"/>
                <a:sym typeface="Staccato222 BT"/>
              </a:defRPr>
            </a:pPr>
          </a:p>
        </p:txBody>
      </p:sp>
      <p:sp>
        <p:nvSpPr>
          <p:cNvPr id="360" name="蓝"/>
          <p:cNvSpPr/>
          <p:nvPr/>
        </p:nvSpPr>
        <p:spPr>
          <a:xfrm rot="20015795">
            <a:off x="-2095500" y="3108325"/>
            <a:ext cx="3048000" cy="7207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r" defTabSz="457200">
              <a:defRPr sz="3200" b="1" i="1">
                <a:solidFill>
                  <a:srgbClr val="FFFFFF"/>
                </a:solidFill>
                <a:latin typeface="Staccato222 BT"/>
                <a:ea typeface="Staccato222 BT"/>
                <a:cs typeface="Staccato222 BT"/>
                <a:sym typeface="Staccato222 BT"/>
              </a:defRPr>
            </a:pPr>
          </a:p>
        </p:txBody>
      </p:sp>
      <p:sp>
        <p:nvSpPr>
          <p:cNvPr id="361" name="黄"/>
          <p:cNvSpPr/>
          <p:nvPr/>
        </p:nvSpPr>
        <p:spPr>
          <a:xfrm rot="20015795">
            <a:off x="-2095500" y="4178300"/>
            <a:ext cx="3048000" cy="71913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457200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grpSp>
        <p:nvGrpSpPr>
          <p:cNvPr id="364" name="红"/>
          <p:cNvGrpSpPr/>
          <p:nvPr/>
        </p:nvGrpSpPr>
        <p:grpSpPr>
          <a:xfrm>
            <a:off x="-408992" y="3744830"/>
            <a:ext cx="3048421" cy="1998828"/>
            <a:chOff x="0" y="0"/>
            <a:chExt cx="3048419" cy="1998826"/>
          </a:xfrm>
        </p:grpSpPr>
        <p:sp>
          <p:nvSpPr>
            <p:cNvPr id="362" name="矩形"/>
            <p:cNvSpPr/>
            <p:nvPr/>
          </p:nvSpPr>
          <p:spPr>
            <a:xfrm rot="20015795">
              <a:off x="1003" y="639844"/>
              <a:ext cx="3046414" cy="71913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 defTabSz="457200">
                <a:defRPr sz="3200" b="1" i="1">
                  <a:solidFill>
                    <a:srgbClr val="FFFFFF"/>
                  </a:solidFill>
                  <a:latin typeface="Staccato222 BT"/>
                  <a:ea typeface="Staccato222 BT"/>
                  <a:cs typeface="Staccato222 BT"/>
                  <a:sym typeface="Staccato222 BT"/>
                </a:defRPr>
              </a:pPr>
            </a:p>
          </p:txBody>
        </p:sp>
        <p:sp>
          <p:nvSpPr>
            <p:cNvPr id="363" name="性能测试"/>
            <p:cNvSpPr txBox="1"/>
            <p:nvPr/>
          </p:nvSpPr>
          <p:spPr>
            <a:xfrm rot="20015795">
              <a:off x="46723" y="667943"/>
              <a:ext cx="2954974" cy="66294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r" defTabSz="457200">
                <a:defRPr sz="3200" b="1" i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pPr>
                <a:defRPr>
                  <a:latin typeface="Staccato222 BT"/>
                  <a:ea typeface="Staccato222 BT"/>
                  <a:cs typeface="Staccato222 BT"/>
                  <a:sym typeface="Staccato222 BT"/>
                </a:defRPr>
              </a:pPr>
              <a:r>
                <a:rPr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性能测试</a:t>
              </a:r>
              <a:endPara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365" name="矩形 1"/>
          <p:cNvSpPr txBox="1"/>
          <p:nvPr/>
        </p:nvSpPr>
        <p:spPr>
          <a:xfrm>
            <a:off x="1462506" y="489661"/>
            <a:ext cx="2948941" cy="599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800" b="1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混合场景测试结果</a:t>
            </a:r>
          </a:p>
        </p:txBody>
      </p:sp>
      <p:sp>
        <p:nvSpPr>
          <p:cNvPr id="366" name="文本框 8"/>
          <p:cNvSpPr txBox="1"/>
          <p:nvPr/>
        </p:nvSpPr>
        <p:spPr>
          <a:xfrm>
            <a:off x="1481727" y="1248422"/>
            <a:ext cx="702827" cy="332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Locust</a:t>
            </a:r>
          </a:p>
        </p:txBody>
      </p:sp>
      <p:pic>
        <p:nvPicPr>
          <p:cNvPr id="367" name="截屏2019-12-23上午11.43.54.png" descr="截屏2019-12-23上午11.43.5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4064" y="3076921"/>
            <a:ext cx="8688051" cy="2921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68" name="文本框 8"/>
          <p:cNvSpPr txBox="1"/>
          <p:nvPr/>
        </p:nvSpPr>
        <p:spPr>
          <a:xfrm>
            <a:off x="3047325" y="1957705"/>
            <a:ext cx="6443429" cy="88519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执行不同的操作流程</a:t>
            </a:r>
          </a:p>
          <a:p>
            <a:pPr>
              <a:lnSpc>
                <a:spcPct val="150000"/>
              </a:lnSpc>
              <a:def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测试结果为请求成功率率</a:t>
            </a:r>
            <a:r>
              <a:rPr b="1">
                <a:solidFill>
                  <a:schemeClr val="accent4"/>
                </a:solidFill>
              </a:rPr>
              <a:t>百分之百</a:t>
            </a:r>
            <a:r>
              <a:t>，响应时间为</a:t>
            </a:r>
            <a:r>
              <a:rPr b="1">
                <a:solidFill>
                  <a:schemeClr val="accent4"/>
                </a:solidFill>
              </a:rPr>
              <a:t>6</a:t>
            </a:r>
            <a:r>
              <a:rPr b="1">
                <a:solidFill>
                  <a:schemeClr val="accent4"/>
                </a:solidFill>
              </a:rPr>
              <a:t>ms</a:t>
            </a:r>
            <a:r>
              <a:t>上下。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文本框 1"/>
          <p:cNvSpPr txBox="1"/>
          <p:nvPr/>
        </p:nvSpPr>
        <p:spPr>
          <a:xfrm>
            <a:off x="2873247" y="2486879"/>
            <a:ext cx="6445506" cy="172006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 defTabSz="457200">
              <a:defRPr sz="11500">
                <a:solidFill>
                  <a:schemeClr val="accent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THANKS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文本框 24"/>
          <p:cNvSpPr txBox="1"/>
          <p:nvPr/>
        </p:nvSpPr>
        <p:spPr>
          <a:xfrm>
            <a:off x="1217294" y="914400"/>
            <a:ext cx="3785236" cy="8026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457200">
              <a:defRPr sz="4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目录 </a:t>
            </a:r>
            <a:r>
              <a:rPr>
                <a:solidFill>
                  <a:schemeClr val="accent4"/>
                </a:solidFill>
              </a:rPr>
              <a:t>CONTENT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96" name="文本占位符 4"/>
          <p:cNvSpPr txBox="1"/>
          <p:nvPr>
            <p:ph type="body" sz="quarter" idx="4294967295"/>
          </p:nvPr>
        </p:nvSpPr>
        <p:spPr>
          <a:xfrm>
            <a:off x="245267" y="3436937"/>
            <a:ext cx="2514601" cy="727076"/>
          </a:xfrm>
          <a:prstGeom prst="rect">
            <a:avLst/>
          </a:prstGeom>
        </p:spPr>
        <p:txBody>
          <a:bodyPr anchor="b"/>
          <a:lstStyle/>
          <a:p>
            <a:pPr marL="304800" indent="-572770" algn="ctr" defTabSz="457200">
              <a:lnSpc>
                <a:spcPct val="100000"/>
              </a:lnSpc>
              <a:spcBef>
                <a:spcPts val="600"/>
              </a:spcBef>
              <a:buSzTx/>
              <a:buNone/>
              <a:defRPr sz="2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介绍 </a:t>
            </a:r>
            <a:r>
              <a:t>&amp; DEMO</a:t>
            </a:r>
          </a:p>
        </p:txBody>
      </p:sp>
      <p:sp>
        <p:nvSpPr>
          <p:cNvPr id="197" name="文本占位符 5"/>
          <p:cNvSpPr txBox="1"/>
          <p:nvPr/>
        </p:nvSpPr>
        <p:spPr>
          <a:xfrm>
            <a:off x="3282631" y="3446462"/>
            <a:ext cx="2542224" cy="708026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normAutofit/>
          </a:bodyPr>
          <a:lstStyle>
            <a:lvl1pPr marL="304800" indent="-572770" algn="ctr" defTabSz="457200">
              <a:spcBef>
                <a:spcPts val="600"/>
              </a:spcBef>
              <a:defRPr sz="2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单元测试</a:t>
            </a:r>
          </a:p>
        </p:txBody>
      </p:sp>
      <p:sp>
        <p:nvSpPr>
          <p:cNvPr id="198" name="文本占位符 6"/>
          <p:cNvSpPr txBox="1"/>
          <p:nvPr/>
        </p:nvSpPr>
        <p:spPr>
          <a:xfrm>
            <a:off x="6889432" y="3582987"/>
            <a:ext cx="1430974" cy="5715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normAutofit/>
          </a:bodyPr>
          <a:lstStyle>
            <a:lvl1pPr marL="304800" indent="-572770" algn="ctr" defTabSz="457200">
              <a:spcBef>
                <a:spcPts val="600"/>
              </a:spcBef>
              <a:defRPr sz="2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系统测试</a:t>
            </a:r>
          </a:p>
        </p:txBody>
      </p:sp>
      <p:sp>
        <p:nvSpPr>
          <p:cNvPr id="199" name="文本占位符 7"/>
          <p:cNvSpPr txBox="1"/>
          <p:nvPr/>
        </p:nvSpPr>
        <p:spPr>
          <a:xfrm>
            <a:off x="9875519" y="3582987"/>
            <a:ext cx="1561147" cy="5715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normAutofit/>
          </a:bodyPr>
          <a:lstStyle>
            <a:lvl1pPr indent="36195" algn="ctr" defTabSz="457200">
              <a:spcBef>
                <a:spcPts val="600"/>
              </a:spcBef>
              <a:defRPr sz="2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性能测试</a:t>
            </a:r>
          </a:p>
        </p:txBody>
      </p:sp>
      <p:grpSp>
        <p:nvGrpSpPr>
          <p:cNvPr id="204" name="组合 12"/>
          <p:cNvGrpSpPr/>
          <p:nvPr/>
        </p:nvGrpSpPr>
        <p:grpSpPr>
          <a:xfrm>
            <a:off x="-20638" y="4330699"/>
            <a:ext cx="12201527" cy="157165"/>
            <a:chOff x="0" y="0"/>
            <a:chExt cx="12201525" cy="157163"/>
          </a:xfrm>
        </p:grpSpPr>
        <p:sp>
          <p:nvSpPr>
            <p:cNvPr id="200" name="绿"/>
            <p:cNvSpPr/>
            <p:nvPr/>
          </p:nvSpPr>
          <p:spPr>
            <a:xfrm rot="10800000">
              <a:off x="0" y="-1"/>
              <a:ext cx="3048488" cy="157164"/>
            </a:xfrm>
            <a:prstGeom prst="rect">
              <a:avLst/>
            </a:prstGeom>
            <a:solidFill>
              <a:srgbClr val="A9A9A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 defTabSz="457200">
                <a:defRPr sz="3200" b="1" i="1">
                  <a:solidFill>
                    <a:srgbClr val="FFFFFF"/>
                  </a:solidFill>
                  <a:latin typeface="Staccato222 BT"/>
                  <a:ea typeface="Staccato222 BT"/>
                  <a:cs typeface="Staccato222 BT"/>
                  <a:sym typeface="Staccato222 BT"/>
                </a:defRPr>
              </a:pPr>
            </a:p>
          </p:txBody>
        </p:sp>
        <p:sp>
          <p:nvSpPr>
            <p:cNvPr id="201" name="黄"/>
            <p:cNvSpPr/>
            <p:nvPr/>
          </p:nvSpPr>
          <p:spPr>
            <a:xfrm rot="10800000">
              <a:off x="3051012" y="-1"/>
              <a:ext cx="3048488" cy="15716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 defTabSz="457200">
                <a:defRPr sz="3200" b="1" i="1">
                  <a:solidFill>
                    <a:srgbClr val="FFFFFF"/>
                  </a:solidFill>
                  <a:latin typeface="Staccato222 BT"/>
                  <a:ea typeface="Staccato222 BT"/>
                  <a:cs typeface="Staccato222 BT"/>
                  <a:sym typeface="Staccato222 BT"/>
                </a:defRPr>
              </a:pPr>
            </a:p>
          </p:txBody>
        </p:sp>
        <p:sp>
          <p:nvSpPr>
            <p:cNvPr id="202" name="蓝"/>
            <p:cNvSpPr/>
            <p:nvPr/>
          </p:nvSpPr>
          <p:spPr>
            <a:xfrm rot="10800000">
              <a:off x="6102025" y="-1"/>
              <a:ext cx="3048488" cy="15716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 defTabSz="457200">
                <a:defRPr sz="3200" b="1" i="1">
                  <a:solidFill>
                    <a:srgbClr val="FFFFFF"/>
                  </a:solidFill>
                  <a:latin typeface="Staccato222 BT"/>
                  <a:ea typeface="Staccato222 BT"/>
                  <a:cs typeface="Staccato222 BT"/>
                  <a:sym typeface="Staccato222 BT"/>
                </a:defRPr>
              </a:pPr>
            </a:p>
          </p:txBody>
        </p:sp>
        <p:sp>
          <p:nvSpPr>
            <p:cNvPr id="203" name="红"/>
            <p:cNvSpPr/>
            <p:nvPr/>
          </p:nvSpPr>
          <p:spPr>
            <a:xfrm rot="10800000">
              <a:off x="9153038" y="-1"/>
              <a:ext cx="3048488" cy="157164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dissolve/>
      </p:transition>
    </mc:Choice>
    <mc:Fallback>
      <p:transition spd="med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绿"/>
          <p:cNvGrpSpPr/>
          <p:nvPr/>
        </p:nvGrpSpPr>
        <p:grpSpPr>
          <a:xfrm>
            <a:off x="-394704" y="555543"/>
            <a:ext cx="3048421" cy="1998827"/>
            <a:chOff x="0" y="0"/>
            <a:chExt cx="3048419" cy="1998825"/>
          </a:xfrm>
        </p:grpSpPr>
        <p:sp>
          <p:nvSpPr>
            <p:cNvPr id="206" name="矩形"/>
            <p:cNvSpPr/>
            <p:nvPr/>
          </p:nvSpPr>
          <p:spPr>
            <a:xfrm rot="20015795">
              <a:off x="1003" y="639844"/>
              <a:ext cx="3046414" cy="71913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 defTabSz="457200">
                <a:defRPr sz="3200" b="1" i="1">
                  <a:solidFill>
                    <a:srgbClr val="FFFFFF"/>
                  </a:solidFill>
                  <a:latin typeface="Staccato222 BT"/>
                  <a:ea typeface="Staccato222 BT"/>
                  <a:cs typeface="Staccato222 BT"/>
                  <a:sym typeface="Staccato222 BT"/>
                </a:defRPr>
              </a:pPr>
            </a:p>
          </p:txBody>
        </p:sp>
        <p:sp>
          <p:nvSpPr>
            <p:cNvPr id="207" name="介绍 &amp; DEMO"/>
            <p:cNvSpPr txBox="1"/>
            <p:nvPr/>
          </p:nvSpPr>
          <p:spPr>
            <a:xfrm rot="20015795">
              <a:off x="46723" y="667942"/>
              <a:ext cx="2954974" cy="66294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r" defTabSz="457200">
                <a:defRPr sz="3200" b="1" i="1">
                  <a:solidFill>
                    <a:srgbClr val="FFFFFF"/>
                  </a:solidFill>
                  <a:latin typeface="Staccato222 BT"/>
                  <a:ea typeface="Staccato222 BT"/>
                  <a:cs typeface="Staccato222 BT"/>
                  <a:sym typeface="Staccato222 BT"/>
                </a:defRPr>
              </a:pPr>
              <a:r>
                <a:rPr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 介绍 </a:t>
              </a:r>
              <a:r>
                <a:t>&amp;</a:t>
              </a:r>
              <a:r>
                <a:t> </a:t>
              </a:r>
              <a:r>
                <a:t>DEMO</a:t>
              </a:r>
              <a:r>
                <a:t> </a:t>
              </a:r>
            </a:p>
          </p:txBody>
        </p:sp>
      </p:grpSp>
      <p:sp>
        <p:nvSpPr>
          <p:cNvPr id="209" name="黄"/>
          <p:cNvSpPr/>
          <p:nvPr/>
        </p:nvSpPr>
        <p:spPr>
          <a:xfrm rot="20015795">
            <a:off x="-2095500" y="4178300"/>
            <a:ext cx="3048000" cy="719139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</p:spPr>
        <p:txBody>
          <a:bodyPr lIns="45719" rIns="45719" anchor="ctr"/>
          <a:lstStyle/>
          <a:p>
            <a:pPr algn="r" defTabSz="457200">
              <a:defRPr sz="3200" b="1" i="1">
                <a:solidFill>
                  <a:srgbClr val="FFFFFF"/>
                </a:solidFill>
                <a:latin typeface="Staccato222 BT"/>
                <a:ea typeface="Staccato222 BT"/>
                <a:cs typeface="Staccato222 BT"/>
                <a:sym typeface="Staccato222 BT"/>
              </a:defRPr>
            </a:pPr>
          </a:p>
        </p:txBody>
      </p:sp>
      <p:sp>
        <p:nvSpPr>
          <p:cNvPr id="210" name="蓝"/>
          <p:cNvSpPr/>
          <p:nvPr/>
        </p:nvSpPr>
        <p:spPr>
          <a:xfrm rot="20015795">
            <a:off x="-2095500" y="3108325"/>
            <a:ext cx="3048000" cy="7207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r" defTabSz="457200">
              <a:defRPr sz="3200" b="1" i="1">
                <a:solidFill>
                  <a:srgbClr val="FFFFFF"/>
                </a:solidFill>
                <a:latin typeface="Staccato222 BT"/>
                <a:ea typeface="Staccato222 BT"/>
                <a:cs typeface="Staccato222 BT"/>
                <a:sym typeface="Staccato222 BT"/>
              </a:defRPr>
            </a:pPr>
          </a:p>
        </p:txBody>
      </p:sp>
      <p:sp>
        <p:nvSpPr>
          <p:cNvPr id="211" name="红"/>
          <p:cNvSpPr/>
          <p:nvPr/>
        </p:nvSpPr>
        <p:spPr>
          <a:xfrm rot="20015795">
            <a:off x="-2095500" y="5245100"/>
            <a:ext cx="3048000" cy="7207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457200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212" name="文本框 1"/>
          <p:cNvSpPr txBox="1"/>
          <p:nvPr/>
        </p:nvSpPr>
        <p:spPr>
          <a:xfrm>
            <a:off x="2891155" y="2938780"/>
            <a:ext cx="7310755" cy="230695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defTabSz="457200">
              <a:lnSpc>
                <a:spcPct val="200000"/>
              </a:lnSpc>
              <a:defRPr sz="2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小组成员： 陈帆、</a:t>
            </a:r>
            <a:r>
              <a:rPr>
                <a:sym typeface="+mn-ea"/>
              </a:rPr>
              <a:t>甘丽蓉</a:t>
            </a:r>
            <a:r>
              <a:rPr lang="zh-CN">
                <a:sym typeface="+mn-ea"/>
              </a:rPr>
              <a:t>、</a:t>
            </a:r>
            <a:r>
              <a:t>项逸雯、杨晓妍</a:t>
            </a:r>
          </a:p>
          <a:p>
            <a:pPr defTabSz="457200">
              <a:lnSpc>
                <a:spcPct val="200000"/>
              </a:lnSpc>
              <a:defRPr sz="2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前端开发、系统测试、性能测试： 项逸雯、杨晓妍</a:t>
            </a:r>
          </a:p>
          <a:p>
            <a:pPr defTabSz="457200">
              <a:lnSpc>
                <a:spcPct val="200000"/>
              </a:lnSpc>
              <a:defRPr sz="2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后端开发、单元测试、接口测试： 陈帆、甘丽蓉</a:t>
            </a:r>
          </a:p>
        </p:txBody>
      </p:sp>
      <p:sp>
        <p:nvSpPr>
          <p:cNvPr id="213" name="分工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</a:lstStyle>
          <a:p>
            <a:r>
              <a:t>分工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dissolve/>
      </p:transition>
    </mc:Choice>
    <mc:Fallback>
      <p:transition spd="med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绿"/>
          <p:cNvGrpSpPr/>
          <p:nvPr/>
        </p:nvGrpSpPr>
        <p:grpSpPr>
          <a:xfrm>
            <a:off x="-394704" y="555543"/>
            <a:ext cx="3048421" cy="1998827"/>
            <a:chOff x="0" y="0"/>
            <a:chExt cx="3048419" cy="1998825"/>
          </a:xfrm>
        </p:grpSpPr>
        <p:sp>
          <p:nvSpPr>
            <p:cNvPr id="215" name="矩形"/>
            <p:cNvSpPr/>
            <p:nvPr/>
          </p:nvSpPr>
          <p:spPr>
            <a:xfrm rot="20015795">
              <a:off x="1003" y="639844"/>
              <a:ext cx="3046414" cy="71913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 defTabSz="457200">
                <a:defRPr sz="3200" b="1" i="1">
                  <a:solidFill>
                    <a:srgbClr val="FFFFFF"/>
                  </a:solidFill>
                  <a:latin typeface="Staccato222 BT"/>
                  <a:ea typeface="Staccato222 BT"/>
                  <a:cs typeface="Staccato222 BT"/>
                  <a:sym typeface="Staccato222 BT"/>
                </a:defRPr>
              </a:pPr>
            </a:p>
          </p:txBody>
        </p:sp>
        <p:sp>
          <p:nvSpPr>
            <p:cNvPr id="216" name="介绍 &amp; DEMO"/>
            <p:cNvSpPr txBox="1"/>
            <p:nvPr/>
          </p:nvSpPr>
          <p:spPr>
            <a:xfrm rot="20015795">
              <a:off x="46723" y="667942"/>
              <a:ext cx="2954974" cy="66294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r" defTabSz="457200">
                <a:defRPr sz="3200" b="1" i="1">
                  <a:solidFill>
                    <a:srgbClr val="FFFFFF"/>
                  </a:solidFill>
                  <a:latin typeface="Staccato222 BT"/>
                  <a:ea typeface="Staccato222 BT"/>
                  <a:cs typeface="Staccato222 BT"/>
                  <a:sym typeface="Staccato222 BT"/>
                </a:defRPr>
              </a:pPr>
              <a:r>
                <a:rPr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 介绍 </a:t>
              </a:r>
              <a:r>
                <a:t>&amp;</a:t>
              </a:r>
              <a:r>
                <a:t> </a:t>
              </a:r>
              <a:r>
                <a:t>DEMO</a:t>
              </a:r>
              <a:r>
                <a:t> </a:t>
              </a:r>
            </a:p>
          </p:txBody>
        </p:sp>
      </p:grpSp>
      <p:sp>
        <p:nvSpPr>
          <p:cNvPr id="218" name="黄"/>
          <p:cNvSpPr/>
          <p:nvPr/>
        </p:nvSpPr>
        <p:spPr>
          <a:xfrm rot="20015795">
            <a:off x="-2095500" y="4178300"/>
            <a:ext cx="3048000" cy="719139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</p:spPr>
        <p:txBody>
          <a:bodyPr lIns="45719" rIns="45719" anchor="ctr"/>
          <a:lstStyle/>
          <a:p>
            <a:pPr algn="r" defTabSz="457200">
              <a:defRPr sz="3200" b="1" i="1">
                <a:solidFill>
                  <a:srgbClr val="FFFFFF"/>
                </a:solidFill>
                <a:latin typeface="Staccato222 BT"/>
                <a:ea typeface="Staccato222 BT"/>
                <a:cs typeface="Staccato222 BT"/>
                <a:sym typeface="Staccato222 BT"/>
              </a:defRPr>
            </a:pPr>
          </a:p>
        </p:txBody>
      </p:sp>
      <p:sp>
        <p:nvSpPr>
          <p:cNvPr id="219" name="蓝"/>
          <p:cNvSpPr/>
          <p:nvPr/>
        </p:nvSpPr>
        <p:spPr>
          <a:xfrm rot="20015795">
            <a:off x="-2095500" y="3108325"/>
            <a:ext cx="3048000" cy="7207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r" defTabSz="457200">
              <a:defRPr sz="3200" b="1" i="1">
                <a:solidFill>
                  <a:srgbClr val="FFFFFF"/>
                </a:solidFill>
                <a:latin typeface="Staccato222 BT"/>
                <a:ea typeface="Staccato222 BT"/>
                <a:cs typeface="Staccato222 BT"/>
                <a:sym typeface="Staccato222 BT"/>
              </a:defRPr>
            </a:pPr>
          </a:p>
        </p:txBody>
      </p:sp>
      <p:sp>
        <p:nvSpPr>
          <p:cNvPr id="220" name="红"/>
          <p:cNvSpPr/>
          <p:nvPr/>
        </p:nvSpPr>
        <p:spPr>
          <a:xfrm rot="20015795">
            <a:off x="-2095500" y="5245100"/>
            <a:ext cx="3048000" cy="7207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457200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221" name="DEMO"/>
          <p:cNvSpPr txBox="1"/>
          <p:nvPr>
            <p:ph type="title"/>
          </p:nvPr>
        </p:nvSpPr>
        <p:spPr>
          <a:xfrm>
            <a:off x="919162" y="2983706"/>
            <a:ext cx="10353676" cy="9699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</a:lstStyle>
          <a:p>
            <a:r>
              <a:t>DEMO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黄"/>
          <p:cNvSpPr/>
          <p:nvPr/>
        </p:nvSpPr>
        <p:spPr>
          <a:xfrm rot="20015795">
            <a:off x="-2095500" y="4178300"/>
            <a:ext cx="3048000" cy="7191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r" defTabSz="457200">
              <a:defRPr sz="3200" b="1" i="1">
                <a:solidFill>
                  <a:srgbClr val="FFFFFF"/>
                </a:solidFill>
                <a:latin typeface="Staccato222 BT"/>
                <a:ea typeface="Staccato222 BT"/>
                <a:cs typeface="Staccato222 BT"/>
                <a:sym typeface="Staccato222 BT"/>
              </a:defRPr>
            </a:pPr>
          </a:p>
        </p:txBody>
      </p:sp>
      <p:sp>
        <p:nvSpPr>
          <p:cNvPr id="224" name="红"/>
          <p:cNvSpPr/>
          <p:nvPr/>
        </p:nvSpPr>
        <p:spPr>
          <a:xfrm rot="20015795">
            <a:off x="-2095500" y="5245100"/>
            <a:ext cx="3048000" cy="7207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457200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grpSp>
        <p:nvGrpSpPr>
          <p:cNvPr id="227" name="蓝"/>
          <p:cNvGrpSpPr/>
          <p:nvPr/>
        </p:nvGrpSpPr>
        <p:grpSpPr>
          <a:xfrm>
            <a:off x="-394704" y="1633455"/>
            <a:ext cx="3048421" cy="1998828"/>
            <a:chOff x="0" y="0"/>
            <a:chExt cx="3048419" cy="1998826"/>
          </a:xfrm>
        </p:grpSpPr>
        <p:sp>
          <p:nvSpPr>
            <p:cNvPr id="225" name="矩形"/>
            <p:cNvSpPr/>
            <p:nvPr/>
          </p:nvSpPr>
          <p:spPr>
            <a:xfrm rot="20015795">
              <a:off x="1003" y="639844"/>
              <a:ext cx="3046414" cy="71913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 defTabSz="457200">
                <a:defRPr sz="3200" b="1" i="1">
                  <a:solidFill>
                    <a:srgbClr val="FFFFFF"/>
                  </a:solidFill>
                  <a:latin typeface="Staccato222 BT"/>
                  <a:ea typeface="Staccato222 BT"/>
                  <a:cs typeface="Staccato222 BT"/>
                  <a:sym typeface="Staccato222 BT"/>
                </a:defRPr>
              </a:pPr>
            </a:p>
          </p:txBody>
        </p:sp>
        <p:sp>
          <p:nvSpPr>
            <p:cNvPr id="226" name="后端&amp;单元测试"/>
            <p:cNvSpPr txBox="1"/>
            <p:nvPr/>
          </p:nvSpPr>
          <p:spPr>
            <a:xfrm rot="20015795">
              <a:off x="46723" y="667943"/>
              <a:ext cx="2954974" cy="662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r" defTabSz="457200">
                <a:defRPr sz="3200" b="1" i="1">
                  <a:solidFill>
                    <a:srgbClr val="FFFFFF"/>
                  </a:solidFill>
                  <a:latin typeface="Staccato222 BT"/>
                  <a:ea typeface="Staccato222 BT"/>
                  <a:cs typeface="Staccato222 BT"/>
                  <a:sym typeface="Staccato222 BT"/>
                </a:defRPr>
              </a:pPr>
              <a:r>
                <a:rPr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后端</a:t>
              </a:r>
              <a:r>
                <a:t>&amp;</a:t>
              </a:r>
              <a:r>
                <a:rPr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单元测试</a:t>
              </a:r>
              <a:endPara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228" name="绿"/>
          <p:cNvSpPr/>
          <p:nvPr/>
        </p:nvSpPr>
        <p:spPr>
          <a:xfrm rot="20015795">
            <a:off x="-2098675" y="2039938"/>
            <a:ext cx="3048000" cy="720726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</p:spPr>
        <p:txBody>
          <a:bodyPr lIns="45719" rIns="45719" anchor="ctr"/>
          <a:lstStyle/>
          <a:p>
            <a:pPr algn="r" defTabSz="457200">
              <a:defRPr sz="3200" b="1" i="1">
                <a:solidFill>
                  <a:srgbClr val="FFFFFF"/>
                </a:solidFill>
                <a:latin typeface="Staccato222 BT"/>
                <a:ea typeface="Staccato222 BT"/>
                <a:cs typeface="Staccato222 BT"/>
                <a:sym typeface="Staccato222 BT"/>
              </a:defRPr>
            </a:pPr>
          </a:p>
        </p:txBody>
      </p:sp>
      <p:sp>
        <p:nvSpPr>
          <p:cNvPr id="229" name="文本框 1"/>
          <p:cNvSpPr txBox="1"/>
          <p:nvPr/>
        </p:nvSpPr>
        <p:spPr>
          <a:xfrm>
            <a:off x="2988095" y="489660"/>
            <a:ext cx="6364892" cy="5425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800" b="1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设计思想</a:t>
            </a:r>
          </a:p>
          <a:p>
            <a:pPr>
              <a:defRPr sz="2800" b="1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>
              <a:solidFill>
                <a:srgbClr val="FFFFFF"/>
              </a:solidFill>
            </a:endParaRPr>
          </a:p>
          <a:p>
            <a:pPr marL="300990" indent="-300990">
              <a:lnSpc>
                <a:spcPct val="200000"/>
              </a:lnSpc>
              <a:buSzPct val="100000"/>
              <a:buAutoNum type="circleNumDbPlain"/>
              <a:def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代码静态分析：静态分析工具</a:t>
            </a:r>
          </a:p>
          <a:p>
            <a:pPr marL="300990" indent="-300990">
              <a:lnSpc>
                <a:spcPct val="200000"/>
              </a:lnSpc>
              <a:buSzPct val="100000"/>
              <a:buAutoNum type="circleNumDbPlain"/>
              <a:def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代码动态测试：设计测试用例</a:t>
            </a:r>
            <a:r>
              <a:t> &amp; </a:t>
            </a:r>
            <a:r>
              <a:t>覆盖度测试</a:t>
            </a:r>
          </a:p>
          <a:p>
            <a:pPr>
              <a:lnSpc>
                <a:spcPct val="200000"/>
              </a:lnSpc>
              <a:defRPr sz="2800" b="1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相关测试工具</a:t>
            </a:r>
            <a:endParaRPr>
              <a:solidFill>
                <a:srgbClr val="FFFFFF"/>
              </a:solidFill>
            </a:endParaRPr>
          </a:p>
          <a:p>
            <a:pPr>
              <a:lnSpc>
                <a:spcPct val="200000"/>
              </a:lnSpc>
              <a:def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① 代码静态分析：</a:t>
            </a:r>
          </a:p>
          <a:p>
            <a:pPr>
              <a:lnSpc>
                <a:spcPct val="200000"/>
              </a:lnSpc>
              <a:defRPr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FingBugs plugin</a:t>
            </a:r>
          </a:p>
          <a:p>
            <a:pPr>
              <a:lnSpc>
                <a:spcPct val="200000"/>
              </a:lnSpc>
              <a:def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② 代码动态测试： </a:t>
            </a:r>
          </a:p>
          <a:p>
            <a:pPr>
              <a:lnSpc>
                <a:spcPct val="200000"/>
              </a:lnSpc>
              <a:defRPr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Junit   Jacoco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黄"/>
          <p:cNvSpPr/>
          <p:nvPr/>
        </p:nvSpPr>
        <p:spPr>
          <a:xfrm rot="20015795">
            <a:off x="-2095500" y="4178300"/>
            <a:ext cx="3048000" cy="7191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r" defTabSz="457200">
              <a:defRPr sz="3200" b="1" i="1">
                <a:solidFill>
                  <a:srgbClr val="FFFFFF"/>
                </a:solidFill>
                <a:latin typeface="Staccato222 BT"/>
                <a:ea typeface="Staccato222 BT"/>
                <a:cs typeface="Staccato222 BT"/>
                <a:sym typeface="Staccato222 BT"/>
              </a:defRPr>
            </a:pPr>
          </a:p>
        </p:txBody>
      </p:sp>
      <p:sp>
        <p:nvSpPr>
          <p:cNvPr id="232" name="红"/>
          <p:cNvSpPr/>
          <p:nvPr/>
        </p:nvSpPr>
        <p:spPr>
          <a:xfrm rot="20015795">
            <a:off x="-2095500" y="5245100"/>
            <a:ext cx="3048000" cy="7207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457200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grpSp>
        <p:nvGrpSpPr>
          <p:cNvPr id="235" name="蓝"/>
          <p:cNvGrpSpPr/>
          <p:nvPr/>
        </p:nvGrpSpPr>
        <p:grpSpPr>
          <a:xfrm>
            <a:off x="-394704" y="1633455"/>
            <a:ext cx="3048421" cy="1998828"/>
            <a:chOff x="0" y="0"/>
            <a:chExt cx="3048419" cy="1998826"/>
          </a:xfrm>
        </p:grpSpPr>
        <p:sp>
          <p:nvSpPr>
            <p:cNvPr id="233" name="矩形"/>
            <p:cNvSpPr/>
            <p:nvPr/>
          </p:nvSpPr>
          <p:spPr>
            <a:xfrm rot="20015795">
              <a:off x="1003" y="639844"/>
              <a:ext cx="3046414" cy="71913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 defTabSz="457200">
                <a:defRPr sz="3200" b="1" i="1">
                  <a:solidFill>
                    <a:srgbClr val="FFFFFF"/>
                  </a:solidFill>
                  <a:latin typeface="Staccato222 BT"/>
                  <a:ea typeface="Staccato222 BT"/>
                  <a:cs typeface="Staccato222 BT"/>
                  <a:sym typeface="Staccato222 BT"/>
                </a:defRPr>
              </a:pPr>
            </a:p>
          </p:txBody>
        </p:sp>
        <p:sp>
          <p:nvSpPr>
            <p:cNvPr id="234" name="后端&amp;单元测试"/>
            <p:cNvSpPr txBox="1"/>
            <p:nvPr/>
          </p:nvSpPr>
          <p:spPr>
            <a:xfrm rot="20015795">
              <a:off x="46723" y="667943"/>
              <a:ext cx="2954974" cy="66294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r" defTabSz="457200">
                <a:defRPr sz="3200" b="1" i="1">
                  <a:solidFill>
                    <a:srgbClr val="FFFFFF"/>
                  </a:solidFill>
                  <a:latin typeface="Staccato222 BT"/>
                  <a:ea typeface="Staccato222 BT"/>
                  <a:cs typeface="Staccato222 BT"/>
                  <a:sym typeface="Staccato222 BT"/>
                </a:defRPr>
              </a:pPr>
              <a:r>
                <a:rPr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后端</a:t>
              </a:r>
              <a:r>
                <a:t>&amp;</a:t>
              </a:r>
              <a:r>
                <a:rPr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单元测试</a:t>
              </a:r>
              <a:endPara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236" name="绿"/>
          <p:cNvSpPr/>
          <p:nvPr/>
        </p:nvSpPr>
        <p:spPr>
          <a:xfrm rot="20015795">
            <a:off x="-2098675" y="2039938"/>
            <a:ext cx="3048000" cy="720726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</p:spPr>
        <p:txBody>
          <a:bodyPr lIns="45719" rIns="45719" anchor="ctr"/>
          <a:lstStyle/>
          <a:p>
            <a:pPr algn="r" defTabSz="457200">
              <a:defRPr sz="3200" b="1" i="1">
                <a:solidFill>
                  <a:srgbClr val="FFFFFF"/>
                </a:solidFill>
                <a:latin typeface="Staccato222 BT"/>
                <a:ea typeface="Staccato222 BT"/>
                <a:cs typeface="Staccato222 BT"/>
                <a:sym typeface="Staccato222 BT"/>
              </a:defRPr>
            </a:pPr>
          </a:p>
        </p:txBody>
      </p:sp>
      <p:sp>
        <p:nvSpPr>
          <p:cNvPr id="237" name="文本框 8"/>
          <p:cNvSpPr txBox="1"/>
          <p:nvPr/>
        </p:nvSpPr>
        <p:spPr>
          <a:xfrm>
            <a:off x="3296213" y="1140981"/>
            <a:ext cx="3152141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通过</a:t>
            </a:r>
            <a:r>
              <a:rPr>
                <a:solidFill>
                  <a:schemeClr val="accent4"/>
                </a:solidFill>
              </a:rPr>
              <a:t>静态</a:t>
            </a:r>
            <a:r>
              <a:t>测试工具，发现以下问题</a:t>
            </a:r>
          </a:p>
        </p:txBody>
      </p:sp>
      <p:sp>
        <p:nvSpPr>
          <p:cNvPr id="238" name="矩形 1"/>
          <p:cNvSpPr txBox="1"/>
          <p:nvPr/>
        </p:nvSpPr>
        <p:spPr>
          <a:xfrm>
            <a:off x="2839012" y="489661"/>
            <a:ext cx="3660141" cy="599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800" b="1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解决的关键问题（二）</a:t>
            </a:r>
          </a:p>
        </p:txBody>
      </p:sp>
      <p:pic>
        <p:nvPicPr>
          <p:cNvPr id="239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9085" y="1678940"/>
            <a:ext cx="4566920" cy="20002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40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962" y="4319722"/>
            <a:ext cx="5067301" cy="2286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41" name="Bad practice：常见代码错误,序列化错误,用于静态代码检查时进行缺陷模式匹配…"/>
          <p:cNvSpPr txBox="1"/>
          <p:nvPr/>
        </p:nvSpPr>
        <p:spPr>
          <a:xfrm>
            <a:off x="7479914" y="3051118"/>
            <a:ext cx="4499460" cy="248640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457200">
              <a:lnSpc>
                <a:spcPts val="4100"/>
              </a:lnSpc>
              <a:defRPr sz="1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Bad practice</a:t>
            </a:r>
            <a:r>
              <a:rPr>
                <a:latin typeface="Heiti SC Medium"/>
                <a:ea typeface="Heiti SC Medium"/>
                <a:cs typeface="Heiti SC Medium"/>
                <a:sym typeface="Heiti SC Medium"/>
              </a:rPr>
              <a:t>：</a:t>
            </a:r>
            <a:r>
              <a:t>常见代码错误,序列化错误,用于静态代码检查时进行缺陷模式匹配</a:t>
            </a:r>
            <a:endParaRPr>
              <a:solidFill>
                <a:srgbClr val="000000"/>
              </a:solidFill>
            </a:endParaRPr>
          </a:p>
          <a:p>
            <a:pPr defTabSz="457200">
              <a:lnSpc>
                <a:spcPts val="4100"/>
              </a:lnSpc>
              <a:defRPr sz="1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>
                <a:latin typeface="Heiti SC Medium"/>
                <a:ea typeface="Heiti SC Medium"/>
                <a:cs typeface="Heiti SC Medium"/>
                <a:sym typeface="Heiti SC Medium"/>
              </a:rPr>
              <a:t>Performance：</a:t>
            </a:r>
            <a:r>
              <a:t>运行时性能问题，如由变量定义,方法调用导致的代码低效问题。</a:t>
            </a:r>
            <a:endParaRPr>
              <a:solidFill>
                <a:srgbClr val="000000"/>
              </a:solidFill>
            </a:endParaRPr>
          </a:p>
          <a:p>
            <a:pPr defTabSz="457200">
              <a:lnSpc>
                <a:spcPts val="4100"/>
              </a:lnSpc>
              <a:defRPr sz="1400">
                <a:solidFill>
                  <a:srgbClr val="FFFFF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>
                <a:latin typeface="Heiti SC Medium"/>
                <a:ea typeface="Heiti SC Medium"/>
                <a:cs typeface="Heiti SC Medium"/>
                <a:sym typeface="Heiti SC Medium"/>
              </a:rPr>
              <a:t>Dodgy code：</a:t>
            </a:r>
            <a:r>
              <a:t>不符合规范的代码，如在try/catch块中捕获异常，但是异常没有在try语句中抛出而没有明确的被捕获、整形数除法强制转换为double或者float类型等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黄"/>
          <p:cNvSpPr/>
          <p:nvPr/>
        </p:nvSpPr>
        <p:spPr>
          <a:xfrm rot="20015795">
            <a:off x="-2095500" y="4178300"/>
            <a:ext cx="3048000" cy="7191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r" defTabSz="457200">
              <a:defRPr sz="3200" b="1" i="1">
                <a:solidFill>
                  <a:srgbClr val="FFFFFF"/>
                </a:solidFill>
                <a:latin typeface="Staccato222 BT"/>
                <a:ea typeface="Staccato222 BT"/>
                <a:cs typeface="Staccato222 BT"/>
                <a:sym typeface="Staccato222 BT"/>
              </a:defRPr>
            </a:pPr>
          </a:p>
        </p:txBody>
      </p:sp>
      <p:sp>
        <p:nvSpPr>
          <p:cNvPr id="244" name="红"/>
          <p:cNvSpPr/>
          <p:nvPr/>
        </p:nvSpPr>
        <p:spPr>
          <a:xfrm rot="20015795">
            <a:off x="-2095500" y="5245100"/>
            <a:ext cx="3048000" cy="7207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457200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grpSp>
        <p:nvGrpSpPr>
          <p:cNvPr id="247" name="蓝"/>
          <p:cNvGrpSpPr/>
          <p:nvPr/>
        </p:nvGrpSpPr>
        <p:grpSpPr>
          <a:xfrm>
            <a:off x="-394704" y="1633455"/>
            <a:ext cx="3048421" cy="1998828"/>
            <a:chOff x="0" y="0"/>
            <a:chExt cx="3048419" cy="1998826"/>
          </a:xfrm>
        </p:grpSpPr>
        <p:sp>
          <p:nvSpPr>
            <p:cNvPr id="245" name="矩形"/>
            <p:cNvSpPr/>
            <p:nvPr/>
          </p:nvSpPr>
          <p:spPr>
            <a:xfrm rot="20015795">
              <a:off x="1003" y="639844"/>
              <a:ext cx="3046414" cy="71913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 defTabSz="457200">
                <a:defRPr sz="3200" b="1" i="1">
                  <a:solidFill>
                    <a:srgbClr val="FFFFFF"/>
                  </a:solidFill>
                  <a:latin typeface="Staccato222 BT"/>
                  <a:ea typeface="Staccato222 BT"/>
                  <a:cs typeface="Staccato222 BT"/>
                  <a:sym typeface="Staccato222 BT"/>
                </a:defRPr>
              </a:pPr>
            </a:p>
          </p:txBody>
        </p:sp>
        <p:sp>
          <p:nvSpPr>
            <p:cNvPr id="246" name="后端&amp;单元测试"/>
            <p:cNvSpPr txBox="1"/>
            <p:nvPr/>
          </p:nvSpPr>
          <p:spPr>
            <a:xfrm rot="20015795">
              <a:off x="46723" y="667943"/>
              <a:ext cx="2954974" cy="66294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r" defTabSz="457200">
                <a:defRPr sz="3200" b="1" i="1">
                  <a:solidFill>
                    <a:srgbClr val="FFFFFF"/>
                  </a:solidFill>
                  <a:latin typeface="Staccato222 BT"/>
                  <a:ea typeface="Staccato222 BT"/>
                  <a:cs typeface="Staccato222 BT"/>
                  <a:sym typeface="Staccato222 BT"/>
                </a:defRPr>
              </a:pPr>
              <a:r>
                <a:rPr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后端</a:t>
              </a:r>
              <a:r>
                <a:t>&amp;</a:t>
              </a:r>
              <a:r>
                <a:rPr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单元测试</a:t>
              </a:r>
              <a:endPara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248" name="绿"/>
          <p:cNvSpPr/>
          <p:nvPr/>
        </p:nvSpPr>
        <p:spPr>
          <a:xfrm rot="20015795">
            <a:off x="-2098675" y="2039938"/>
            <a:ext cx="3048000" cy="720726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</p:spPr>
        <p:txBody>
          <a:bodyPr lIns="45719" rIns="45719" anchor="ctr"/>
          <a:lstStyle/>
          <a:p>
            <a:pPr algn="r" defTabSz="457200">
              <a:defRPr sz="3200" b="1" i="1">
                <a:solidFill>
                  <a:srgbClr val="FFFFFF"/>
                </a:solidFill>
                <a:latin typeface="Staccato222 BT"/>
                <a:ea typeface="Staccato222 BT"/>
                <a:cs typeface="Staccato222 BT"/>
                <a:sym typeface="Staccato222 BT"/>
              </a:defRPr>
            </a:pPr>
          </a:p>
        </p:txBody>
      </p:sp>
      <p:sp>
        <p:nvSpPr>
          <p:cNvPr id="249" name="文本框 8"/>
          <p:cNvSpPr txBox="1"/>
          <p:nvPr/>
        </p:nvSpPr>
        <p:spPr>
          <a:xfrm>
            <a:off x="3296213" y="1140981"/>
            <a:ext cx="2745741" cy="751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通过</a:t>
            </a:r>
            <a:r>
              <a:rPr>
                <a:solidFill>
                  <a:schemeClr val="accent4"/>
                </a:solidFill>
              </a:rPr>
              <a:t>单元</a:t>
            </a:r>
            <a:r>
              <a:t>测试，发现以下问题</a:t>
            </a:r>
          </a:p>
        </p:txBody>
      </p:sp>
      <p:sp>
        <p:nvSpPr>
          <p:cNvPr id="250" name="矩形 1"/>
          <p:cNvSpPr txBox="1"/>
          <p:nvPr/>
        </p:nvSpPr>
        <p:spPr>
          <a:xfrm>
            <a:off x="2839012" y="489661"/>
            <a:ext cx="3660141" cy="599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800" b="1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解决的关键问题（二）</a:t>
            </a:r>
          </a:p>
        </p:txBody>
      </p:sp>
      <p:pic>
        <p:nvPicPr>
          <p:cNvPr id="251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9735" y="3237230"/>
            <a:ext cx="9948545" cy="31356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52" name="测试输入含有边界值时，服务器出现空指针异常"/>
          <p:cNvSpPr txBox="1"/>
          <p:nvPr/>
        </p:nvSpPr>
        <p:spPr>
          <a:xfrm>
            <a:off x="3303454" y="1666039"/>
            <a:ext cx="4371341" cy="751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测试输入含有边界值时，服务器出现空指针异常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黄"/>
          <p:cNvSpPr/>
          <p:nvPr/>
        </p:nvSpPr>
        <p:spPr>
          <a:xfrm rot="20015795">
            <a:off x="-2095500" y="4178300"/>
            <a:ext cx="3048000" cy="7191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r" defTabSz="457200">
              <a:defRPr sz="3200" b="1" i="1">
                <a:solidFill>
                  <a:srgbClr val="FFFFFF"/>
                </a:solidFill>
                <a:latin typeface="Staccato222 BT"/>
                <a:ea typeface="Staccato222 BT"/>
                <a:cs typeface="Staccato222 BT"/>
                <a:sym typeface="Staccato222 BT"/>
              </a:defRPr>
            </a:pPr>
          </a:p>
        </p:txBody>
      </p:sp>
      <p:sp>
        <p:nvSpPr>
          <p:cNvPr id="255" name="红"/>
          <p:cNvSpPr/>
          <p:nvPr/>
        </p:nvSpPr>
        <p:spPr>
          <a:xfrm rot="20015795">
            <a:off x="-2095500" y="5245100"/>
            <a:ext cx="3048000" cy="7207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457200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grpSp>
        <p:nvGrpSpPr>
          <p:cNvPr id="258" name="蓝"/>
          <p:cNvGrpSpPr/>
          <p:nvPr/>
        </p:nvGrpSpPr>
        <p:grpSpPr>
          <a:xfrm>
            <a:off x="-394704" y="1633455"/>
            <a:ext cx="3048421" cy="1998828"/>
            <a:chOff x="0" y="0"/>
            <a:chExt cx="3048419" cy="1998826"/>
          </a:xfrm>
        </p:grpSpPr>
        <p:sp>
          <p:nvSpPr>
            <p:cNvPr id="256" name="矩形"/>
            <p:cNvSpPr/>
            <p:nvPr/>
          </p:nvSpPr>
          <p:spPr>
            <a:xfrm rot="20015795">
              <a:off x="1003" y="639844"/>
              <a:ext cx="3046414" cy="71913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 defTabSz="457200">
                <a:defRPr sz="3200" b="1" i="1">
                  <a:solidFill>
                    <a:srgbClr val="FFFFFF"/>
                  </a:solidFill>
                  <a:latin typeface="Staccato222 BT"/>
                  <a:ea typeface="Staccato222 BT"/>
                  <a:cs typeface="Staccato222 BT"/>
                  <a:sym typeface="Staccato222 BT"/>
                </a:defRPr>
              </a:pPr>
            </a:p>
          </p:txBody>
        </p:sp>
        <p:sp>
          <p:nvSpPr>
            <p:cNvPr id="257" name="后端&amp;单元测试"/>
            <p:cNvSpPr txBox="1"/>
            <p:nvPr/>
          </p:nvSpPr>
          <p:spPr>
            <a:xfrm rot="20015795">
              <a:off x="46723" y="667943"/>
              <a:ext cx="2954974" cy="66294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r" defTabSz="457200">
                <a:defRPr sz="3200" b="1" i="1">
                  <a:solidFill>
                    <a:srgbClr val="FFFFFF"/>
                  </a:solidFill>
                  <a:latin typeface="Staccato222 BT"/>
                  <a:ea typeface="Staccato222 BT"/>
                  <a:cs typeface="Staccato222 BT"/>
                  <a:sym typeface="Staccato222 BT"/>
                </a:defRPr>
              </a:pPr>
              <a:r>
                <a:rPr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后端</a:t>
              </a:r>
              <a:r>
                <a:t>&amp;</a:t>
              </a:r>
              <a:r>
                <a:rPr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单元测试</a:t>
              </a:r>
              <a:endPara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259" name="绿"/>
          <p:cNvSpPr/>
          <p:nvPr/>
        </p:nvSpPr>
        <p:spPr>
          <a:xfrm rot="20015795">
            <a:off x="-2098675" y="2039938"/>
            <a:ext cx="3048000" cy="720726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</p:spPr>
        <p:txBody>
          <a:bodyPr lIns="45719" rIns="45719" anchor="ctr"/>
          <a:lstStyle/>
          <a:p>
            <a:pPr algn="r" defTabSz="457200">
              <a:defRPr sz="3200" b="1" i="1">
                <a:solidFill>
                  <a:srgbClr val="FFFFFF"/>
                </a:solidFill>
                <a:latin typeface="Staccato222 BT"/>
                <a:ea typeface="Staccato222 BT"/>
                <a:cs typeface="Staccato222 BT"/>
                <a:sym typeface="Staccato222 BT"/>
              </a:defRPr>
            </a:pPr>
          </a:p>
        </p:txBody>
      </p:sp>
      <p:sp>
        <p:nvSpPr>
          <p:cNvPr id="260" name="矩形 1"/>
          <p:cNvSpPr txBox="1"/>
          <p:nvPr/>
        </p:nvSpPr>
        <p:spPr>
          <a:xfrm>
            <a:off x="2839012" y="489661"/>
            <a:ext cx="1526541" cy="599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800" b="1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测试结果</a:t>
            </a:r>
          </a:p>
        </p:txBody>
      </p:sp>
      <p:sp>
        <p:nvSpPr>
          <p:cNvPr id="261" name="文本框 2"/>
          <p:cNvSpPr txBox="1"/>
          <p:nvPr/>
        </p:nvSpPr>
        <p:spPr>
          <a:xfrm>
            <a:off x="3232712" y="1469549"/>
            <a:ext cx="6657621" cy="4104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200000"/>
              </a:lnSpc>
              <a:buSzPct val="100000"/>
              <a:buFont typeface="Arial" panose="020B0604020202020204"/>
              <a:buChar char="•"/>
              <a:def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代码静态分析</a:t>
            </a:r>
          </a:p>
          <a:p>
            <a:pPr marL="742950" lvl="1" indent="-285750">
              <a:lnSpc>
                <a:spcPct val="200000"/>
              </a:lnSpc>
              <a:buSzPct val="100000"/>
              <a:buFont typeface="Arial" panose="020B0604020202020204"/>
              <a:buChar char="•"/>
              <a:def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修复了 high priority 的静态bug</a:t>
            </a:r>
          </a:p>
          <a:p>
            <a:pPr>
              <a:lnSpc>
                <a:spcPct val="200000"/>
              </a:lnSpc>
              <a:def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  <a:p>
            <a:pPr marL="285750" indent="-285750">
              <a:lnSpc>
                <a:spcPct val="200000"/>
              </a:lnSpc>
              <a:buSzPct val="100000"/>
              <a:buFont typeface="Arial" panose="020B0604020202020204"/>
              <a:buChar char="•"/>
              <a:def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代码动态测试</a:t>
            </a:r>
          </a:p>
          <a:p>
            <a:pPr marL="742950" lvl="1" indent="-285750">
              <a:lnSpc>
                <a:spcPct val="200000"/>
              </a:lnSpc>
              <a:buSzPct val="100000"/>
              <a:buFont typeface="Arial" panose="020B0604020202020204"/>
              <a:buChar char="•"/>
              <a:def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达到 </a:t>
            </a:r>
            <a:r>
              <a:t>Jacoco </a:t>
            </a:r>
            <a:r>
              <a:t>分支覆盖度</a:t>
            </a:r>
            <a:r>
              <a:rPr b="1">
                <a:solidFill>
                  <a:schemeClr val="accent4"/>
                </a:solidFill>
              </a:rPr>
              <a:t>60%</a:t>
            </a:r>
            <a:endParaRPr b="1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200000"/>
              </a:lnSpc>
              <a:buSzPct val="100000"/>
              <a:buFont typeface="Arial" panose="020B0604020202020204"/>
              <a:buChar char="•"/>
              <a:def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达到指令覆盖</a:t>
            </a:r>
            <a:r>
              <a:rPr b="1">
                <a:solidFill>
                  <a:schemeClr val="accent4"/>
                </a:solidFill>
              </a:rPr>
              <a:t>80%</a:t>
            </a:r>
            <a:endParaRPr b="1">
              <a:solidFill>
                <a:schemeClr val="accent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E3F628D6492E6A9C71E9D56A0E33FFB7.png" descr="E3F628D6492E6A9C71E9D56A0E33FFB7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9658" y="1297081"/>
            <a:ext cx="6476544" cy="267157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64" name="黄"/>
          <p:cNvSpPr/>
          <p:nvPr/>
        </p:nvSpPr>
        <p:spPr>
          <a:xfrm rot="20015795">
            <a:off x="-2095500" y="4178300"/>
            <a:ext cx="3048000" cy="7191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r" defTabSz="457200">
              <a:defRPr sz="3200" b="1" i="1">
                <a:solidFill>
                  <a:srgbClr val="FFFFFF"/>
                </a:solidFill>
                <a:latin typeface="Staccato222 BT"/>
                <a:ea typeface="Staccato222 BT"/>
                <a:cs typeface="Staccato222 BT"/>
                <a:sym typeface="Staccato222 BT"/>
              </a:defRPr>
            </a:pPr>
          </a:p>
        </p:txBody>
      </p:sp>
      <p:sp>
        <p:nvSpPr>
          <p:cNvPr id="265" name="红"/>
          <p:cNvSpPr/>
          <p:nvPr/>
        </p:nvSpPr>
        <p:spPr>
          <a:xfrm rot="20015795">
            <a:off x="-2095500" y="5245100"/>
            <a:ext cx="3048000" cy="7207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457200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grpSp>
        <p:nvGrpSpPr>
          <p:cNvPr id="268" name="蓝"/>
          <p:cNvGrpSpPr/>
          <p:nvPr/>
        </p:nvGrpSpPr>
        <p:grpSpPr>
          <a:xfrm>
            <a:off x="-393701" y="2273300"/>
            <a:ext cx="3046416" cy="719140"/>
            <a:chOff x="1003" y="639844"/>
            <a:chExt cx="3046414" cy="719139"/>
          </a:xfrm>
        </p:grpSpPr>
        <p:sp>
          <p:nvSpPr>
            <p:cNvPr id="266" name="矩形"/>
            <p:cNvSpPr/>
            <p:nvPr/>
          </p:nvSpPr>
          <p:spPr>
            <a:xfrm rot="20015795">
              <a:off x="1003" y="639844"/>
              <a:ext cx="3046414" cy="71913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 defTabSz="457200">
                <a:defRPr sz="3200" b="1" i="1">
                  <a:solidFill>
                    <a:srgbClr val="FFFFFF"/>
                  </a:solidFill>
                  <a:latin typeface="Staccato222 BT"/>
                  <a:ea typeface="Staccato222 BT"/>
                  <a:cs typeface="Staccato222 BT"/>
                  <a:sym typeface="Staccato222 BT"/>
                </a:defRPr>
              </a:pPr>
            </a:p>
          </p:txBody>
        </p:sp>
        <p:sp>
          <p:nvSpPr>
            <p:cNvPr id="267" name="后端&amp;单元测试"/>
            <p:cNvSpPr txBox="1"/>
            <p:nvPr/>
          </p:nvSpPr>
          <p:spPr>
            <a:xfrm rot="20015795">
              <a:off x="46723" y="708266"/>
              <a:ext cx="2954974" cy="58229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r" defTabSz="457200">
                <a:defRPr sz="3200" b="1" i="1">
                  <a:solidFill>
                    <a:srgbClr val="FFFFFF"/>
                  </a:solidFill>
                  <a:latin typeface="Staccato222 BT"/>
                  <a:ea typeface="Staccato222 BT"/>
                  <a:cs typeface="Staccato222 BT"/>
                  <a:sym typeface="Staccato222 BT"/>
                </a:defRPr>
              </a:pPr>
              <a:r>
                <a:rPr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后端</a:t>
              </a:r>
              <a:r>
                <a:rPr>
                  <a:sym typeface="+mn-ea"/>
                </a:rPr>
                <a:t>&amp;</a:t>
              </a:r>
              <a:r>
                <a:rPr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单元测试</a:t>
              </a:r>
              <a:endPara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269" name="绿"/>
          <p:cNvSpPr/>
          <p:nvPr/>
        </p:nvSpPr>
        <p:spPr>
          <a:xfrm rot="20015795">
            <a:off x="-2098675" y="2039938"/>
            <a:ext cx="3048000" cy="720726"/>
          </a:xfrm>
          <a:prstGeom prst="rect">
            <a:avLst/>
          </a:prstGeom>
          <a:solidFill>
            <a:srgbClr val="A9A9A9"/>
          </a:solidFill>
          <a:ln w="12700">
            <a:miter lim="400000"/>
          </a:ln>
        </p:spPr>
        <p:txBody>
          <a:bodyPr lIns="45719" rIns="45719" anchor="ctr"/>
          <a:lstStyle/>
          <a:p>
            <a:pPr algn="r" defTabSz="457200">
              <a:defRPr sz="3200" b="1" i="1">
                <a:solidFill>
                  <a:srgbClr val="FFFFFF"/>
                </a:solidFill>
                <a:latin typeface="Staccato222 BT"/>
                <a:ea typeface="Staccato222 BT"/>
                <a:cs typeface="Staccato222 BT"/>
                <a:sym typeface="Staccato222 BT"/>
              </a:defRPr>
            </a:pPr>
          </a:p>
        </p:txBody>
      </p:sp>
      <p:sp>
        <p:nvSpPr>
          <p:cNvPr id="270" name="矩形 1"/>
          <p:cNvSpPr txBox="1"/>
          <p:nvPr/>
        </p:nvSpPr>
        <p:spPr>
          <a:xfrm>
            <a:off x="2839012" y="489661"/>
            <a:ext cx="1526541" cy="599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800" b="1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测试结果</a:t>
            </a:r>
          </a:p>
        </p:txBody>
      </p:sp>
      <p:sp>
        <p:nvSpPr>
          <p:cNvPr id="271" name="文本框 2"/>
          <p:cNvSpPr txBox="1"/>
          <p:nvPr/>
        </p:nvSpPr>
        <p:spPr>
          <a:xfrm>
            <a:off x="2961582" y="1373740"/>
            <a:ext cx="6657621" cy="1005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742950" lvl="1" indent="-285750">
              <a:lnSpc>
                <a:spcPct val="200000"/>
              </a:lnSpc>
              <a:buSzPct val="100000"/>
              <a:buFont typeface="Arial" panose="020B0604020202020204"/>
              <a:buChar char="•"/>
              <a:def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b="1">
                <a:solidFill>
                  <a:schemeClr val="accent4"/>
                </a:solidFill>
              </a:rPr>
              <a:t>Allure</a:t>
            </a:r>
            <a:r>
              <a:t>报告</a:t>
            </a:r>
          </a:p>
        </p:txBody>
      </p:sp>
      <p:pic>
        <p:nvPicPr>
          <p:cNvPr id="272" name="22ED361035D68A512C3E1EFCB900DAA2.png" descr="22ED361035D68A512C3E1EFCB900DA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337" y="2664220"/>
            <a:ext cx="10025865" cy="413567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73" name="4CF7373DEEED5D2FFBC65810DF2C8255.png" descr="4CF7373DEEED5D2FFBC65810DF2C8255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857472" y="3159128"/>
            <a:ext cx="4138667" cy="243258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917</Words>
  <Application>WPS 演示</Application>
  <PresentationFormat/>
  <Paragraphs>146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宋体</vt:lpstr>
      <vt:lpstr>Wingdings</vt:lpstr>
      <vt:lpstr>等线</vt:lpstr>
      <vt:lpstr>等线 Light</vt:lpstr>
      <vt:lpstr>Arial</vt:lpstr>
      <vt:lpstr>微软雅黑</vt:lpstr>
      <vt:lpstr>Staccato222 BT</vt:lpstr>
      <vt:lpstr>Segoe Print</vt:lpstr>
      <vt:lpstr>Heiti SC Light</vt:lpstr>
      <vt:lpstr>Heiti SC Medium</vt:lpstr>
      <vt:lpstr>Arial Unicode MS</vt:lpstr>
      <vt:lpstr>Office 主题​​</vt:lpstr>
      <vt:lpstr>MeetHere 场馆预约网站</vt:lpstr>
      <vt:lpstr>PowerPoint 演示文稿</vt:lpstr>
      <vt:lpstr>分工</vt:lpstr>
      <vt:lpstr>DEMO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独立场景设计</vt:lpstr>
      <vt:lpstr>PowerPoint 演示文稿</vt:lpstr>
      <vt:lpstr>混合场景设计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MeetHere 场馆预约网站</dc:title>
  <dc:creator/>
  <cp:lastModifiedBy>Fairy</cp:lastModifiedBy>
  <cp:revision>4</cp:revision>
  <dcterms:created xsi:type="dcterms:W3CDTF">2019-12-24T03:15:00Z</dcterms:created>
  <dcterms:modified xsi:type="dcterms:W3CDTF">2019-12-24T05:08:45Z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2052-11.1.0.9209</vt:lpwstr>
  </property>
</Properties>
</file>