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2" r:id="rId3"/>
    <p:sldId id="271" r:id="rId4"/>
    <p:sldId id="256" r:id="rId5"/>
    <p:sldId id="270" r:id="rId6"/>
    <p:sldId id="269" r:id="rId7"/>
    <p:sldId id="263" r:id="rId8"/>
    <p:sldId id="261" r:id="rId9"/>
    <p:sldId id="260" r:id="rId10"/>
    <p:sldId id="264" r:id="rId11"/>
    <p:sldId id="266" r:id="rId12"/>
    <p:sldId id="267" r:id="rId13"/>
    <p:sldId id="265" r:id="rId14"/>
    <p:sldId id="268" r:id="rId15"/>
    <p:sldId id="272" r:id="rId16"/>
    <p:sldId id="273" r:id="rId17"/>
    <p:sldId id="274" r:id="rId18"/>
    <p:sldId id="275" r:id="rId19"/>
    <p:sldId id="276" r:id="rId20"/>
    <p:sldId id="277" r:id="rId21"/>
    <p:sldId id="278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07" autoAdjust="0"/>
    <p:restoredTop sz="94660"/>
  </p:normalViewPr>
  <p:slideViewPr>
    <p:cSldViewPr snapToGrid="0">
      <p:cViewPr varScale="1">
        <p:scale>
          <a:sx n="73" d="100"/>
          <a:sy n="73" d="100"/>
        </p:scale>
        <p:origin x="6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Cobb Angle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Sheet1!$A$2:$A$5</c:f>
              <c:numCache>
                <c:formatCode>m/d/yyyy</c:formatCode>
                <c:ptCount val="4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5.2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19C-4D9D-BACE-BE81A6C2B12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430288191"/>
        <c:axId val="1437437887"/>
      </c:lineChart>
      <c:dateAx>
        <c:axId val="1430288191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37437887"/>
        <c:crosses val="autoZero"/>
        <c:auto val="1"/>
        <c:lblOffset val="100"/>
        <c:baseTimeUnit val="days"/>
      </c:dateAx>
      <c:valAx>
        <c:axId val="143743788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3028819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F991A9-B308-4CC7-80F4-B31167E20F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F4A5F1C-8401-4F07-896C-B7A7903CDC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775E19-7FCB-4F64-9DA4-C44523BE7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C1BA1-833D-46C2-8B9B-1BA8FC19E945}" type="datetimeFigureOut">
              <a:rPr lang="zh-CN" altLang="en-US" smtClean="0"/>
              <a:t>2021/5/8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00B3ED0-DF1A-4B77-9EEB-BA4C537C6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1C9E9C-706C-43EF-A8F3-E3D259C79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508C6-A1F0-4ED5-9B2E-449C8F405F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943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A6F083-9E13-4554-9AD9-9742A78CC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42FC313-2826-4FD9-8EAC-2A4FEEBBE8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A9A761-E039-4E49-AED2-7065201D8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C1BA1-833D-46C2-8B9B-1BA8FC19E945}" type="datetimeFigureOut">
              <a:rPr lang="zh-CN" altLang="en-US" smtClean="0"/>
              <a:t>2021/5/8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BD29CD-9D8F-4F3D-AD08-7A7AB9793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9BEE3C-10F4-4E53-9923-E16AA32B6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508C6-A1F0-4ED5-9B2E-449C8F405F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124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0DC7995-D177-4FF6-85E8-B7E357FB4E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D2B3CDE-9B3F-4224-90F5-3585DC3C74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A74412-E1FD-4EE9-9A48-9257BF7D8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C1BA1-833D-46C2-8B9B-1BA8FC19E945}" type="datetimeFigureOut">
              <a:rPr lang="zh-CN" altLang="en-US" smtClean="0"/>
              <a:t>2021/5/8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F04D84-E25E-4C96-93A4-8A494F4B6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223EA6-F885-4875-9425-A6127F18D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508C6-A1F0-4ED5-9B2E-449C8F405F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780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E2F501-0B1F-4524-8A3B-2A8B616C6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835068-6A29-43A5-9DE6-BF1C01C54C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DCCADE-7B9B-4DCE-B05D-A202C1F04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C1BA1-833D-46C2-8B9B-1BA8FC19E945}" type="datetimeFigureOut">
              <a:rPr lang="zh-CN" altLang="en-US" smtClean="0"/>
              <a:t>2021/5/8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0C8775-1394-4674-B22A-D838F9961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E875F3-313C-4024-9F29-2540D7DDD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508C6-A1F0-4ED5-9B2E-449C8F405F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8570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F68F0D-DB8B-43CA-A303-7A32D1D2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840358-A35D-490A-A69A-52F0D48612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279052-4446-4C0A-A54B-BA811ADF3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C1BA1-833D-46C2-8B9B-1BA8FC19E945}" type="datetimeFigureOut">
              <a:rPr lang="zh-CN" altLang="en-US" smtClean="0"/>
              <a:t>2021/5/8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861BDF-06F1-4F91-B797-4A000C353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BA6753-B813-4EB0-AE65-ED50DC729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508C6-A1F0-4ED5-9B2E-449C8F405F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0514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BF25D7-8CB4-4FD8-A1D0-A72B35655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2BA97E-564F-46EB-ACAE-7C5AB504C2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53B0EE3-D3C0-47FB-B3E6-A89702CB7E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5ACA371-2933-48CF-BD9B-7D4DE014D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C1BA1-833D-46C2-8B9B-1BA8FC19E945}" type="datetimeFigureOut">
              <a:rPr lang="zh-CN" altLang="en-US" smtClean="0"/>
              <a:t>2021/5/8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2ED7BE1-E65A-446C-AE91-5244056EE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EBA4292-92E4-4787-AD4B-9497559D3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508C6-A1F0-4ED5-9B2E-449C8F405F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7123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5092DB-0E23-4313-80B2-20F36BA30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E2E3783-85F0-4031-85FC-91B81BDCD2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DBC43B0-0AE1-4A1C-8B73-6549DC8D0F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9A9E239-B962-4EE0-9808-96B1984A23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0B3CC96-6F78-4700-8DF6-90E8F36CEE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D256346-E795-424B-91AF-A5F906F3A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C1BA1-833D-46C2-8B9B-1BA8FC19E945}" type="datetimeFigureOut">
              <a:rPr lang="zh-CN" altLang="en-US" smtClean="0"/>
              <a:t>2021/5/8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7E0A768-51FD-4AFB-BA26-E0431A05E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3B8620C-F73E-404C-8ACF-1593807B2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508C6-A1F0-4ED5-9B2E-449C8F405F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7186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27A5A9-8E58-4EB6-AD4E-60304D2B1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38595DA-0CB5-4EA7-9EA3-52D639ECB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C1BA1-833D-46C2-8B9B-1BA8FC19E945}" type="datetimeFigureOut">
              <a:rPr lang="zh-CN" altLang="en-US" smtClean="0"/>
              <a:t>2021/5/8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DFDF160-17CE-4B37-84D5-DE84A03F6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A9AEA88-67E0-4DC3-8505-2E2C65CD6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508C6-A1F0-4ED5-9B2E-449C8F405F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0853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CC28AEC-5623-4AD9-8445-B763EBCA3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C1BA1-833D-46C2-8B9B-1BA8FC19E945}" type="datetimeFigureOut">
              <a:rPr lang="zh-CN" altLang="en-US" smtClean="0"/>
              <a:t>2021/5/8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CD462DF-D3D5-4C2D-96D1-EAA532775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2773FFC-67EE-49F5-99E7-0D59D785E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508C6-A1F0-4ED5-9B2E-449C8F405F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5012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06B94E-1E24-4CA6-B2E7-14E2B0807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F16199-357A-4082-9CB5-FC755892E5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2A9CF9A-2CE9-4F0E-A071-49D7BDB59D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516783B-3064-4FC2-ABC3-8337A2877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C1BA1-833D-46C2-8B9B-1BA8FC19E945}" type="datetimeFigureOut">
              <a:rPr lang="zh-CN" altLang="en-US" smtClean="0"/>
              <a:t>2021/5/8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26FB837-7770-40D3-A0C9-E66B3421A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F4D58D2-624E-473C-A0A4-9A935E2D2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508C6-A1F0-4ED5-9B2E-449C8F405F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7194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8EB58F-E0CF-49B2-A921-DF512ED40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813636F-4686-4980-B0FA-4A64904E86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443AC5C-0E54-4C53-BB09-4062D92C32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3657DAC-8B19-4AA5-91FA-5C3106097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C1BA1-833D-46C2-8B9B-1BA8FC19E945}" type="datetimeFigureOut">
              <a:rPr lang="zh-CN" altLang="en-US" smtClean="0"/>
              <a:t>2021/5/8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EF91693-CE0A-426A-B2EF-764A7AA3F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9372832-186B-4AE2-B963-C45A779D1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508C6-A1F0-4ED5-9B2E-449C8F405F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2647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16FB193-60AE-4676-82DA-BB5A82D9B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324A56F-A35B-48BF-B208-0DFFF654E1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F5531D-B7BB-475D-88D0-7E8BD4BC67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9C1BA1-833D-46C2-8B9B-1BA8FC19E945}" type="datetimeFigureOut">
              <a:rPr lang="zh-CN" altLang="en-US" smtClean="0"/>
              <a:t>2021/5/8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DE750E-9A00-40F0-AF7B-FAA2E7EEA9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6058EC-8826-4F86-9B2E-FACE4F2B8B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D508C6-A1F0-4ED5-9B2E-449C8F405F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3902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2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: 圆角 4">
            <a:extLst>
              <a:ext uri="{FF2B5EF4-FFF2-40B4-BE49-F238E27FC236}">
                <a16:creationId xmlns:a16="http://schemas.microsoft.com/office/drawing/2014/main" id="{E33379F5-6EE3-439C-80E1-0D736298079F}"/>
              </a:ext>
            </a:extLst>
          </p:cNvPr>
          <p:cNvSpPr/>
          <p:nvPr/>
        </p:nvSpPr>
        <p:spPr>
          <a:xfrm>
            <a:off x="658758" y="285135"/>
            <a:ext cx="3077497" cy="608616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9AA175E-C90E-44BB-B5D5-A2C937364A41}"/>
              </a:ext>
            </a:extLst>
          </p:cNvPr>
          <p:cNvSpPr/>
          <p:nvPr/>
        </p:nvSpPr>
        <p:spPr>
          <a:xfrm>
            <a:off x="658760" y="285135"/>
            <a:ext cx="3077497" cy="51376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AB219BC-2446-4D04-AFE3-8A8D172F3D15}"/>
              </a:ext>
            </a:extLst>
          </p:cNvPr>
          <p:cNvSpPr/>
          <p:nvPr/>
        </p:nvSpPr>
        <p:spPr>
          <a:xfrm>
            <a:off x="658760" y="5933560"/>
            <a:ext cx="3077497" cy="51376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8A1A0E6-D57F-4A01-8213-3405A22C3093}"/>
              </a:ext>
            </a:extLst>
          </p:cNvPr>
          <p:cNvSpPr txBox="1"/>
          <p:nvPr/>
        </p:nvSpPr>
        <p:spPr>
          <a:xfrm>
            <a:off x="1423097" y="357350"/>
            <a:ext cx="1548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Healthy Spine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C161B1F5-B933-47BD-B199-D17300E99000}"/>
              </a:ext>
            </a:extLst>
          </p:cNvPr>
          <p:cNvSpPr txBox="1"/>
          <p:nvPr/>
        </p:nvSpPr>
        <p:spPr>
          <a:xfrm>
            <a:off x="8077613" y="285135"/>
            <a:ext cx="215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/>
              <a:t>Patient</a:t>
            </a:r>
            <a:endParaRPr lang="zh-CN" altLang="en-US" sz="3600" b="1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E8F9DF50-92A8-4CC3-9BA2-C002ADD39E65}"/>
              </a:ext>
            </a:extLst>
          </p:cNvPr>
          <p:cNvSpPr txBox="1"/>
          <p:nvPr/>
        </p:nvSpPr>
        <p:spPr>
          <a:xfrm>
            <a:off x="877056" y="6001971"/>
            <a:ext cx="1092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accent6">
                    <a:lumMod val="50000"/>
                  </a:schemeClr>
                </a:solidFill>
              </a:rPr>
              <a:t>Home</a:t>
            </a:r>
            <a:endParaRPr lang="zh-CN" alt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18D81673-7425-4676-834A-808D6A8EA07A}"/>
              </a:ext>
            </a:extLst>
          </p:cNvPr>
          <p:cNvSpPr txBox="1"/>
          <p:nvPr/>
        </p:nvSpPr>
        <p:spPr>
          <a:xfrm>
            <a:off x="2857274" y="6001971"/>
            <a:ext cx="1092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Me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8C58322A-0561-4E03-B1A6-B6C989AA7C31}"/>
              </a:ext>
            </a:extLst>
          </p:cNvPr>
          <p:cNvSpPr/>
          <p:nvPr/>
        </p:nvSpPr>
        <p:spPr>
          <a:xfrm>
            <a:off x="3922048" y="280462"/>
            <a:ext cx="3077497" cy="608616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5BDD66B3-2F09-40EA-B69A-A67F3D8F6572}"/>
              </a:ext>
            </a:extLst>
          </p:cNvPr>
          <p:cNvSpPr/>
          <p:nvPr/>
        </p:nvSpPr>
        <p:spPr>
          <a:xfrm>
            <a:off x="3922047" y="280462"/>
            <a:ext cx="3077497" cy="51376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7FA20293-E285-4FFA-8D23-8F9E5EE7A0EB}"/>
              </a:ext>
            </a:extLst>
          </p:cNvPr>
          <p:cNvSpPr/>
          <p:nvPr/>
        </p:nvSpPr>
        <p:spPr>
          <a:xfrm>
            <a:off x="3922047" y="5928887"/>
            <a:ext cx="3077497" cy="51376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67587678-A32F-4B7D-9DEC-9A40CE1962CD}"/>
              </a:ext>
            </a:extLst>
          </p:cNvPr>
          <p:cNvSpPr txBox="1"/>
          <p:nvPr/>
        </p:nvSpPr>
        <p:spPr>
          <a:xfrm>
            <a:off x="4686384" y="352677"/>
            <a:ext cx="1548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Healthy Spine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C5E5B371-B0D2-4EA3-B20F-B5723070B558}"/>
              </a:ext>
            </a:extLst>
          </p:cNvPr>
          <p:cNvSpPr txBox="1"/>
          <p:nvPr/>
        </p:nvSpPr>
        <p:spPr>
          <a:xfrm>
            <a:off x="4140343" y="5997298"/>
            <a:ext cx="1092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Home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E729F033-53F5-4D77-80CD-1A05A36B9713}"/>
              </a:ext>
            </a:extLst>
          </p:cNvPr>
          <p:cNvSpPr txBox="1"/>
          <p:nvPr/>
        </p:nvSpPr>
        <p:spPr>
          <a:xfrm>
            <a:off x="6072852" y="5997298"/>
            <a:ext cx="1092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Me</a:t>
            </a:r>
            <a:endParaRPr lang="zh-CN" alt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082389E-04B1-41E7-88D9-8B33F61FF598}"/>
              </a:ext>
            </a:extLst>
          </p:cNvPr>
          <p:cNvSpPr/>
          <p:nvPr/>
        </p:nvSpPr>
        <p:spPr>
          <a:xfrm>
            <a:off x="658758" y="924895"/>
            <a:ext cx="3077497" cy="1821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Static picture of the spine</a:t>
            </a:r>
            <a:endParaRPr lang="zh-CN" altLang="en-US" dirty="0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AE5D0DD4-32C1-4037-9BC1-B44F0AA5B85D}"/>
              </a:ext>
            </a:extLst>
          </p:cNvPr>
          <p:cNvSpPr/>
          <p:nvPr/>
        </p:nvSpPr>
        <p:spPr>
          <a:xfrm>
            <a:off x="779577" y="2811918"/>
            <a:ext cx="812045" cy="7671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Chatbot</a:t>
            </a:r>
            <a:endParaRPr lang="zh-CN" altLang="en-US" sz="11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5C41828-5F49-413B-9067-8FA186EFB2C8}"/>
              </a:ext>
            </a:extLst>
          </p:cNvPr>
          <p:cNvSpPr txBox="1"/>
          <p:nvPr/>
        </p:nvSpPr>
        <p:spPr>
          <a:xfrm>
            <a:off x="690329" y="3647472"/>
            <a:ext cx="1021943" cy="215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/>
              <a:t>Smart Consultation</a:t>
            </a:r>
            <a:endParaRPr lang="zh-CN" altLang="en-US" sz="800" dirty="0"/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86210CA7-8B26-4E91-B6EF-2F89F0B77DB5}"/>
              </a:ext>
            </a:extLst>
          </p:cNvPr>
          <p:cNvSpPr/>
          <p:nvPr/>
        </p:nvSpPr>
        <p:spPr>
          <a:xfrm>
            <a:off x="1781022" y="2811918"/>
            <a:ext cx="812045" cy="7671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FEC233DF-3B61-485C-A749-F73044AF17DC}"/>
              </a:ext>
            </a:extLst>
          </p:cNvPr>
          <p:cNvSpPr txBox="1"/>
          <p:nvPr/>
        </p:nvSpPr>
        <p:spPr>
          <a:xfrm>
            <a:off x="1691774" y="3647472"/>
            <a:ext cx="1021943" cy="215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/>
              <a:t>Early Detection</a:t>
            </a:r>
            <a:endParaRPr lang="zh-CN" altLang="en-US" sz="800" dirty="0"/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BC78B6E9-95DB-4371-8F70-31D60F64BECB}"/>
              </a:ext>
            </a:extLst>
          </p:cNvPr>
          <p:cNvSpPr/>
          <p:nvPr/>
        </p:nvSpPr>
        <p:spPr>
          <a:xfrm>
            <a:off x="2782466" y="2811918"/>
            <a:ext cx="812045" cy="7671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7132A22D-2CEE-4309-B656-551A290421B3}"/>
              </a:ext>
            </a:extLst>
          </p:cNvPr>
          <p:cNvSpPr txBox="1"/>
          <p:nvPr/>
        </p:nvSpPr>
        <p:spPr>
          <a:xfrm>
            <a:off x="2782465" y="3605130"/>
            <a:ext cx="8120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/>
              <a:t>Consult Doctors</a:t>
            </a:r>
            <a:endParaRPr lang="zh-CN" altLang="en-US" sz="800" dirty="0"/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B6FBE7A2-74A1-4AED-9500-D7C5B726AD30}"/>
              </a:ext>
            </a:extLst>
          </p:cNvPr>
          <p:cNvSpPr/>
          <p:nvPr/>
        </p:nvSpPr>
        <p:spPr>
          <a:xfrm>
            <a:off x="779577" y="3931806"/>
            <a:ext cx="812045" cy="7671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D6B27371-0694-43F9-9243-4E0BB69C8827}"/>
              </a:ext>
            </a:extLst>
          </p:cNvPr>
          <p:cNvSpPr txBox="1"/>
          <p:nvPr/>
        </p:nvSpPr>
        <p:spPr>
          <a:xfrm>
            <a:off x="688993" y="4767360"/>
            <a:ext cx="1023279" cy="215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/>
              <a:t>Message History</a:t>
            </a:r>
            <a:endParaRPr lang="zh-CN" altLang="en-US" sz="800" dirty="0"/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8CF0A67A-18C5-4BC8-A605-2D08B193B852}"/>
              </a:ext>
            </a:extLst>
          </p:cNvPr>
          <p:cNvSpPr/>
          <p:nvPr/>
        </p:nvSpPr>
        <p:spPr>
          <a:xfrm>
            <a:off x="1781022" y="3931806"/>
            <a:ext cx="812045" cy="7671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E5A7B04D-559C-4E84-914C-BA0D7F8BECCA}"/>
              </a:ext>
            </a:extLst>
          </p:cNvPr>
          <p:cNvSpPr txBox="1"/>
          <p:nvPr/>
        </p:nvSpPr>
        <p:spPr>
          <a:xfrm>
            <a:off x="1691774" y="4767360"/>
            <a:ext cx="1021943" cy="215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/>
              <a:t>Detection History</a:t>
            </a:r>
            <a:endParaRPr lang="zh-CN" altLang="en-US" sz="800" dirty="0"/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3BFFD165-5741-4D4E-8ADE-02BC34EE9BAB}"/>
              </a:ext>
            </a:extLst>
          </p:cNvPr>
          <p:cNvSpPr/>
          <p:nvPr/>
        </p:nvSpPr>
        <p:spPr>
          <a:xfrm>
            <a:off x="2782466" y="3931806"/>
            <a:ext cx="812045" cy="7671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5FFC5548-13DA-4B16-A1A4-FAB9F9980808}"/>
              </a:ext>
            </a:extLst>
          </p:cNvPr>
          <p:cNvSpPr txBox="1"/>
          <p:nvPr/>
        </p:nvSpPr>
        <p:spPr>
          <a:xfrm>
            <a:off x="2782466" y="4767360"/>
            <a:ext cx="812045" cy="215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/>
              <a:t>Line Chart</a:t>
            </a:r>
            <a:endParaRPr lang="zh-CN" altLang="en-US" sz="800" dirty="0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6E737456-17C0-4E53-8F60-D74600A91ADA}"/>
              </a:ext>
            </a:extLst>
          </p:cNvPr>
          <p:cNvSpPr/>
          <p:nvPr/>
        </p:nvSpPr>
        <p:spPr>
          <a:xfrm>
            <a:off x="3922046" y="920221"/>
            <a:ext cx="3077497" cy="1821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EDF6B897-539A-4636-A047-F7D387B837BB}"/>
              </a:ext>
            </a:extLst>
          </p:cNvPr>
          <p:cNvSpPr/>
          <p:nvPr/>
        </p:nvSpPr>
        <p:spPr>
          <a:xfrm>
            <a:off x="5072207" y="1209418"/>
            <a:ext cx="777173" cy="73760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8AC30701-E9DF-4BE0-B91D-C4D5594D84DE}"/>
              </a:ext>
            </a:extLst>
          </p:cNvPr>
          <p:cNvSpPr txBox="1"/>
          <p:nvPr/>
        </p:nvSpPr>
        <p:spPr>
          <a:xfrm>
            <a:off x="4949821" y="1362296"/>
            <a:ext cx="10219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/>
              <a:t>Default</a:t>
            </a:r>
          </a:p>
          <a:p>
            <a:pPr algn="ctr"/>
            <a:r>
              <a:rPr lang="en-US" altLang="zh-CN" sz="800" dirty="0"/>
              <a:t>Head </a:t>
            </a:r>
          </a:p>
          <a:p>
            <a:pPr algn="ctr"/>
            <a:r>
              <a:rPr lang="en-US" altLang="zh-CN" sz="800" dirty="0"/>
              <a:t>Portrait</a:t>
            </a:r>
            <a:endParaRPr lang="zh-CN" altLang="en-US" sz="800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3B059464-3F0C-4081-8B15-718D95A6C457}"/>
              </a:ext>
            </a:extLst>
          </p:cNvPr>
          <p:cNvSpPr txBox="1"/>
          <p:nvPr/>
        </p:nvSpPr>
        <p:spPr>
          <a:xfrm>
            <a:off x="4578757" y="1991937"/>
            <a:ext cx="1764069" cy="215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>
                <a:solidFill>
                  <a:schemeClr val="bg1"/>
                </a:solidFill>
              </a:rPr>
              <a:t>Not Login </a:t>
            </a:r>
            <a:endParaRPr lang="zh-CN" altLang="en-US" sz="800" dirty="0">
              <a:solidFill>
                <a:schemeClr val="bg1"/>
              </a:solidFill>
            </a:endParaRPr>
          </a:p>
        </p:txBody>
      </p:sp>
      <p:sp>
        <p:nvSpPr>
          <p:cNvPr id="41" name="矩形: 圆角 40">
            <a:extLst>
              <a:ext uri="{FF2B5EF4-FFF2-40B4-BE49-F238E27FC236}">
                <a16:creationId xmlns:a16="http://schemas.microsoft.com/office/drawing/2014/main" id="{E6880A95-00E2-4A7C-B8ED-A5F7B14BCB0A}"/>
              </a:ext>
            </a:extLst>
          </p:cNvPr>
          <p:cNvSpPr/>
          <p:nvPr/>
        </p:nvSpPr>
        <p:spPr>
          <a:xfrm>
            <a:off x="7215272" y="280462"/>
            <a:ext cx="3077497" cy="608616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3B6D4ED3-ABEB-42A3-8097-A29A7AE3E81A}"/>
              </a:ext>
            </a:extLst>
          </p:cNvPr>
          <p:cNvSpPr/>
          <p:nvPr/>
        </p:nvSpPr>
        <p:spPr>
          <a:xfrm>
            <a:off x="7215271" y="280462"/>
            <a:ext cx="3077497" cy="51376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E492A535-CBB6-4901-879F-6E15BA98EA62}"/>
              </a:ext>
            </a:extLst>
          </p:cNvPr>
          <p:cNvSpPr/>
          <p:nvPr/>
        </p:nvSpPr>
        <p:spPr>
          <a:xfrm>
            <a:off x="7215271" y="5928887"/>
            <a:ext cx="3077497" cy="51376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E559EAEC-2A29-4EA1-B3BE-C35062B87B62}"/>
              </a:ext>
            </a:extLst>
          </p:cNvPr>
          <p:cNvSpPr txBox="1"/>
          <p:nvPr/>
        </p:nvSpPr>
        <p:spPr>
          <a:xfrm>
            <a:off x="7979608" y="352677"/>
            <a:ext cx="1548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Healthy Spine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BEA927B4-F364-4E14-8BC3-10CAE8F36192}"/>
              </a:ext>
            </a:extLst>
          </p:cNvPr>
          <p:cNvSpPr txBox="1"/>
          <p:nvPr/>
        </p:nvSpPr>
        <p:spPr>
          <a:xfrm>
            <a:off x="7433567" y="5997298"/>
            <a:ext cx="1092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Home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B932243A-D6A3-4F27-836C-B41C1BE73398}"/>
              </a:ext>
            </a:extLst>
          </p:cNvPr>
          <p:cNvSpPr txBox="1"/>
          <p:nvPr/>
        </p:nvSpPr>
        <p:spPr>
          <a:xfrm>
            <a:off x="9413785" y="5997298"/>
            <a:ext cx="1092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Me</a:t>
            </a:r>
            <a:endParaRPr lang="zh-CN" alt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B4E3F056-2987-476F-A6F6-A4870A6BA101}"/>
              </a:ext>
            </a:extLst>
          </p:cNvPr>
          <p:cNvSpPr/>
          <p:nvPr/>
        </p:nvSpPr>
        <p:spPr>
          <a:xfrm>
            <a:off x="7215270" y="920221"/>
            <a:ext cx="3077497" cy="1821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157F9E62-5380-40D0-90C7-829404C9ABBA}"/>
              </a:ext>
            </a:extLst>
          </p:cNvPr>
          <p:cNvSpPr/>
          <p:nvPr/>
        </p:nvSpPr>
        <p:spPr>
          <a:xfrm>
            <a:off x="8365431" y="1209418"/>
            <a:ext cx="777173" cy="73760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189EDFF6-9443-408B-9F6C-DEF8DD3B648F}"/>
              </a:ext>
            </a:extLst>
          </p:cNvPr>
          <p:cNvSpPr txBox="1"/>
          <p:nvPr/>
        </p:nvSpPr>
        <p:spPr>
          <a:xfrm>
            <a:off x="8243045" y="1362296"/>
            <a:ext cx="10219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/>
              <a:t>Default</a:t>
            </a:r>
          </a:p>
          <a:p>
            <a:pPr algn="ctr"/>
            <a:r>
              <a:rPr lang="en-US" altLang="zh-CN" sz="800" dirty="0"/>
              <a:t>Head </a:t>
            </a:r>
          </a:p>
          <a:p>
            <a:pPr algn="ctr"/>
            <a:r>
              <a:rPr lang="en-US" altLang="zh-CN" sz="800" dirty="0"/>
              <a:t>Portrait</a:t>
            </a:r>
            <a:endParaRPr lang="zh-CN" altLang="en-US" sz="800" dirty="0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459B1B27-8326-47D1-B438-4CEFEA30152B}"/>
              </a:ext>
            </a:extLst>
          </p:cNvPr>
          <p:cNvSpPr txBox="1"/>
          <p:nvPr/>
        </p:nvSpPr>
        <p:spPr>
          <a:xfrm>
            <a:off x="7871981" y="1991937"/>
            <a:ext cx="1764069" cy="215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>
                <a:solidFill>
                  <a:schemeClr val="bg1"/>
                </a:solidFill>
              </a:rPr>
              <a:t>Username </a:t>
            </a:r>
            <a:endParaRPr lang="zh-CN" altLang="en-US" sz="800" dirty="0">
              <a:solidFill>
                <a:schemeClr val="bg1"/>
              </a:solidFill>
            </a:endParaRPr>
          </a:p>
        </p:txBody>
      </p:sp>
      <p:sp>
        <p:nvSpPr>
          <p:cNvPr id="51" name="矩形: 圆角 50">
            <a:extLst>
              <a:ext uri="{FF2B5EF4-FFF2-40B4-BE49-F238E27FC236}">
                <a16:creationId xmlns:a16="http://schemas.microsoft.com/office/drawing/2014/main" id="{4224779B-BB5F-4451-97B8-C55BC847F327}"/>
              </a:ext>
            </a:extLst>
          </p:cNvPr>
          <p:cNvSpPr/>
          <p:nvPr/>
        </p:nvSpPr>
        <p:spPr>
          <a:xfrm>
            <a:off x="4223991" y="3168650"/>
            <a:ext cx="2475192" cy="4247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Login</a:t>
            </a:r>
            <a:endParaRPr lang="zh-CN" altLang="en-US" dirty="0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BD77E636-D6F4-4EC3-BC1E-2BF7EDB6E02D}"/>
              </a:ext>
            </a:extLst>
          </p:cNvPr>
          <p:cNvSpPr txBox="1"/>
          <p:nvPr/>
        </p:nvSpPr>
        <p:spPr>
          <a:xfrm>
            <a:off x="4407625" y="6500438"/>
            <a:ext cx="21063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</a:rPr>
              <a:t>Jump to the login page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CC491315-7D9E-49D6-B809-8808AEFFE960}"/>
              </a:ext>
            </a:extLst>
          </p:cNvPr>
          <p:cNvCxnSpPr/>
          <p:nvPr/>
        </p:nvCxnSpPr>
        <p:spPr>
          <a:xfrm flipH="1" flipV="1">
            <a:off x="4949821" y="3429000"/>
            <a:ext cx="282603" cy="31188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54" name="矩形 53">
            <a:extLst>
              <a:ext uri="{FF2B5EF4-FFF2-40B4-BE49-F238E27FC236}">
                <a16:creationId xmlns:a16="http://schemas.microsoft.com/office/drawing/2014/main" id="{0A30AE93-A7DA-45BD-848D-B23FAF2D798C}"/>
              </a:ext>
            </a:extLst>
          </p:cNvPr>
          <p:cNvSpPr/>
          <p:nvPr/>
        </p:nvSpPr>
        <p:spPr>
          <a:xfrm>
            <a:off x="7218670" y="3007492"/>
            <a:ext cx="3074097" cy="271954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D18A157E-EF85-4BCC-BB18-043F98DABC2E}"/>
              </a:ext>
            </a:extLst>
          </p:cNvPr>
          <p:cNvSpPr txBox="1"/>
          <p:nvPr/>
        </p:nvSpPr>
        <p:spPr>
          <a:xfrm>
            <a:off x="10236613" y="111408"/>
            <a:ext cx="21063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bg1"/>
                </a:solidFill>
              </a:rPr>
              <a:t>Patient</a:t>
            </a:r>
            <a:endParaRPr lang="zh-CN" altLang="en-US" sz="4000" b="1" dirty="0">
              <a:solidFill>
                <a:schemeClr val="bg1"/>
              </a:solidFill>
            </a:endParaRPr>
          </a:p>
        </p:txBody>
      </p:sp>
      <p:sp>
        <p:nvSpPr>
          <p:cNvPr id="57" name="矩形: 圆角 56">
            <a:extLst>
              <a:ext uri="{FF2B5EF4-FFF2-40B4-BE49-F238E27FC236}">
                <a16:creationId xmlns:a16="http://schemas.microsoft.com/office/drawing/2014/main" id="{B2A27C8D-2954-408A-94C9-BD754CAFA61F}"/>
              </a:ext>
            </a:extLst>
          </p:cNvPr>
          <p:cNvSpPr/>
          <p:nvPr/>
        </p:nvSpPr>
        <p:spPr>
          <a:xfrm>
            <a:off x="7516419" y="3161722"/>
            <a:ext cx="2475192" cy="4247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Settings</a:t>
            </a:r>
            <a:endParaRPr lang="zh-CN" altLang="en-US" dirty="0"/>
          </a:p>
        </p:txBody>
      </p:sp>
      <p:sp>
        <p:nvSpPr>
          <p:cNvPr id="58" name="矩形: 圆角 57">
            <a:extLst>
              <a:ext uri="{FF2B5EF4-FFF2-40B4-BE49-F238E27FC236}">
                <a16:creationId xmlns:a16="http://schemas.microsoft.com/office/drawing/2014/main" id="{40AB6F9B-D579-431D-A97F-4562877DE5F3}"/>
              </a:ext>
            </a:extLst>
          </p:cNvPr>
          <p:cNvSpPr/>
          <p:nvPr/>
        </p:nvSpPr>
        <p:spPr>
          <a:xfrm>
            <a:off x="7516419" y="3788315"/>
            <a:ext cx="2475192" cy="4247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Personal Information</a:t>
            </a:r>
            <a:endParaRPr lang="zh-CN" alt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7AF3847D-89E3-4AD2-B99B-33A9A9E50139}"/>
              </a:ext>
            </a:extLst>
          </p:cNvPr>
          <p:cNvSpPr/>
          <p:nvPr/>
        </p:nvSpPr>
        <p:spPr>
          <a:xfrm>
            <a:off x="1412636" y="3931806"/>
            <a:ext cx="152659" cy="9811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3" name="直接箭头连接符 10">
            <a:extLst>
              <a:ext uri="{FF2B5EF4-FFF2-40B4-BE49-F238E27FC236}">
                <a16:creationId xmlns:a16="http://schemas.microsoft.com/office/drawing/2014/main" id="{3A83BBD5-F9AB-43EF-9F82-A5B8F1A92726}"/>
              </a:ext>
            </a:extLst>
          </p:cNvPr>
          <p:cNvCxnSpPr>
            <a:cxnSpLocks/>
          </p:cNvCxnSpPr>
          <p:nvPr/>
        </p:nvCxnSpPr>
        <p:spPr>
          <a:xfrm flipH="1" flipV="1">
            <a:off x="1526385" y="4039348"/>
            <a:ext cx="237044" cy="25335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59" name="文本框 51">
            <a:extLst>
              <a:ext uri="{FF2B5EF4-FFF2-40B4-BE49-F238E27FC236}">
                <a16:creationId xmlns:a16="http://schemas.microsoft.com/office/drawing/2014/main" id="{2AD72131-9DD1-4002-8C02-65AE630DC428}"/>
              </a:ext>
            </a:extLst>
          </p:cNvPr>
          <p:cNvSpPr txBox="1"/>
          <p:nvPr/>
        </p:nvSpPr>
        <p:spPr>
          <a:xfrm>
            <a:off x="1322674" y="6547256"/>
            <a:ext cx="28398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</a:rPr>
              <a:t>Appear a red dot if has messages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62" name="矩形: 圆角 34">
            <a:extLst>
              <a:ext uri="{FF2B5EF4-FFF2-40B4-BE49-F238E27FC236}">
                <a16:creationId xmlns:a16="http://schemas.microsoft.com/office/drawing/2014/main" id="{1293646C-FA83-4411-9CE1-A3615CBD68A8}"/>
              </a:ext>
            </a:extLst>
          </p:cNvPr>
          <p:cNvSpPr/>
          <p:nvPr/>
        </p:nvSpPr>
        <p:spPr>
          <a:xfrm>
            <a:off x="2776677" y="4963717"/>
            <a:ext cx="812045" cy="7671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文本框 33">
            <a:extLst>
              <a:ext uri="{FF2B5EF4-FFF2-40B4-BE49-F238E27FC236}">
                <a16:creationId xmlns:a16="http://schemas.microsoft.com/office/drawing/2014/main" id="{5B835B53-4376-4317-81CB-1CE774582637}"/>
              </a:ext>
            </a:extLst>
          </p:cNvPr>
          <p:cNvSpPr txBox="1"/>
          <p:nvPr/>
        </p:nvSpPr>
        <p:spPr>
          <a:xfrm>
            <a:off x="2654258" y="5738214"/>
            <a:ext cx="1021943" cy="215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/>
              <a:t>Online Guidance</a:t>
            </a:r>
            <a:endParaRPr lang="zh-CN" altLang="en-US" sz="800" dirty="0"/>
          </a:p>
        </p:txBody>
      </p:sp>
      <p:sp>
        <p:nvSpPr>
          <p:cNvPr id="65" name="矩形: 圆角 34">
            <a:extLst>
              <a:ext uri="{FF2B5EF4-FFF2-40B4-BE49-F238E27FC236}">
                <a16:creationId xmlns:a16="http://schemas.microsoft.com/office/drawing/2014/main" id="{A1BA25CA-3395-40BB-B50A-7BF158DED0AB}"/>
              </a:ext>
            </a:extLst>
          </p:cNvPr>
          <p:cNvSpPr/>
          <p:nvPr/>
        </p:nvSpPr>
        <p:spPr>
          <a:xfrm>
            <a:off x="1795091" y="4983283"/>
            <a:ext cx="812045" cy="7671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文本框 33">
            <a:extLst>
              <a:ext uri="{FF2B5EF4-FFF2-40B4-BE49-F238E27FC236}">
                <a16:creationId xmlns:a16="http://schemas.microsoft.com/office/drawing/2014/main" id="{F6908545-5AF8-4E85-AE84-2493F4713980}"/>
              </a:ext>
            </a:extLst>
          </p:cNvPr>
          <p:cNvSpPr txBox="1"/>
          <p:nvPr/>
        </p:nvSpPr>
        <p:spPr>
          <a:xfrm>
            <a:off x="1672672" y="5757780"/>
            <a:ext cx="11040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/>
              <a:t>Consultation Record</a:t>
            </a:r>
            <a:endParaRPr lang="zh-CN" altLang="en-US" sz="800" dirty="0"/>
          </a:p>
        </p:txBody>
      </p:sp>
    </p:spTree>
    <p:extLst>
      <p:ext uri="{BB962C8B-B14F-4D97-AF65-F5344CB8AC3E}">
        <p14:creationId xmlns:p14="http://schemas.microsoft.com/office/powerpoint/2010/main" val="33973494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: 圆角 4">
            <a:extLst>
              <a:ext uri="{FF2B5EF4-FFF2-40B4-BE49-F238E27FC236}">
                <a16:creationId xmlns:a16="http://schemas.microsoft.com/office/drawing/2014/main" id="{E33379F5-6EE3-439C-80E1-0D736298079F}"/>
              </a:ext>
            </a:extLst>
          </p:cNvPr>
          <p:cNvSpPr/>
          <p:nvPr/>
        </p:nvSpPr>
        <p:spPr>
          <a:xfrm>
            <a:off x="658758" y="285135"/>
            <a:ext cx="3077497" cy="608616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9AA175E-C90E-44BB-B5D5-A2C937364A41}"/>
              </a:ext>
            </a:extLst>
          </p:cNvPr>
          <p:cNvSpPr/>
          <p:nvPr/>
        </p:nvSpPr>
        <p:spPr>
          <a:xfrm>
            <a:off x="658760" y="285135"/>
            <a:ext cx="3077497" cy="51376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AB219BC-2446-4D04-AFE3-8A8D172F3D15}"/>
              </a:ext>
            </a:extLst>
          </p:cNvPr>
          <p:cNvSpPr/>
          <p:nvPr/>
        </p:nvSpPr>
        <p:spPr>
          <a:xfrm>
            <a:off x="658760" y="5933560"/>
            <a:ext cx="3077497" cy="51376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8A1A0E6-D57F-4A01-8213-3405A22C3093}"/>
              </a:ext>
            </a:extLst>
          </p:cNvPr>
          <p:cNvSpPr txBox="1"/>
          <p:nvPr/>
        </p:nvSpPr>
        <p:spPr>
          <a:xfrm>
            <a:off x="1423097" y="357350"/>
            <a:ext cx="1548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Healthy Spine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C161B1F5-B933-47BD-B199-D17300E99000}"/>
              </a:ext>
            </a:extLst>
          </p:cNvPr>
          <p:cNvSpPr txBox="1"/>
          <p:nvPr/>
        </p:nvSpPr>
        <p:spPr>
          <a:xfrm>
            <a:off x="8077613" y="285135"/>
            <a:ext cx="215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/>
              <a:t>Patient</a:t>
            </a:r>
            <a:endParaRPr lang="zh-CN" altLang="en-US" sz="3600" b="1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E8F9DF50-92A8-4CC3-9BA2-C002ADD39E65}"/>
              </a:ext>
            </a:extLst>
          </p:cNvPr>
          <p:cNvSpPr txBox="1"/>
          <p:nvPr/>
        </p:nvSpPr>
        <p:spPr>
          <a:xfrm>
            <a:off x="877056" y="6001971"/>
            <a:ext cx="1092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accent6">
                    <a:lumMod val="50000"/>
                  </a:schemeClr>
                </a:solidFill>
              </a:rPr>
              <a:t>Home</a:t>
            </a:r>
            <a:endParaRPr lang="zh-CN" alt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18D81673-7425-4676-834A-808D6A8EA07A}"/>
              </a:ext>
            </a:extLst>
          </p:cNvPr>
          <p:cNvSpPr txBox="1"/>
          <p:nvPr/>
        </p:nvSpPr>
        <p:spPr>
          <a:xfrm>
            <a:off x="2857274" y="6001971"/>
            <a:ext cx="1092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Me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8C58322A-0561-4E03-B1A6-B6C989AA7C31}"/>
              </a:ext>
            </a:extLst>
          </p:cNvPr>
          <p:cNvSpPr/>
          <p:nvPr/>
        </p:nvSpPr>
        <p:spPr>
          <a:xfrm>
            <a:off x="3922048" y="280462"/>
            <a:ext cx="3077497" cy="608616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5BDD66B3-2F09-40EA-B69A-A67F3D8F6572}"/>
              </a:ext>
            </a:extLst>
          </p:cNvPr>
          <p:cNvSpPr/>
          <p:nvPr/>
        </p:nvSpPr>
        <p:spPr>
          <a:xfrm>
            <a:off x="3922047" y="280462"/>
            <a:ext cx="3077497" cy="51376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7FA20293-E285-4FFA-8D23-8F9E5EE7A0EB}"/>
              </a:ext>
            </a:extLst>
          </p:cNvPr>
          <p:cNvSpPr/>
          <p:nvPr/>
        </p:nvSpPr>
        <p:spPr>
          <a:xfrm>
            <a:off x="3922047" y="5928887"/>
            <a:ext cx="3077497" cy="51376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67587678-A32F-4B7D-9DEC-9A40CE1962CD}"/>
              </a:ext>
            </a:extLst>
          </p:cNvPr>
          <p:cNvSpPr txBox="1"/>
          <p:nvPr/>
        </p:nvSpPr>
        <p:spPr>
          <a:xfrm>
            <a:off x="4686384" y="352677"/>
            <a:ext cx="1548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Healthy Spine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C5E5B371-B0D2-4EA3-B20F-B5723070B558}"/>
              </a:ext>
            </a:extLst>
          </p:cNvPr>
          <p:cNvSpPr txBox="1"/>
          <p:nvPr/>
        </p:nvSpPr>
        <p:spPr>
          <a:xfrm>
            <a:off x="4140343" y="5997298"/>
            <a:ext cx="1092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Home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E729F033-53F5-4D77-80CD-1A05A36B9713}"/>
              </a:ext>
            </a:extLst>
          </p:cNvPr>
          <p:cNvSpPr txBox="1"/>
          <p:nvPr/>
        </p:nvSpPr>
        <p:spPr>
          <a:xfrm>
            <a:off x="6072852" y="5997298"/>
            <a:ext cx="1092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Me</a:t>
            </a:r>
            <a:endParaRPr lang="zh-CN" alt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082389E-04B1-41E7-88D9-8B33F61FF598}"/>
              </a:ext>
            </a:extLst>
          </p:cNvPr>
          <p:cNvSpPr/>
          <p:nvPr/>
        </p:nvSpPr>
        <p:spPr>
          <a:xfrm>
            <a:off x="658758" y="924895"/>
            <a:ext cx="3077497" cy="1821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Static picture of the spine</a:t>
            </a:r>
            <a:endParaRPr lang="zh-CN" altLang="en-US" dirty="0"/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86210CA7-8B26-4E91-B6EF-2F89F0B77DB5}"/>
              </a:ext>
            </a:extLst>
          </p:cNvPr>
          <p:cNvSpPr/>
          <p:nvPr/>
        </p:nvSpPr>
        <p:spPr>
          <a:xfrm>
            <a:off x="913645" y="2986490"/>
            <a:ext cx="1083890" cy="108433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FEC233DF-3B61-485C-A749-F73044AF17DC}"/>
              </a:ext>
            </a:extLst>
          </p:cNvPr>
          <p:cNvSpPr txBox="1"/>
          <p:nvPr/>
        </p:nvSpPr>
        <p:spPr>
          <a:xfrm>
            <a:off x="947194" y="4183677"/>
            <a:ext cx="1021943" cy="215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/>
              <a:t>Consultation List</a:t>
            </a:r>
            <a:endParaRPr lang="zh-CN" altLang="en-US" sz="800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7132A22D-2CEE-4309-B656-551A290421B3}"/>
              </a:ext>
            </a:extLst>
          </p:cNvPr>
          <p:cNvSpPr txBox="1"/>
          <p:nvPr/>
        </p:nvSpPr>
        <p:spPr>
          <a:xfrm>
            <a:off x="2299673" y="4194157"/>
            <a:ext cx="10501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/>
              <a:t>Consultation record</a:t>
            </a:r>
            <a:endParaRPr lang="zh-CN" altLang="en-US" sz="800" dirty="0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6E737456-17C0-4E53-8F60-D74600A91ADA}"/>
              </a:ext>
            </a:extLst>
          </p:cNvPr>
          <p:cNvSpPr/>
          <p:nvPr/>
        </p:nvSpPr>
        <p:spPr>
          <a:xfrm>
            <a:off x="3922046" y="920221"/>
            <a:ext cx="3077497" cy="1821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EDF6B897-539A-4636-A047-F7D387B837BB}"/>
              </a:ext>
            </a:extLst>
          </p:cNvPr>
          <p:cNvSpPr/>
          <p:nvPr/>
        </p:nvSpPr>
        <p:spPr>
          <a:xfrm>
            <a:off x="5072207" y="1209418"/>
            <a:ext cx="777173" cy="73760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8AC30701-E9DF-4BE0-B91D-C4D5594D84DE}"/>
              </a:ext>
            </a:extLst>
          </p:cNvPr>
          <p:cNvSpPr txBox="1"/>
          <p:nvPr/>
        </p:nvSpPr>
        <p:spPr>
          <a:xfrm>
            <a:off x="4949821" y="1362296"/>
            <a:ext cx="10219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/>
              <a:t>Default</a:t>
            </a:r>
          </a:p>
          <a:p>
            <a:pPr algn="ctr"/>
            <a:r>
              <a:rPr lang="en-US" altLang="zh-CN" sz="800" dirty="0"/>
              <a:t>Head </a:t>
            </a:r>
          </a:p>
          <a:p>
            <a:pPr algn="ctr"/>
            <a:r>
              <a:rPr lang="en-US" altLang="zh-CN" sz="800" dirty="0"/>
              <a:t>Portrait</a:t>
            </a:r>
            <a:endParaRPr lang="zh-CN" altLang="en-US" sz="800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3B059464-3F0C-4081-8B15-718D95A6C457}"/>
              </a:ext>
            </a:extLst>
          </p:cNvPr>
          <p:cNvSpPr txBox="1"/>
          <p:nvPr/>
        </p:nvSpPr>
        <p:spPr>
          <a:xfrm>
            <a:off x="4578757" y="1991937"/>
            <a:ext cx="1764069" cy="215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>
                <a:solidFill>
                  <a:schemeClr val="bg1"/>
                </a:solidFill>
              </a:rPr>
              <a:t>Not Login </a:t>
            </a:r>
            <a:endParaRPr lang="zh-CN" altLang="en-US" sz="800" dirty="0">
              <a:solidFill>
                <a:schemeClr val="bg1"/>
              </a:solidFill>
            </a:endParaRPr>
          </a:p>
        </p:txBody>
      </p:sp>
      <p:sp>
        <p:nvSpPr>
          <p:cNvPr id="41" name="矩形: 圆角 40">
            <a:extLst>
              <a:ext uri="{FF2B5EF4-FFF2-40B4-BE49-F238E27FC236}">
                <a16:creationId xmlns:a16="http://schemas.microsoft.com/office/drawing/2014/main" id="{E6880A95-00E2-4A7C-B8ED-A5F7B14BCB0A}"/>
              </a:ext>
            </a:extLst>
          </p:cNvPr>
          <p:cNvSpPr/>
          <p:nvPr/>
        </p:nvSpPr>
        <p:spPr>
          <a:xfrm>
            <a:off x="7215272" y="280462"/>
            <a:ext cx="3077497" cy="608616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3B6D4ED3-ABEB-42A3-8097-A29A7AE3E81A}"/>
              </a:ext>
            </a:extLst>
          </p:cNvPr>
          <p:cNvSpPr/>
          <p:nvPr/>
        </p:nvSpPr>
        <p:spPr>
          <a:xfrm>
            <a:off x="7215271" y="280462"/>
            <a:ext cx="3077497" cy="51376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E492A535-CBB6-4901-879F-6E15BA98EA62}"/>
              </a:ext>
            </a:extLst>
          </p:cNvPr>
          <p:cNvSpPr/>
          <p:nvPr/>
        </p:nvSpPr>
        <p:spPr>
          <a:xfrm>
            <a:off x="7215271" y="5928887"/>
            <a:ext cx="3077497" cy="51376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E559EAEC-2A29-4EA1-B3BE-C35062B87B62}"/>
              </a:ext>
            </a:extLst>
          </p:cNvPr>
          <p:cNvSpPr txBox="1"/>
          <p:nvPr/>
        </p:nvSpPr>
        <p:spPr>
          <a:xfrm>
            <a:off x="7979608" y="352677"/>
            <a:ext cx="1548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Healthy Spine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BEA927B4-F364-4E14-8BC3-10CAE8F36192}"/>
              </a:ext>
            </a:extLst>
          </p:cNvPr>
          <p:cNvSpPr txBox="1"/>
          <p:nvPr/>
        </p:nvSpPr>
        <p:spPr>
          <a:xfrm>
            <a:off x="7433567" y="5997298"/>
            <a:ext cx="1092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Home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B932243A-D6A3-4F27-836C-B41C1BE73398}"/>
              </a:ext>
            </a:extLst>
          </p:cNvPr>
          <p:cNvSpPr txBox="1"/>
          <p:nvPr/>
        </p:nvSpPr>
        <p:spPr>
          <a:xfrm>
            <a:off x="9413785" y="5997298"/>
            <a:ext cx="1092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Me</a:t>
            </a:r>
            <a:endParaRPr lang="zh-CN" alt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B4E3F056-2987-476F-A6F6-A4870A6BA101}"/>
              </a:ext>
            </a:extLst>
          </p:cNvPr>
          <p:cNvSpPr/>
          <p:nvPr/>
        </p:nvSpPr>
        <p:spPr>
          <a:xfrm>
            <a:off x="7215270" y="920221"/>
            <a:ext cx="3077497" cy="1821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157F9E62-5380-40D0-90C7-829404C9ABBA}"/>
              </a:ext>
            </a:extLst>
          </p:cNvPr>
          <p:cNvSpPr/>
          <p:nvPr/>
        </p:nvSpPr>
        <p:spPr>
          <a:xfrm>
            <a:off x="8365431" y="1209418"/>
            <a:ext cx="777173" cy="73760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189EDFF6-9443-408B-9F6C-DEF8DD3B648F}"/>
              </a:ext>
            </a:extLst>
          </p:cNvPr>
          <p:cNvSpPr txBox="1"/>
          <p:nvPr/>
        </p:nvSpPr>
        <p:spPr>
          <a:xfrm>
            <a:off x="8243045" y="1362296"/>
            <a:ext cx="10219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/>
              <a:t>Default</a:t>
            </a:r>
          </a:p>
          <a:p>
            <a:pPr algn="ctr"/>
            <a:r>
              <a:rPr lang="en-US" altLang="zh-CN" sz="800" dirty="0"/>
              <a:t>Head </a:t>
            </a:r>
          </a:p>
          <a:p>
            <a:pPr algn="ctr"/>
            <a:r>
              <a:rPr lang="en-US" altLang="zh-CN" sz="800" dirty="0"/>
              <a:t>Portrait</a:t>
            </a:r>
            <a:endParaRPr lang="zh-CN" altLang="en-US" sz="800" dirty="0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459B1B27-8326-47D1-B438-4CEFEA30152B}"/>
              </a:ext>
            </a:extLst>
          </p:cNvPr>
          <p:cNvSpPr txBox="1"/>
          <p:nvPr/>
        </p:nvSpPr>
        <p:spPr>
          <a:xfrm>
            <a:off x="7871981" y="1991937"/>
            <a:ext cx="1764069" cy="215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>
                <a:solidFill>
                  <a:schemeClr val="bg1"/>
                </a:solidFill>
              </a:rPr>
              <a:t>Username </a:t>
            </a:r>
            <a:endParaRPr lang="zh-CN" altLang="en-US" sz="800" dirty="0">
              <a:solidFill>
                <a:schemeClr val="bg1"/>
              </a:solidFill>
            </a:endParaRPr>
          </a:p>
        </p:txBody>
      </p:sp>
      <p:sp>
        <p:nvSpPr>
          <p:cNvPr id="51" name="矩形: 圆角 50">
            <a:extLst>
              <a:ext uri="{FF2B5EF4-FFF2-40B4-BE49-F238E27FC236}">
                <a16:creationId xmlns:a16="http://schemas.microsoft.com/office/drawing/2014/main" id="{4224779B-BB5F-4451-97B8-C55BC847F327}"/>
              </a:ext>
            </a:extLst>
          </p:cNvPr>
          <p:cNvSpPr/>
          <p:nvPr/>
        </p:nvSpPr>
        <p:spPr>
          <a:xfrm>
            <a:off x="4223991" y="3168650"/>
            <a:ext cx="2475192" cy="4247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Login</a:t>
            </a:r>
            <a:endParaRPr lang="zh-CN" altLang="en-US" dirty="0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BD77E636-D6F4-4EC3-BC1E-2BF7EDB6E02D}"/>
              </a:ext>
            </a:extLst>
          </p:cNvPr>
          <p:cNvSpPr txBox="1"/>
          <p:nvPr/>
        </p:nvSpPr>
        <p:spPr>
          <a:xfrm>
            <a:off x="4407625" y="6500438"/>
            <a:ext cx="21063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</a:rPr>
              <a:t>Jump to the login page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CC491315-7D9E-49D6-B809-8808AEFFE960}"/>
              </a:ext>
            </a:extLst>
          </p:cNvPr>
          <p:cNvCxnSpPr/>
          <p:nvPr/>
        </p:nvCxnSpPr>
        <p:spPr>
          <a:xfrm flipH="1" flipV="1">
            <a:off x="4949821" y="3429000"/>
            <a:ext cx="282603" cy="31188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54" name="矩形 53">
            <a:extLst>
              <a:ext uri="{FF2B5EF4-FFF2-40B4-BE49-F238E27FC236}">
                <a16:creationId xmlns:a16="http://schemas.microsoft.com/office/drawing/2014/main" id="{0A30AE93-A7DA-45BD-848D-B23FAF2D798C}"/>
              </a:ext>
            </a:extLst>
          </p:cNvPr>
          <p:cNvSpPr/>
          <p:nvPr/>
        </p:nvSpPr>
        <p:spPr>
          <a:xfrm>
            <a:off x="7218670" y="3007492"/>
            <a:ext cx="3074097" cy="271954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D18A157E-EF85-4BCC-BB18-043F98DABC2E}"/>
              </a:ext>
            </a:extLst>
          </p:cNvPr>
          <p:cNvSpPr txBox="1"/>
          <p:nvPr/>
        </p:nvSpPr>
        <p:spPr>
          <a:xfrm>
            <a:off x="10236613" y="111408"/>
            <a:ext cx="21063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bg1"/>
                </a:solidFill>
              </a:rPr>
              <a:t>Doctor</a:t>
            </a:r>
            <a:endParaRPr lang="zh-CN" altLang="en-US" sz="4000" b="1" dirty="0">
              <a:solidFill>
                <a:schemeClr val="bg1"/>
              </a:solidFill>
            </a:endParaRPr>
          </a:p>
        </p:txBody>
      </p:sp>
      <p:sp>
        <p:nvSpPr>
          <p:cNvPr id="57" name="矩形: 圆角 56">
            <a:extLst>
              <a:ext uri="{FF2B5EF4-FFF2-40B4-BE49-F238E27FC236}">
                <a16:creationId xmlns:a16="http://schemas.microsoft.com/office/drawing/2014/main" id="{B2A27C8D-2954-408A-94C9-BD754CAFA61F}"/>
              </a:ext>
            </a:extLst>
          </p:cNvPr>
          <p:cNvSpPr/>
          <p:nvPr/>
        </p:nvSpPr>
        <p:spPr>
          <a:xfrm>
            <a:off x="7516419" y="3161722"/>
            <a:ext cx="2475192" cy="4247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Settings</a:t>
            </a:r>
            <a:endParaRPr lang="zh-CN" altLang="en-US" dirty="0"/>
          </a:p>
        </p:txBody>
      </p:sp>
      <p:sp>
        <p:nvSpPr>
          <p:cNvPr id="58" name="矩形: 圆角 57">
            <a:extLst>
              <a:ext uri="{FF2B5EF4-FFF2-40B4-BE49-F238E27FC236}">
                <a16:creationId xmlns:a16="http://schemas.microsoft.com/office/drawing/2014/main" id="{40AB6F9B-D579-431D-A97F-4562877DE5F3}"/>
              </a:ext>
            </a:extLst>
          </p:cNvPr>
          <p:cNvSpPr/>
          <p:nvPr/>
        </p:nvSpPr>
        <p:spPr>
          <a:xfrm>
            <a:off x="7516419" y="3788315"/>
            <a:ext cx="2475192" cy="4247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Personal Information</a:t>
            </a:r>
            <a:endParaRPr lang="zh-CN" altLang="en-US" dirty="0"/>
          </a:p>
        </p:txBody>
      </p:sp>
      <p:sp>
        <p:nvSpPr>
          <p:cNvPr id="53" name="矩形: 圆角 52">
            <a:extLst>
              <a:ext uri="{FF2B5EF4-FFF2-40B4-BE49-F238E27FC236}">
                <a16:creationId xmlns:a16="http://schemas.microsoft.com/office/drawing/2014/main" id="{A8523E81-20C5-4DFE-9B67-7946F2E3AEB6}"/>
              </a:ext>
            </a:extLst>
          </p:cNvPr>
          <p:cNvSpPr/>
          <p:nvPr/>
        </p:nvSpPr>
        <p:spPr>
          <a:xfrm>
            <a:off x="2318923" y="2999902"/>
            <a:ext cx="1083890" cy="108433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15966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7B19DC06-6719-4DE5-997C-CE53A56ECD6C}"/>
              </a:ext>
            </a:extLst>
          </p:cNvPr>
          <p:cNvSpPr/>
          <p:nvPr/>
        </p:nvSpPr>
        <p:spPr>
          <a:xfrm>
            <a:off x="1984088" y="307561"/>
            <a:ext cx="3077497" cy="608616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69FCD3FD-DFB3-4C86-996C-BE7DCB4ACC2D}"/>
              </a:ext>
            </a:extLst>
          </p:cNvPr>
          <p:cNvSpPr/>
          <p:nvPr/>
        </p:nvSpPr>
        <p:spPr>
          <a:xfrm>
            <a:off x="1984087" y="307561"/>
            <a:ext cx="3077497" cy="51376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3983A0EC-C13E-47EE-9666-0C0B94C73435}"/>
              </a:ext>
            </a:extLst>
          </p:cNvPr>
          <p:cNvSpPr txBox="1"/>
          <p:nvPr/>
        </p:nvSpPr>
        <p:spPr>
          <a:xfrm>
            <a:off x="2748424" y="379776"/>
            <a:ext cx="1548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Healthy Spine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237A9776-073A-4601-BC15-D888E3A13770}"/>
              </a:ext>
            </a:extLst>
          </p:cNvPr>
          <p:cNvSpPr txBox="1"/>
          <p:nvPr/>
        </p:nvSpPr>
        <p:spPr>
          <a:xfrm>
            <a:off x="2421761" y="1757728"/>
            <a:ext cx="21589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Phone number    </a:t>
            </a: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EA074D41-9EE4-4525-9688-9D17A4E3EB2E}"/>
              </a:ext>
            </a:extLst>
          </p:cNvPr>
          <p:cNvSpPr txBox="1"/>
          <p:nvPr/>
        </p:nvSpPr>
        <p:spPr>
          <a:xfrm>
            <a:off x="1984087" y="860675"/>
            <a:ext cx="215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&lt; Return</a:t>
            </a:r>
            <a:endParaRPr lang="zh-CN" altLang="en-US" b="1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A1F77646-D26C-4F36-93AA-7EFB84A59D8C}"/>
              </a:ext>
            </a:extLst>
          </p:cNvPr>
          <p:cNvSpPr/>
          <p:nvPr/>
        </p:nvSpPr>
        <p:spPr>
          <a:xfrm>
            <a:off x="1984087" y="1221213"/>
            <a:ext cx="3077497" cy="499025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2A4103C3-2324-43F8-B255-A9E17CAA0DF6}"/>
              </a:ext>
            </a:extLst>
          </p:cNvPr>
          <p:cNvSpPr/>
          <p:nvPr/>
        </p:nvSpPr>
        <p:spPr>
          <a:xfrm>
            <a:off x="2090975" y="1337333"/>
            <a:ext cx="2877576" cy="7628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17F58D8D-6A45-4818-9C80-66D0AF5CA551}"/>
              </a:ext>
            </a:extLst>
          </p:cNvPr>
          <p:cNvSpPr txBox="1"/>
          <p:nvPr/>
        </p:nvSpPr>
        <p:spPr>
          <a:xfrm>
            <a:off x="2156563" y="1373403"/>
            <a:ext cx="21796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Patient’s name</a:t>
            </a: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02F96E79-5798-4636-82A8-C67873263AB1}"/>
              </a:ext>
            </a:extLst>
          </p:cNvPr>
          <p:cNvSpPr txBox="1"/>
          <p:nvPr/>
        </p:nvSpPr>
        <p:spPr>
          <a:xfrm>
            <a:off x="2171976" y="1638318"/>
            <a:ext cx="21796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Message Record</a:t>
            </a: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0D34A45A-C187-4331-96DC-A420B02473F8}"/>
              </a:ext>
            </a:extLst>
          </p:cNvPr>
          <p:cNvSpPr txBox="1"/>
          <p:nvPr/>
        </p:nvSpPr>
        <p:spPr>
          <a:xfrm>
            <a:off x="2421761" y="2696393"/>
            <a:ext cx="21589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Phone number    </a:t>
            </a: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5072F219-6ECE-403D-8019-25B332D1822C}"/>
              </a:ext>
            </a:extLst>
          </p:cNvPr>
          <p:cNvSpPr/>
          <p:nvPr/>
        </p:nvSpPr>
        <p:spPr>
          <a:xfrm>
            <a:off x="2090975" y="2246150"/>
            <a:ext cx="2877576" cy="7628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A565617A-8C1F-44D7-933B-C04F0C267418}"/>
              </a:ext>
            </a:extLst>
          </p:cNvPr>
          <p:cNvSpPr txBox="1"/>
          <p:nvPr/>
        </p:nvSpPr>
        <p:spPr>
          <a:xfrm>
            <a:off x="2156563" y="2312068"/>
            <a:ext cx="21796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Patient’s name</a:t>
            </a: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FD3C52CE-71A5-4057-85AB-F5DF26C87A8D}"/>
              </a:ext>
            </a:extLst>
          </p:cNvPr>
          <p:cNvSpPr txBox="1"/>
          <p:nvPr/>
        </p:nvSpPr>
        <p:spPr>
          <a:xfrm>
            <a:off x="2171976" y="2576983"/>
            <a:ext cx="21796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Message Record</a:t>
            </a:r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51BF58FF-1640-4284-BC06-F776D60DD040}"/>
              </a:ext>
            </a:extLst>
          </p:cNvPr>
          <p:cNvSpPr txBox="1"/>
          <p:nvPr/>
        </p:nvSpPr>
        <p:spPr>
          <a:xfrm>
            <a:off x="4042897" y="1829103"/>
            <a:ext cx="16001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2021-5-8</a:t>
            </a:r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EFBD9E44-0415-4A10-A6C7-16EE78B232F0}"/>
              </a:ext>
            </a:extLst>
          </p:cNvPr>
          <p:cNvSpPr txBox="1"/>
          <p:nvPr/>
        </p:nvSpPr>
        <p:spPr>
          <a:xfrm>
            <a:off x="4070267" y="2684993"/>
            <a:ext cx="15728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2021-5-5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51102BF2-B264-4463-9A59-A7582D790DA9}"/>
              </a:ext>
            </a:extLst>
          </p:cNvPr>
          <p:cNvSpPr txBox="1"/>
          <p:nvPr/>
        </p:nvSpPr>
        <p:spPr>
          <a:xfrm>
            <a:off x="-1037445" y="262"/>
            <a:ext cx="380678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bg1"/>
                </a:solidFill>
              </a:rPr>
              <a:t>Consultation</a:t>
            </a:r>
          </a:p>
          <a:p>
            <a:pPr algn="ctr"/>
            <a:r>
              <a:rPr lang="en-US" altLang="zh-CN" sz="4000" b="1" dirty="0">
                <a:solidFill>
                  <a:schemeClr val="bg1"/>
                </a:solidFill>
              </a:rPr>
              <a:t>List</a:t>
            </a:r>
            <a:endParaRPr lang="zh-CN" altLang="en-US" sz="4000" b="1" dirty="0">
              <a:solidFill>
                <a:schemeClr val="bg1"/>
              </a:solidFill>
            </a:endParaRPr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CDF16C76-D6F0-4C1E-8384-3A1B9398ACBA}"/>
              </a:ext>
            </a:extLst>
          </p:cNvPr>
          <p:cNvSpPr/>
          <p:nvPr/>
        </p:nvSpPr>
        <p:spPr>
          <a:xfrm>
            <a:off x="4600870" y="1475845"/>
            <a:ext cx="155931" cy="15515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A77BA8F0-D228-48F2-8A74-4DFDC1059BF0}"/>
              </a:ext>
            </a:extLst>
          </p:cNvPr>
          <p:cNvSpPr/>
          <p:nvPr/>
        </p:nvSpPr>
        <p:spPr>
          <a:xfrm>
            <a:off x="4598472" y="2397728"/>
            <a:ext cx="155931" cy="15515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10091790-9C44-4A17-A108-84D2BA405BBC}"/>
              </a:ext>
            </a:extLst>
          </p:cNvPr>
          <p:cNvSpPr txBox="1"/>
          <p:nvPr/>
        </p:nvSpPr>
        <p:spPr>
          <a:xfrm>
            <a:off x="2421761" y="4464105"/>
            <a:ext cx="21589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Phone number    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FDAB7AC0-3ECF-4AE4-B95F-E87191F4DF3A}"/>
              </a:ext>
            </a:extLst>
          </p:cNvPr>
          <p:cNvSpPr/>
          <p:nvPr/>
        </p:nvSpPr>
        <p:spPr>
          <a:xfrm>
            <a:off x="2090975" y="4013862"/>
            <a:ext cx="2877576" cy="7628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EF186572-B486-463F-8BA3-9E15173A77A8}"/>
              </a:ext>
            </a:extLst>
          </p:cNvPr>
          <p:cNvSpPr txBox="1"/>
          <p:nvPr/>
        </p:nvSpPr>
        <p:spPr>
          <a:xfrm>
            <a:off x="2156563" y="4079780"/>
            <a:ext cx="21796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Patient’s name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89712071-7FDA-41B2-A55D-58028E8C56AF}"/>
              </a:ext>
            </a:extLst>
          </p:cNvPr>
          <p:cNvSpPr txBox="1"/>
          <p:nvPr/>
        </p:nvSpPr>
        <p:spPr>
          <a:xfrm>
            <a:off x="2171976" y="4344695"/>
            <a:ext cx="21796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Message Record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2BC2FFF9-9A6B-42B8-8F82-9CD7FC4CFC31}"/>
              </a:ext>
            </a:extLst>
          </p:cNvPr>
          <p:cNvSpPr txBox="1"/>
          <p:nvPr/>
        </p:nvSpPr>
        <p:spPr>
          <a:xfrm>
            <a:off x="4070267" y="4452705"/>
            <a:ext cx="15728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2021-5-4</a:t>
            </a:r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AEDE4A21-4FAD-4F6F-ABBA-1E2C81263076}"/>
              </a:ext>
            </a:extLst>
          </p:cNvPr>
          <p:cNvSpPr/>
          <p:nvPr/>
        </p:nvSpPr>
        <p:spPr>
          <a:xfrm>
            <a:off x="4598472" y="4165440"/>
            <a:ext cx="155931" cy="155155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3B34BE11-08BD-4667-B77B-1EF5C6C404C6}"/>
              </a:ext>
            </a:extLst>
          </p:cNvPr>
          <p:cNvSpPr txBox="1"/>
          <p:nvPr/>
        </p:nvSpPr>
        <p:spPr>
          <a:xfrm>
            <a:off x="2421761" y="5421155"/>
            <a:ext cx="21589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Phone number    </a:t>
            </a: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38CE93AC-303C-4160-8D71-5043B022DB1F}"/>
              </a:ext>
            </a:extLst>
          </p:cNvPr>
          <p:cNvSpPr/>
          <p:nvPr/>
        </p:nvSpPr>
        <p:spPr>
          <a:xfrm>
            <a:off x="2090975" y="4970912"/>
            <a:ext cx="2877576" cy="7628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B5E70B7C-3913-4DA1-945E-3325F2465E0A}"/>
              </a:ext>
            </a:extLst>
          </p:cNvPr>
          <p:cNvSpPr txBox="1"/>
          <p:nvPr/>
        </p:nvSpPr>
        <p:spPr>
          <a:xfrm>
            <a:off x="2156563" y="5036830"/>
            <a:ext cx="21796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Patient’s name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C0E4DCE9-6120-4B5E-A41C-AAF74E322B23}"/>
              </a:ext>
            </a:extLst>
          </p:cNvPr>
          <p:cNvSpPr txBox="1"/>
          <p:nvPr/>
        </p:nvSpPr>
        <p:spPr>
          <a:xfrm>
            <a:off x="2171976" y="5301745"/>
            <a:ext cx="21796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Message Record</a:t>
            </a: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3BA202D2-A595-49A7-A762-AA0746AFFBFC}"/>
              </a:ext>
            </a:extLst>
          </p:cNvPr>
          <p:cNvSpPr txBox="1"/>
          <p:nvPr/>
        </p:nvSpPr>
        <p:spPr>
          <a:xfrm>
            <a:off x="4070267" y="5409755"/>
            <a:ext cx="15728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2021-5-3</a:t>
            </a:r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72FD1317-8AC6-4D2D-AF73-8EFD3F7D35E4}"/>
              </a:ext>
            </a:extLst>
          </p:cNvPr>
          <p:cNvSpPr/>
          <p:nvPr/>
        </p:nvSpPr>
        <p:spPr>
          <a:xfrm>
            <a:off x="4598472" y="5122490"/>
            <a:ext cx="155931" cy="155155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7986FF35-A728-4980-918E-7DEBD393D782}"/>
              </a:ext>
            </a:extLst>
          </p:cNvPr>
          <p:cNvSpPr txBox="1"/>
          <p:nvPr/>
        </p:nvSpPr>
        <p:spPr>
          <a:xfrm>
            <a:off x="2421761" y="3589842"/>
            <a:ext cx="21589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Phone number    </a:t>
            </a: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86D84A53-12D9-4585-AEC0-DB69A1E44B55}"/>
              </a:ext>
            </a:extLst>
          </p:cNvPr>
          <p:cNvSpPr/>
          <p:nvPr/>
        </p:nvSpPr>
        <p:spPr>
          <a:xfrm>
            <a:off x="2090975" y="3139599"/>
            <a:ext cx="2877576" cy="7628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49153331-0721-47A8-9029-3C7A13F03AE3}"/>
              </a:ext>
            </a:extLst>
          </p:cNvPr>
          <p:cNvSpPr txBox="1"/>
          <p:nvPr/>
        </p:nvSpPr>
        <p:spPr>
          <a:xfrm>
            <a:off x="2156563" y="3205517"/>
            <a:ext cx="21796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Patient’s name</a:t>
            </a: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5D0172A2-3478-4D1D-8C74-45520FD1628F}"/>
              </a:ext>
            </a:extLst>
          </p:cNvPr>
          <p:cNvSpPr txBox="1"/>
          <p:nvPr/>
        </p:nvSpPr>
        <p:spPr>
          <a:xfrm>
            <a:off x="2171976" y="3470432"/>
            <a:ext cx="21796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Message Record</a:t>
            </a: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91E7EC1D-A120-43C6-B499-9F26E127A8E6}"/>
              </a:ext>
            </a:extLst>
          </p:cNvPr>
          <p:cNvSpPr txBox="1"/>
          <p:nvPr/>
        </p:nvSpPr>
        <p:spPr>
          <a:xfrm>
            <a:off x="4070267" y="3578442"/>
            <a:ext cx="15728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2021-5-5</a:t>
            </a:r>
          </a:p>
        </p:txBody>
      </p:sp>
      <p:sp>
        <p:nvSpPr>
          <p:cNvPr id="76" name="椭圆 75">
            <a:extLst>
              <a:ext uri="{FF2B5EF4-FFF2-40B4-BE49-F238E27FC236}">
                <a16:creationId xmlns:a16="http://schemas.microsoft.com/office/drawing/2014/main" id="{5B535DB9-DBC5-49D8-BAD0-91AE74C29F8E}"/>
              </a:ext>
            </a:extLst>
          </p:cNvPr>
          <p:cNvSpPr/>
          <p:nvPr/>
        </p:nvSpPr>
        <p:spPr>
          <a:xfrm>
            <a:off x="4598472" y="3291177"/>
            <a:ext cx="155931" cy="15515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矩形: 圆角 91">
            <a:extLst>
              <a:ext uri="{FF2B5EF4-FFF2-40B4-BE49-F238E27FC236}">
                <a16:creationId xmlns:a16="http://schemas.microsoft.com/office/drawing/2014/main" id="{7AC17B52-93F0-4D77-B299-8D0BFB8A75F6}"/>
              </a:ext>
            </a:extLst>
          </p:cNvPr>
          <p:cNvSpPr/>
          <p:nvPr/>
        </p:nvSpPr>
        <p:spPr>
          <a:xfrm>
            <a:off x="5328093" y="319741"/>
            <a:ext cx="3077497" cy="608616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5BD71F5A-BEDF-4BF2-A899-3D6F1FFC21C2}"/>
              </a:ext>
            </a:extLst>
          </p:cNvPr>
          <p:cNvSpPr/>
          <p:nvPr/>
        </p:nvSpPr>
        <p:spPr>
          <a:xfrm>
            <a:off x="5328092" y="319741"/>
            <a:ext cx="3077497" cy="51376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DD4BA96F-24BD-426E-8336-12CD1DF3E0EB}"/>
              </a:ext>
            </a:extLst>
          </p:cNvPr>
          <p:cNvSpPr txBox="1"/>
          <p:nvPr/>
        </p:nvSpPr>
        <p:spPr>
          <a:xfrm>
            <a:off x="6092429" y="391956"/>
            <a:ext cx="1548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Healthy Spine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07" name="文本框 106">
            <a:extLst>
              <a:ext uri="{FF2B5EF4-FFF2-40B4-BE49-F238E27FC236}">
                <a16:creationId xmlns:a16="http://schemas.microsoft.com/office/drawing/2014/main" id="{7DF6B5F2-3BDB-4095-BBE4-7AB54C6AA40A}"/>
              </a:ext>
            </a:extLst>
          </p:cNvPr>
          <p:cNvSpPr txBox="1"/>
          <p:nvPr/>
        </p:nvSpPr>
        <p:spPr>
          <a:xfrm>
            <a:off x="7526606" y="6036577"/>
            <a:ext cx="1092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Me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112" name="文本框 111">
            <a:extLst>
              <a:ext uri="{FF2B5EF4-FFF2-40B4-BE49-F238E27FC236}">
                <a16:creationId xmlns:a16="http://schemas.microsoft.com/office/drawing/2014/main" id="{98C84382-FD10-4446-8542-F7411F6A6EDF}"/>
              </a:ext>
            </a:extLst>
          </p:cNvPr>
          <p:cNvSpPr txBox="1"/>
          <p:nvPr/>
        </p:nvSpPr>
        <p:spPr>
          <a:xfrm>
            <a:off x="5365205" y="900659"/>
            <a:ext cx="215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&lt; Return</a:t>
            </a:r>
            <a:endParaRPr lang="zh-CN" altLang="en-US" b="1" dirty="0"/>
          </a:p>
        </p:txBody>
      </p:sp>
      <p:sp>
        <p:nvSpPr>
          <p:cNvPr id="113" name="矩形 112">
            <a:extLst>
              <a:ext uri="{FF2B5EF4-FFF2-40B4-BE49-F238E27FC236}">
                <a16:creationId xmlns:a16="http://schemas.microsoft.com/office/drawing/2014/main" id="{02709B77-FB16-48AF-8E83-85CD83E2894D}"/>
              </a:ext>
            </a:extLst>
          </p:cNvPr>
          <p:cNvSpPr/>
          <p:nvPr/>
        </p:nvSpPr>
        <p:spPr>
          <a:xfrm>
            <a:off x="5328092" y="1242187"/>
            <a:ext cx="3077497" cy="499025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5" name="矩形 114">
            <a:extLst>
              <a:ext uri="{FF2B5EF4-FFF2-40B4-BE49-F238E27FC236}">
                <a16:creationId xmlns:a16="http://schemas.microsoft.com/office/drawing/2014/main" id="{B1B99AE3-6059-49DC-94DD-093BA34B3161}"/>
              </a:ext>
            </a:extLst>
          </p:cNvPr>
          <p:cNvSpPr/>
          <p:nvPr/>
        </p:nvSpPr>
        <p:spPr>
          <a:xfrm>
            <a:off x="5441887" y="4096404"/>
            <a:ext cx="2877576" cy="6784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7" name="文本框 116">
            <a:extLst>
              <a:ext uri="{FF2B5EF4-FFF2-40B4-BE49-F238E27FC236}">
                <a16:creationId xmlns:a16="http://schemas.microsoft.com/office/drawing/2014/main" id="{45677469-98CA-4830-AB35-94B464BE982C}"/>
              </a:ext>
            </a:extLst>
          </p:cNvPr>
          <p:cNvSpPr txBox="1"/>
          <p:nvPr/>
        </p:nvSpPr>
        <p:spPr>
          <a:xfrm>
            <a:off x="5531585" y="4077759"/>
            <a:ext cx="2763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---------------------------------</a:t>
            </a:r>
          </a:p>
          <a:p>
            <a:r>
              <a:rPr lang="en-US" altLang="zh-CN" sz="1200" dirty="0"/>
              <a:t>Please input your reply…</a:t>
            </a:r>
            <a:endParaRPr lang="en-US" altLang="zh-C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8" name="矩形 117">
            <a:extLst>
              <a:ext uri="{FF2B5EF4-FFF2-40B4-BE49-F238E27FC236}">
                <a16:creationId xmlns:a16="http://schemas.microsoft.com/office/drawing/2014/main" id="{5B230E32-9BBE-4175-A65D-CA675C07DFBA}"/>
              </a:ext>
            </a:extLst>
          </p:cNvPr>
          <p:cNvSpPr/>
          <p:nvPr/>
        </p:nvSpPr>
        <p:spPr>
          <a:xfrm>
            <a:off x="5468959" y="3089354"/>
            <a:ext cx="2850504" cy="8581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1" name="矩形: 圆角 120">
            <a:extLst>
              <a:ext uri="{FF2B5EF4-FFF2-40B4-BE49-F238E27FC236}">
                <a16:creationId xmlns:a16="http://schemas.microsoft.com/office/drawing/2014/main" id="{8B1229A5-BCE0-435F-926C-D6B93426A486}"/>
              </a:ext>
            </a:extLst>
          </p:cNvPr>
          <p:cNvSpPr/>
          <p:nvPr/>
        </p:nvSpPr>
        <p:spPr>
          <a:xfrm>
            <a:off x="5785873" y="5524147"/>
            <a:ext cx="2179675" cy="38213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2" name="文本框 121">
            <a:extLst>
              <a:ext uri="{FF2B5EF4-FFF2-40B4-BE49-F238E27FC236}">
                <a16:creationId xmlns:a16="http://schemas.microsoft.com/office/drawing/2014/main" id="{48FAAEC8-B263-4978-81C3-B77CCC225A77}"/>
              </a:ext>
            </a:extLst>
          </p:cNvPr>
          <p:cNvSpPr txBox="1"/>
          <p:nvPr/>
        </p:nvSpPr>
        <p:spPr>
          <a:xfrm>
            <a:off x="5780518" y="5587040"/>
            <a:ext cx="21796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OK</a:t>
            </a:r>
          </a:p>
        </p:txBody>
      </p:sp>
      <p:sp>
        <p:nvSpPr>
          <p:cNvPr id="123" name="文本框 122">
            <a:extLst>
              <a:ext uri="{FF2B5EF4-FFF2-40B4-BE49-F238E27FC236}">
                <a16:creationId xmlns:a16="http://schemas.microsoft.com/office/drawing/2014/main" id="{27B666E5-89A2-402B-A2C3-32C40D861EB4}"/>
              </a:ext>
            </a:extLst>
          </p:cNvPr>
          <p:cNvSpPr txBox="1"/>
          <p:nvPr/>
        </p:nvSpPr>
        <p:spPr>
          <a:xfrm>
            <a:off x="5790494" y="1757036"/>
            <a:ext cx="21589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Phone number    </a:t>
            </a:r>
          </a:p>
        </p:txBody>
      </p:sp>
      <p:sp>
        <p:nvSpPr>
          <p:cNvPr id="124" name="矩形 123">
            <a:extLst>
              <a:ext uri="{FF2B5EF4-FFF2-40B4-BE49-F238E27FC236}">
                <a16:creationId xmlns:a16="http://schemas.microsoft.com/office/drawing/2014/main" id="{00C72E8A-0A7E-49F6-B7BB-721E4F62298D}"/>
              </a:ext>
            </a:extLst>
          </p:cNvPr>
          <p:cNvSpPr/>
          <p:nvPr/>
        </p:nvSpPr>
        <p:spPr>
          <a:xfrm>
            <a:off x="5459708" y="1306793"/>
            <a:ext cx="2877576" cy="16421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5" name="文本框 124">
            <a:extLst>
              <a:ext uri="{FF2B5EF4-FFF2-40B4-BE49-F238E27FC236}">
                <a16:creationId xmlns:a16="http://schemas.microsoft.com/office/drawing/2014/main" id="{CD7AC6DC-3570-4CAD-924D-B60EC7217EBD}"/>
              </a:ext>
            </a:extLst>
          </p:cNvPr>
          <p:cNvSpPr txBox="1"/>
          <p:nvPr/>
        </p:nvSpPr>
        <p:spPr>
          <a:xfrm>
            <a:off x="5525296" y="1372711"/>
            <a:ext cx="28119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Patient’s name</a:t>
            </a:r>
          </a:p>
          <a:p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35 years old</a:t>
            </a:r>
          </a:p>
          <a:p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Male</a:t>
            </a:r>
          </a:p>
          <a:p>
            <a:r>
              <a:rPr lang="en-US" altLang="zh-CN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---------------------------------</a:t>
            </a:r>
          </a:p>
        </p:txBody>
      </p:sp>
      <p:sp>
        <p:nvSpPr>
          <p:cNvPr id="116" name="文本框 115">
            <a:extLst>
              <a:ext uri="{FF2B5EF4-FFF2-40B4-BE49-F238E27FC236}">
                <a16:creationId xmlns:a16="http://schemas.microsoft.com/office/drawing/2014/main" id="{0393AF2E-C07F-429D-B85A-AD738CB301CA}"/>
              </a:ext>
            </a:extLst>
          </p:cNvPr>
          <p:cNvSpPr txBox="1"/>
          <p:nvPr/>
        </p:nvSpPr>
        <p:spPr>
          <a:xfrm>
            <a:off x="5530203" y="1829713"/>
            <a:ext cx="26437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b="1" dirty="0"/>
          </a:p>
          <a:p>
            <a:r>
              <a:rPr lang="en-US" altLang="zh-CN" b="1" dirty="0"/>
              <a:t>problem</a:t>
            </a:r>
            <a:r>
              <a:rPr lang="en-US" altLang="zh-CN" dirty="0"/>
              <a:t> </a:t>
            </a:r>
            <a:r>
              <a:rPr lang="en-US" altLang="zh-CN" b="1" dirty="0"/>
              <a:t>description</a:t>
            </a:r>
          </a:p>
          <a:p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 have stomachache…</a:t>
            </a:r>
          </a:p>
          <a:p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8" name="矩形 127">
            <a:extLst>
              <a:ext uri="{FF2B5EF4-FFF2-40B4-BE49-F238E27FC236}">
                <a16:creationId xmlns:a16="http://schemas.microsoft.com/office/drawing/2014/main" id="{0844C06B-47BA-4FE9-B83F-F2C744703203}"/>
              </a:ext>
            </a:extLst>
          </p:cNvPr>
          <p:cNvSpPr/>
          <p:nvPr/>
        </p:nvSpPr>
        <p:spPr>
          <a:xfrm>
            <a:off x="5556249" y="4230488"/>
            <a:ext cx="2621779" cy="43680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文本框 130">
            <a:extLst>
              <a:ext uri="{FF2B5EF4-FFF2-40B4-BE49-F238E27FC236}">
                <a16:creationId xmlns:a16="http://schemas.microsoft.com/office/drawing/2014/main" id="{61CD0D4A-7479-4C32-A92F-84F10F5803BA}"/>
              </a:ext>
            </a:extLst>
          </p:cNvPr>
          <p:cNvSpPr txBox="1"/>
          <p:nvPr/>
        </p:nvSpPr>
        <p:spPr>
          <a:xfrm>
            <a:off x="5550538" y="3211400"/>
            <a:ext cx="21796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2021-5-4</a:t>
            </a:r>
          </a:p>
        </p:txBody>
      </p:sp>
      <p:sp>
        <p:nvSpPr>
          <p:cNvPr id="132" name="文本框 131">
            <a:extLst>
              <a:ext uri="{FF2B5EF4-FFF2-40B4-BE49-F238E27FC236}">
                <a16:creationId xmlns:a16="http://schemas.microsoft.com/office/drawing/2014/main" id="{6499EE5E-C475-4DA2-97FB-13D2332FB356}"/>
              </a:ext>
            </a:extLst>
          </p:cNvPr>
          <p:cNvSpPr txBox="1"/>
          <p:nvPr/>
        </p:nvSpPr>
        <p:spPr>
          <a:xfrm>
            <a:off x="5565951" y="3476315"/>
            <a:ext cx="21796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Result(Cobb Angle)</a:t>
            </a:r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9794D7E4-216D-40AD-A204-9CDA236F7273}"/>
              </a:ext>
            </a:extLst>
          </p:cNvPr>
          <p:cNvCxnSpPr>
            <a:cxnSpLocks/>
          </p:cNvCxnSpPr>
          <p:nvPr/>
        </p:nvCxnSpPr>
        <p:spPr>
          <a:xfrm flipV="1">
            <a:off x="4223481" y="1720696"/>
            <a:ext cx="1167922" cy="158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33" name="矩形: 圆角 132">
            <a:extLst>
              <a:ext uri="{FF2B5EF4-FFF2-40B4-BE49-F238E27FC236}">
                <a16:creationId xmlns:a16="http://schemas.microsoft.com/office/drawing/2014/main" id="{22C6F5B3-23A1-41A1-8C43-5893B2A0CC2A}"/>
              </a:ext>
            </a:extLst>
          </p:cNvPr>
          <p:cNvSpPr/>
          <p:nvPr/>
        </p:nvSpPr>
        <p:spPr>
          <a:xfrm>
            <a:off x="7297517" y="3171772"/>
            <a:ext cx="865392" cy="67047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4" name="文本框 133">
            <a:extLst>
              <a:ext uri="{FF2B5EF4-FFF2-40B4-BE49-F238E27FC236}">
                <a16:creationId xmlns:a16="http://schemas.microsoft.com/office/drawing/2014/main" id="{FA1BDD30-DA64-4970-956D-0109434B5C7B}"/>
              </a:ext>
            </a:extLst>
          </p:cNvPr>
          <p:cNvSpPr txBox="1"/>
          <p:nvPr/>
        </p:nvSpPr>
        <p:spPr>
          <a:xfrm>
            <a:off x="7220189" y="3207677"/>
            <a:ext cx="96704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/>
              <a:t>Click to view detail information</a:t>
            </a:r>
          </a:p>
          <a:p>
            <a:pPr algn="ctr"/>
            <a:endParaRPr lang="en-US" altLang="zh-CN" sz="9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6" name="矩形: 圆角 135">
            <a:extLst>
              <a:ext uri="{FF2B5EF4-FFF2-40B4-BE49-F238E27FC236}">
                <a16:creationId xmlns:a16="http://schemas.microsoft.com/office/drawing/2014/main" id="{0D9B0564-E86C-433F-BEEE-D634CE1FE357}"/>
              </a:ext>
            </a:extLst>
          </p:cNvPr>
          <p:cNvSpPr/>
          <p:nvPr/>
        </p:nvSpPr>
        <p:spPr>
          <a:xfrm>
            <a:off x="8750612" y="320063"/>
            <a:ext cx="3077497" cy="608616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7" name="矩形 136">
            <a:extLst>
              <a:ext uri="{FF2B5EF4-FFF2-40B4-BE49-F238E27FC236}">
                <a16:creationId xmlns:a16="http://schemas.microsoft.com/office/drawing/2014/main" id="{8FCEEC28-7C86-4163-B14A-AF1D8BBF6848}"/>
              </a:ext>
            </a:extLst>
          </p:cNvPr>
          <p:cNvSpPr/>
          <p:nvPr/>
        </p:nvSpPr>
        <p:spPr>
          <a:xfrm>
            <a:off x="8750611" y="320063"/>
            <a:ext cx="3077497" cy="51376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8" name="文本框 137">
            <a:extLst>
              <a:ext uri="{FF2B5EF4-FFF2-40B4-BE49-F238E27FC236}">
                <a16:creationId xmlns:a16="http://schemas.microsoft.com/office/drawing/2014/main" id="{618C7A3F-6119-4480-BD3D-13C85608FE36}"/>
              </a:ext>
            </a:extLst>
          </p:cNvPr>
          <p:cNvSpPr txBox="1"/>
          <p:nvPr/>
        </p:nvSpPr>
        <p:spPr>
          <a:xfrm>
            <a:off x="9514948" y="392278"/>
            <a:ext cx="1548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Healthy Spine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39" name="文本框 138">
            <a:extLst>
              <a:ext uri="{FF2B5EF4-FFF2-40B4-BE49-F238E27FC236}">
                <a16:creationId xmlns:a16="http://schemas.microsoft.com/office/drawing/2014/main" id="{32C5942E-E43B-493D-BDDA-A9A7ED130489}"/>
              </a:ext>
            </a:extLst>
          </p:cNvPr>
          <p:cNvSpPr txBox="1"/>
          <p:nvPr/>
        </p:nvSpPr>
        <p:spPr>
          <a:xfrm>
            <a:off x="10949125" y="6036899"/>
            <a:ext cx="1092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Me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140" name="文本框 139">
            <a:extLst>
              <a:ext uri="{FF2B5EF4-FFF2-40B4-BE49-F238E27FC236}">
                <a16:creationId xmlns:a16="http://schemas.microsoft.com/office/drawing/2014/main" id="{552EDAFD-E174-4EFC-AC8B-C3E63EC47912}"/>
              </a:ext>
            </a:extLst>
          </p:cNvPr>
          <p:cNvSpPr txBox="1"/>
          <p:nvPr/>
        </p:nvSpPr>
        <p:spPr>
          <a:xfrm>
            <a:off x="8787724" y="900981"/>
            <a:ext cx="215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&lt; Return</a:t>
            </a:r>
            <a:endParaRPr lang="zh-CN" altLang="en-US" b="1" dirty="0"/>
          </a:p>
        </p:txBody>
      </p:sp>
      <p:sp>
        <p:nvSpPr>
          <p:cNvPr id="141" name="矩形 140">
            <a:extLst>
              <a:ext uri="{FF2B5EF4-FFF2-40B4-BE49-F238E27FC236}">
                <a16:creationId xmlns:a16="http://schemas.microsoft.com/office/drawing/2014/main" id="{34DB4616-6863-4FC4-AB20-50860F42513B}"/>
              </a:ext>
            </a:extLst>
          </p:cNvPr>
          <p:cNvSpPr/>
          <p:nvPr/>
        </p:nvSpPr>
        <p:spPr>
          <a:xfrm>
            <a:off x="8750611" y="1242510"/>
            <a:ext cx="3077497" cy="420114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5" name="直接箭头连接符 134">
            <a:extLst>
              <a:ext uri="{FF2B5EF4-FFF2-40B4-BE49-F238E27FC236}">
                <a16:creationId xmlns:a16="http://schemas.microsoft.com/office/drawing/2014/main" id="{BF7ABE81-4708-4D9C-9335-A83FDEB54ABF}"/>
              </a:ext>
            </a:extLst>
          </p:cNvPr>
          <p:cNvCxnSpPr>
            <a:cxnSpLocks/>
          </p:cNvCxnSpPr>
          <p:nvPr/>
        </p:nvCxnSpPr>
        <p:spPr>
          <a:xfrm>
            <a:off x="7927785" y="3531308"/>
            <a:ext cx="812489" cy="356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14" name="图片 13">
            <a:extLst>
              <a:ext uri="{FF2B5EF4-FFF2-40B4-BE49-F238E27FC236}">
                <a16:creationId xmlns:a16="http://schemas.microsoft.com/office/drawing/2014/main" id="{0E844CAF-40E6-423E-BA41-EBE82240658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54" b="5501"/>
          <a:stretch/>
        </p:blipFill>
        <p:spPr>
          <a:xfrm>
            <a:off x="9275997" y="1477498"/>
            <a:ext cx="1863829" cy="3966157"/>
          </a:xfrm>
          <a:prstGeom prst="rect">
            <a:avLst/>
          </a:prstGeom>
        </p:spPr>
      </p:pic>
      <p:sp>
        <p:nvSpPr>
          <p:cNvPr id="15" name="椭圆 14">
            <a:extLst>
              <a:ext uri="{FF2B5EF4-FFF2-40B4-BE49-F238E27FC236}">
                <a16:creationId xmlns:a16="http://schemas.microsoft.com/office/drawing/2014/main" id="{5DB04469-6A29-437D-9E3E-AA475FC212C8}"/>
              </a:ext>
            </a:extLst>
          </p:cNvPr>
          <p:cNvSpPr/>
          <p:nvPr/>
        </p:nvSpPr>
        <p:spPr>
          <a:xfrm>
            <a:off x="9994936" y="2480864"/>
            <a:ext cx="81001" cy="71434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7" name="椭圆 156">
            <a:extLst>
              <a:ext uri="{FF2B5EF4-FFF2-40B4-BE49-F238E27FC236}">
                <a16:creationId xmlns:a16="http://schemas.microsoft.com/office/drawing/2014/main" id="{F5F4CCF2-B8D0-49EB-8492-CED872FFD5F3}"/>
              </a:ext>
            </a:extLst>
          </p:cNvPr>
          <p:cNvSpPr/>
          <p:nvPr/>
        </p:nvSpPr>
        <p:spPr>
          <a:xfrm>
            <a:off x="10207862" y="2541266"/>
            <a:ext cx="81001" cy="71434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8" name="椭圆 157">
            <a:extLst>
              <a:ext uri="{FF2B5EF4-FFF2-40B4-BE49-F238E27FC236}">
                <a16:creationId xmlns:a16="http://schemas.microsoft.com/office/drawing/2014/main" id="{B760D57A-D898-402B-8B1D-590E6DB22E6A}"/>
              </a:ext>
            </a:extLst>
          </p:cNvPr>
          <p:cNvSpPr/>
          <p:nvPr/>
        </p:nvSpPr>
        <p:spPr>
          <a:xfrm>
            <a:off x="9994935" y="3644388"/>
            <a:ext cx="81001" cy="71434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9" name="椭圆 158">
            <a:extLst>
              <a:ext uri="{FF2B5EF4-FFF2-40B4-BE49-F238E27FC236}">
                <a16:creationId xmlns:a16="http://schemas.microsoft.com/office/drawing/2014/main" id="{7D6E4549-0FD6-4F36-8574-4E0A3D6B747D}"/>
              </a:ext>
            </a:extLst>
          </p:cNvPr>
          <p:cNvSpPr/>
          <p:nvPr/>
        </p:nvSpPr>
        <p:spPr>
          <a:xfrm>
            <a:off x="10248362" y="3531308"/>
            <a:ext cx="81001" cy="71434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9FABBD1F-CB6B-4C09-8831-F8F447DF6232}"/>
              </a:ext>
            </a:extLst>
          </p:cNvPr>
          <p:cNvCxnSpPr>
            <a:cxnSpLocks/>
          </p:cNvCxnSpPr>
          <p:nvPr/>
        </p:nvCxnSpPr>
        <p:spPr>
          <a:xfrm>
            <a:off x="10042255" y="2507373"/>
            <a:ext cx="1452910" cy="543772"/>
          </a:xfrm>
          <a:prstGeom prst="line">
            <a:avLst/>
          </a:prstGeom>
          <a:ln w="38100">
            <a:solidFill>
              <a:srgbClr val="FFFF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接连接符 159">
            <a:extLst>
              <a:ext uri="{FF2B5EF4-FFF2-40B4-BE49-F238E27FC236}">
                <a16:creationId xmlns:a16="http://schemas.microsoft.com/office/drawing/2014/main" id="{EE545048-B1A3-4911-98A9-4FEE6F92BA11}"/>
              </a:ext>
            </a:extLst>
          </p:cNvPr>
          <p:cNvCxnSpPr>
            <a:cxnSpLocks/>
          </p:cNvCxnSpPr>
          <p:nvPr/>
        </p:nvCxnSpPr>
        <p:spPr>
          <a:xfrm flipV="1">
            <a:off x="9997612" y="3112516"/>
            <a:ext cx="1497553" cy="548194"/>
          </a:xfrm>
          <a:prstGeom prst="line">
            <a:avLst/>
          </a:prstGeom>
          <a:ln w="38100">
            <a:solidFill>
              <a:srgbClr val="FFFF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弧形 21">
            <a:extLst>
              <a:ext uri="{FF2B5EF4-FFF2-40B4-BE49-F238E27FC236}">
                <a16:creationId xmlns:a16="http://schemas.microsoft.com/office/drawing/2014/main" id="{2C91A97D-8EA5-4713-8BD5-4C0C6B9B11D1}"/>
              </a:ext>
            </a:extLst>
          </p:cNvPr>
          <p:cNvSpPr/>
          <p:nvPr/>
        </p:nvSpPr>
        <p:spPr>
          <a:xfrm rot="12765352">
            <a:off x="11197927" y="2881877"/>
            <a:ext cx="332126" cy="341563"/>
          </a:xfrm>
          <a:prstGeom prst="arc">
            <a:avLst/>
          </a:prstGeom>
          <a:ln>
            <a:solidFill>
              <a:srgbClr val="FFFF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1" name="文本框 160">
            <a:extLst>
              <a:ext uri="{FF2B5EF4-FFF2-40B4-BE49-F238E27FC236}">
                <a16:creationId xmlns:a16="http://schemas.microsoft.com/office/drawing/2014/main" id="{E8AA8236-15C3-46E3-A4BC-9FFD7A285DAC}"/>
              </a:ext>
            </a:extLst>
          </p:cNvPr>
          <p:cNvSpPr txBox="1"/>
          <p:nvPr/>
        </p:nvSpPr>
        <p:spPr>
          <a:xfrm>
            <a:off x="10400893" y="2924813"/>
            <a:ext cx="967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rgbClr val="FFFF00"/>
                </a:solidFill>
              </a:rPr>
              <a:t>30.28°</a:t>
            </a:r>
          </a:p>
        </p:txBody>
      </p:sp>
      <p:sp>
        <p:nvSpPr>
          <p:cNvPr id="162" name="文本框 161">
            <a:extLst>
              <a:ext uri="{FF2B5EF4-FFF2-40B4-BE49-F238E27FC236}">
                <a16:creationId xmlns:a16="http://schemas.microsoft.com/office/drawing/2014/main" id="{28551892-2997-4518-8A01-ED218FE874D8}"/>
              </a:ext>
            </a:extLst>
          </p:cNvPr>
          <p:cNvSpPr txBox="1"/>
          <p:nvPr/>
        </p:nvSpPr>
        <p:spPr>
          <a:xfrm>
            <a:off x="8376049" y="1808140"/>
            <a:ext cx="23091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accent4">
                    <a:lumMod val="75000"/>
                  </a:schemeClr>
                </a:solidFill>
              </a:rPr>
              <a:t>Click here doctor can change the position of the dot</a:t>
            </a:r>
          </a:p>
        </p:txBody>
      </p:sp>
      <p:cxnSp>
        <p:nvCxnSpPr>
          <p:cNvPr id="163" name="直接箭头连接符 162">
            <a:extLst>
              <a:ext uri="{FF2B5EF4-FFF2-40B4-BE49-F238E27FC236}">
                <a16:creationId xmlns:a16="http://schemas.microsoft.com/office/drawing/2014/main" id="{DD318241-A06A-47E6-AF46-C881D0FA6CAD}"/>
              </a:ext>
            </a:extLst>
          </p:cNvPr>
          <p:cNvCxnSpPr>
            <a:cxnSpLocks/>
          </p:cNvCxnSpPr>
          <p:nvPr/>
        </p:nvCxnSpPr>
        <p:spPr>
          <a:xfrm>
            <a:off x="9382783" y="2270501"/>
            <a:ext cx="612152" cy="2460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64" name="直接箭头连接符 163">
            <a:extLst>
              <a:ext uri="{FF2B5EF4-FFF2-40B4-BE49-F238E27FC236}">
                <a16:creationId xmlns:a16="http://schemas.microsoft.com/office/drawing/2014/main" id="{5593FAD5-DDF3-42C9-AF8F-32AADB3BD9EC}"/>
              </a:ext>
            </a:extLst>
          </p:cNvPr>
          <p:cNvCxnSpPr>
            <a:cxnSpLocks/>
          </p:cNvCxnSpPr>
          <p:nvPr/>
        </p:nvCxnSpPr>
        <p:spPr>
          <a:xfrm>
            <a:off x="9351362" y="2232854"/>
            <a:ext cx="643573" cy="14100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65" name="直接箭头连接符 164">
            <a:extLst>
              <a:ext uri="{FF2B5EF4-FFF2-40B4-BE49-F238E27FC236}">
                <a16:creationId xmlns:a16="http://schemas.microsoft.com/office/drawing/2014/main" id="{266986F4-144B-43D5-BD87-8B49316718F5}"/>
              </a:ext>
            </a:extLst>
          </p:cNvPr>
          <p:cNvCxnSpPr>
            <a:cxnSpLocks/>
            <a:endCxn id="159" idx="3"/>
          </p:cNvCxnSpPr>
          <p:nvPr/>
        </p:nvCxnSpPr>
        <p:spPr>
          <a:xfrm>
            <a:off x="9351363" y="2252672"/>
            <a:ext cx="908861" cy="13396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66" name="直接箭头连接符 165">
            <a:extLst>
              <a:ext uri="{FF2B5EF4-FFF2-40B4-BE49-F238E27FC236}">
                <a16:creationId xmlns:a16="http://schemas.microsoft.com/office/drawing/2014/main" id="{4046EC6A-745A-49B0-9128-90FA5740AA4B}"/>
              </a:ext>
            </a:extLst>
          </p:cNvPr>
          <p:cNvCxnSpPr>
            <a:cxnSpLocks/>
            <a:endCxn id="157" idx="1"/>
          </p:cNvCxnSpPr>
          <p:nvPr/>
        </p:nvCxnSpPr>
        <p:spPr>
          <a:xfrm>
            <a:off x="9356899" y="2243315"/>
            <a:ext cx="862825" cy="3084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71" name="直接箭头连接符 170">
            <a:extLst>
              <a:ext uri="{FF2B5EF4-FFF2-40B4-BE49-F238E27FC236}">
                <a16:creationId xmlns:a16="http://schemas.microsoft.com/office/drawing/2014/main" id="{3B9E9D33-EE7D-4701-92BF-B88ACDFDE40E}"/>
              </a:ext>
            </a:extLst>
          </p:cNvPr>
          <p:cNvCxnSpPr>
            <a:cxnSpLocks/>
          </p:cNvCxnSpPr>
          <p:nvPr/>
        </p:nvCxnSpPr>
        <p:spPr>
          <a:xfrm flipH="1">
            <a:off x="11114190" y="2743012"/>
            <a:ext cx="329828" cy="2349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74" name="矩形: 圆角 173">
            <a:extLst>
              <a:ext uri="{FF2B5EF4-FFF2-40B4-BE49-F238E27FC236}">
                <a16:creationId xmlns:a16="http://schemas.microsoft.com/office/drawing/2014/main" id="{3AD04CEF-746E-4752-B96D-480DA42351E7}"/>
              </a:ext>
            </a:extLst>
          </p:cNvPr>
          <p:cNvSpPr/>
          <p:nvPr/>
        </p:nvSpPr>
        <p:spPr>
          <a:xfrm>
            <a:off x="9281352" y="5549212"/>
            <a:ext cx="2179675" cy="38213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5" name="文本框 174">
            <a:extLst>
              <a:ext uri="{FF2B5EF4-FFF2-40B4-BE49-F238E27FC236}">
                <a16:creationId xmlns:a16="http://schemas.microsoft.com/office/drawing/2014/main" id="{2ADB8EA6-AB17-44C6-9479-87317CACE20F}"/>
              </a:ext>
            </a:extLst>
          </p:cNvPr>
          <p:cNvSpPr txBox="1"/>
          <p:nvPr/>
        </p:nvSpPr>
        <p:spPr>
          <a:xfrm>
            <a:off x="9256553" y="5601831"/>
            <a:ext cx="21796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Change the auto result</a:t>
            </a:r>
          </a:p>
        </p:txBody>
      </p:sp>
      <p:sp>
        <p:nvSpPr>
          <p:cNvPr id="176" name="文本框 175">
            <a:extLst>
              <a:ext uri="{FF2B5EF4-FFF2-40B4-BE49-F238E27FC236}">
                <a16:creationId xmlns:a16="http://schemas.microsoft.com/office/drawing/2014/main" id="{642F2FEC-C9E7-4313-BC8E-0F9AEFD59E0B}"/>
              </a:ext>
            </a:extLst>
          </p:cNvPr>
          <p:cNvSpPr txBox="1"/>
          <p:nvPr/>
        </p:nvSpPr>
        <p:spPr>
          <a:xfrm>
            <a:off x="11064509" y="2249080"/>
            <a:ext cx="23091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accent4">
                    <a:lumMod val="75000"/>
                  </a:schemeClr>
                </a:solidFill>
              </a:rPr>
              <a:t>And if doctor change the dot, the angle will change correspondingly,</a:t>
            </a:r>
          </a:p>
        </p:txBody>
      </p:sp>
      <p:sp>
        <p:nvSpPr>
          <p:cNvPr id="170" name="文本框 169">
            <a:extLst>
              <a:ext uri="{FF2B5EF4-FFF2-40B4-BE49-F238E27FC236}">
                <a16:creationId xmlns:a16="http://schemas.microsoft.com/office/drawing/2014/main" id="{A3137A09-6338-4263-9A99-7BDC90B61F87}"/>
              </a:ext>
            </a:extLst>
          </p:cNvPr>
          <p:cNvSpPr txBox="1"/>
          <p:nvPr/>
        </p:nvSpPr>
        <p:spPr>
          <a:xfrm>
            <a:off x="9068394" y="5770829"/>
            <a:ext cx="28662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accent4">
                    <a:lumMod val="75000"/>
                  </a:schemeClr>
                </a:solidFill>
              </a:rPr>
              <a:t>After the change, this button will be the “Confirmation of the change”</a:t>
            </a:r>
          </a:p>
        </p:txBody>
      </p:sp>
    </p:spTree>
    <p:extLst>
      <p:ext uri="{BB962C8B-B14F-4D97-AF65-F5344CB8AC3E}">
        <p14:creationId xmlns:p14="http://schemas.microsoft.com/office/powerpoint/2010/main" val="6052912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矩形: 圆角 96">
            <a:extLst>
              <a:ext uri="{FF2B5EF4-FFF2-40B4-BE49-F238E27FC236}">
                <a16:creationId xmlns:a16="http://schemas.microsoft.com/office/drawing/2014/main" id="{F575D8C7-678A-421B-81A1-C7A2BEA48955}"/>
              </a:ext>
            </a:extLst>
          </p:cNvPr>
          <p:cNvSpPr/>
          <p:nvPr/>
        </p:nvSpPr>
        <p:spPr>
          <a:xfrm>
            <a:off x="3018504" y="313180"/>
            <a:ext cx="3077497" cy="608616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B4286E55-FB63-4722-B9D4-C05B18CFFDE5}"/>
              </a:ext>
            </a:extLst>
          </p:cNvPr>
          <p:cNvSpPr/>
          <p:nvPr/>
        </p:nvSpPr>
        <p:spPr>
          <a:xfrm>
            <a:off x="3018503" y="313180"/>
            <a:ext cx="3077497" cy="51376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F0E1DF13-22B9-45B6-9852-7417FEDB55A6}"/>
              </a:ext>
            </a:extLst>
          </p:cNvPr>
          <p:cNvSpPr txBox="1"/>
          <p:nvPr/>
        </p:nvSpPr>
        <p:spPr>
          <a:xfrm>
            <a:off x="3782840" y="385395"/>
            <a:ext cx="1548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Healthy Spine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01" name="文本框 100">
            <a:extLst>
              <a:ext uri="{FF2B5EF4-FFF2-40B4-BE49-F238E27FC236}">
                <a16:creationId xmlns:a16="http://schemas.microsoft.com/office/drawing/2014/main" id="{8913547A-561C-4BC4-AFDE-923E8CC62786}"/>
              </a:ext>
            </a:extLst>
          </p:cNvPr>
          <p:cNvSpPr txBox="1"/>
          <p:nvPr/>
        </p:nvSpPr>
        <p:spPr>
          <a:xfrm>
            <a:off x="3018503" y="866294"/>
            <a:ext cx="215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&lt; Return</a:t>
            </a:r>
            <a:endParaRPr lang="zh-CN" altLang="en-US" b="1" dirty="0"/>
          </a:p>
        </p:txBody>
      </p:sp>
      <p:sp>
        <p:nvSpPr>
          <p:cNvPr id="102" name="矩形 101">
            <a:extLst>
              <a:ext uri="{FF2B5EF4-FFF2-40B4-BE49-F238E27FC236}">
                <a16:creationId xmlns:a16="http://schemas.microsoft.com/office/drawing/2014/main" id="{BED93EDC-789A-446F-824F-864ADCC1EAB3}"/>
              </a:ext>
            </a:extLst>
          </p:cNvPr>
          <p:cNvSpPr/>
          <p:nvPr/>
        </p:nvSpPr>
        <p:spPr>
          <a:xfrm>
            <a:off x="3018503" y="1226832"/>
            <a:ext cx="3077497" cy="499025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1728A462-2638-462B-865C-643E0A052CB1}"/>
              </a:ext>
            </a:extLst>
          </p:cNvPr>
          <p:cNvSpPr txBox="1"/>
          <p:nvPr/>
        </p:nvSpPr>
        <p:spPr>
          <a:xfrm>
            <a:off x="-175653" y="306173"/>
            <a:ext cx="380678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bg1"/>
                </a:solidFill>
              </a:rPr>
              <a:t>Consultation</a:t>
            </a:r>
          </a:p>
          <a:p>
            <a:pPr algn="ctr"/>
            <a:r>
              <a:rPr lang="en-US" altLang="zh-CN" sz="4000" b="1" dirty="0">
                <a:solidFill>
                  <a:schemeClr val="bg1"/>
                </a:solidFill>
              </a:rPr>
              <a:t>Record</a:t>
            </a:r>
            <a:endParaRPr lang="zh-CN" altLang="en-US" sz="4000" b="1" dirty="0">
              <a:solidFill>
                <a:schemeClr val="bg1"/>
              </a:solidFill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CCA29682-04E5-42D2-890C-FCC10A1860F4}"/>
              </a:ext>
            </a:extLst>
          </p:cNvPr>
          <p:cNvSpPr txBox="1"/>
          <p:nvPr/>
        </p:nvSpPr>
        <p:spPr>
          <a:xfrm>
            <a:off x="3424518" y="1829265"/>
            <a:ext cx="21589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Phone number    </a:t>
            </a: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1C4D174E-8C25-4A06-A9F5-1D2CC075BCDB}"/>
              </a:ext>
            </a:extLst>
          </p:cNvPr>
          <p:cNvSpPr/>
          <p:nvPr/>
        </p:nvSpPr>
        <p:spPr>
          <a:xfrm>
            <a:off x="3093732" y="1379022"/>
            <a:ext cx="2877576" cy="7628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434CD121-D8E8-41E6-A105-2E09126348AF}"/>
              </a:ext>
            </a:extLst>
          </p:cNvPr>
          <p:cNvSpPr txBox="1"/>
          <p:nvPr/>
        </p:nvSpPr>
        <p:spPr>
          <a:xfrm>
            <a:off x="3159320" y="1444940"/>
            <a:ext cx="21796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Patient’s name</a:t>
            </a: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D95AB11C-4F6E-417E-A3A7-516638458F12}"/>
              </a:ext>
            </a:extLst>
          </p:cNvPr>
          <p:cNvSpPr txBox="1"/>
          <p:nvPr/>
        </p:nvSpPr>
        <p:spPr>
          <a:xfrm>
            <a:off x="3174733" y="1709855"/>
            <a:ext cx="21796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Message Record</a:t>
            </a: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253F4A43-FE12-4B99-9E73-948133A9EC5E}"/>
              </a:ext>
            </a:extLst>
          </p:cNvPr>
          <p:cNvSpPr txBox="1"/>
          <p:nvPr/>
        </p:nvSpPr>
        <p:spPr>
          <a:xfrm>
            <a:off x="4892782" y="1821834"/>
            <a:ext cx="15728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Date and time</a:t>
            </a:r>
          </a:p>
        </p:txBody>
      </p:sp>
      <p:sp>
        <p:nvSpPr>
          <p:cNvPr id="56" name="椭圆 55">
            <a:extLst>
              <a:ext uri="{FF2B5EF4-FFF2-40B4-BE49-F238E27FC236}">
                <a16:creationId xmlns:a16="http://schemas.microsoft.com/office/drawing/2014/main" id="{A0BC0EE7-0DD7-4011-809B-6DF4986129FD}"/>
              </a:ext>
            </a:extLst>
          </p:cNvPr>
          <p:cNvSpPr/>
          <p:nvPr/>
        </p:nvSpPr>
        <p:spPr>
          <a:xfrm>
            <a:off x="5601229" y="1530600"/>
            <a:ext cx="155931" cy="155155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CD07ACBE-B66D-4E95-B3D6-948821A27B27}"/>
              </a:ext>
            </a:extLst>
          </p:cNvPr>
          <p:cNvSpPr txBox="1"/>
          <p:nvPr/>
        </p:nvSpPr>
        <p:spPr>
          <a:xfrm>
            <a:off x="3424518" y="2786315"/>
            <a:ext cx="21589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Phone number    </a:t>
            </a: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A99CE6B0-B4B5-4552-9B93-0CD4B03543E6}"/>
              </a:ext>
            </a:extLst>
          </p:cNvPr>
          <p:cNvSpPr/>
          <p:nvPr/>
        </p:nvSpPr>
        <p:spPr>
          <a:xfrm>
            <a:off x="3093732" y="2336072"/>
            <a:ext cx="2877576" cy="7628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BCF972E4-EE3F-4768-86FF-48A4C1EECE78}"/>
              </a:ext>
            </a:extLst>
          </p:cNvPr>
          <p:cNvSpPr txBox="1"/>
          <p:nvPr/>
        </p:nvSpPr>
        <p:spPr>
          <a:xfrm>
            <a:off x="3159320" y="2401990"/>
            <a:ext cx="21796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Patient’s name</a:t>
            </a: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1F91B012-3B89-473E-B5DE-B36B77A7A842}"/>
              </a:ext>
            </a:extLst>
          </p:cNvPr>
          <p:cNvSpPr txBox="1"/>
          <p:nvPr/>
        </p:nvSpPr>
        <p:spPr>
          <a:xfrm>
            <a:off x="3174733" y="2666905"/>
            <a:ext cx="21796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Message Record</a:t>
            </a: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FFA04A1E-9FC3-47DC-BCB0-4D214EC8ABC4}"/>
              </a:ext>
            </a:extLst>
          </p:cNvPr>
          <p:cNvSpPr txBox="1"/>
          <p:nvPr/>
        </p:nvSpPr>
        <p:spPr>
          <a:xfrm>
            <a:off x="4954586" y="2778620"/>
            <a:ext cx="15728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Date and time</a:t>
            </a:r>
          </a:p>
        </p:txBody>
      </p:sp>
      <p:sp>
        <p:nvSpPr>
          <p:cNvPr id="62" name="椭圆 61">
            <a:extLst>
              <a:ext uri="{FF2B5EF4-FFF2-40B4-BE49-F238E27FC236}">
                <a16:creationId xmlns:a16="http://schemas.microsoft.com/office/drawing/2014/main" id="{58BB3E6B-18E1-4277-834A-85574A5D88E6}"/>
              </a:ext>
            </a:extLst>
          </p:cNvPr>
          <p:cNvSpPr/>
          <p:nvPr/>
        </p:nvSpPr>
        <p:spPr>
          <a:xfrm>
            <a:off x="5601229" y="2487650"/>
            <a:ext cx="155931" cy="155155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43394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7B19DC06-6719-4DE5-997C-CE53A56ECD6C}"/>
              </a:ext>
            </a:extLst>
          </p:cNvPr>
          <p:cNvSpPr/>
          <p:nvPr/>
        </p:nvSpPr>
        <p:spPr>
          <a:xfrm>
            <a:off x="4500593" y="285135"/>
            <a:ext cx="3077497" cy="608616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69FCD3FD-DFB3-4C86-996C-BE7DCB4ACC2D}"/>
              </a:ext>
            </a:extLst>
          </p:cNvPr>
          <p:cNvSpPr/>
          <p:nvPr/>
        </p:nvSpPr>
        <p:spPr>
          <a:xfrm>
            <a:off x="4500592" y="285135"/>
            <a:ext cx="3077497" cy="51376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3983A0EC-C13E-47EE-9666-0C0B94C73435}"/>
              </a:ext>
            </a:extLst>
          </p:cNvPr>
          <p:cNvSpPr txBox="1"/>
          <p:nvPr/>
        </p:nvSpPr>
        <p:spPr>
          <a:xfrm>
            <a:off x="5264929" y="357350"/>
            <a:ext cx="1548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Healthy Spine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C70D15B1-DC66-4761-B102-8E773C081986}"/>
              </a:ext>
            </a:extLst>
          </p:cNvPr>
          <p:cNvSpPr txBox="1"/>
          <p:nvPr/>
        </p:nvSpPr>
        <p:spPr>
          <a:xfrm>
            <a:off x="6755698" y="5289881"/>
            <a:ext cx="1092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Me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ACE86CB8-91AC-4CA1-A245-678033A6A266}"/>
              </a:ext>
            </a:extLst>
          </p:cNvPr>
          <p:cNvSpPr/>
          <p:nvPr/>
        </p:nvSpPr>
        <p:spPr>
          <a:xfrm>
            <a:off x="8307074" y="285135"/>
            <a:ext cx="3077497" cy="608616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6CAF06C9-6864-4BC2-A35E-8893E0015106}"/>
              </a:ext>
            </a:extLst>
          </p:cNvPr>
          <p:cNvSpPr/>
          <p:nvPr/>
        </p:nvSpPr>
        <p:spPr>
          <a:xfrm>
            <a:off x="8307073" y="285135"/>
            <a:ext cx="3077497" cy="51376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97FBAFE3-8CFA-4EA2-8245-929D218E6575}"/>
              </a:ext>
            </a:extLst>
          </p:cNvPr>
          <p:cNvSpPr txBox="1"/>
          <p:nvPr/>
        </p:nvSpPr>
        <p:spPr>
          <a:xfrm>
            <a:off x="9071410" y="357350"/>
            <a:ext cx="1548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Healthy Spine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B28005B1-1328-4BC6-AF1B-9C31CAA7C28F}"/>
              </a:ext>
            </a:extLst>
          </p:cNvPr>
          <p:cNvSpPr txBox="1"/>
          <p:nvPr/>
        </p:nvSpPr>
        <p:spPr>
          <a:xfrm>
            <a:off x="10505587" y="6001971"/>
            <a:ext cx="1092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Me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988BC534-A793-402D-809D-EACDB0EACCA1}"/>
              </a:ext>
            </a:extLst>
          </p:cNvPr>
          <p:cNvSpPr txBox="1"/>
          <p:nvPr/>
        </p:nvSpPr>
        <p:spPr>
          <a:xfrm>
            <a:off x="0" y="130363"/>
            <a:ext cx="380678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bg1"/>
                </a:solidFill>
              </a:rPr>
              <a:t>Consultation</a:t>
            </a:r>
          </a:p>
          <a:p>
            <a:pPr algn="ctr"/>
            <a:r>
              <a:rPr lang="en-US" altLang="zh-CN" sz="4000" b="1" dirty="0">
                <a:solidFill>
                  <a:schemeClr val="bg1"/>
                </a:solidFill>
              </a:rPr>
              <a:t>List</a:t>
            </a:r>
            <a:endParaRPr lang="zh-CN" altLang="en-US" sz="4000" b="1" dirty="0">
              <a:solidFill>
                <a:schemeClr val="bg1"/>
              </a:solidFill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237A9776-073A-4601-BC15-D888E3A13770}"/>
              </a:ext>
            </a:extLst>
          </p:cNvPr>
          <p:cNvSpPr txBox="1"/>
          <p:nvPr/>
        </p:nvSpPr>
        <p:spPr>
          <a:xfrm>
            <a:off x="4938266" y="1735302"/>
            <a:ext cx="21589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Phone number    </a:t>
            </a:r>
          </a:p>
        </p:txBody>
      </p:sp>
      <p:sp>
        <p:nvSpPr>
          <p:cNvPr id="53" name="矩形: 圆角 52">
            <a:extLst>
              <a:ext uri="{FF2B5EF4-FFF2-40B4-BE49-F238E27FC236}">
                <a16:creationId xmlns:a16="http://schemas.microsoft.com/office/drawing/2014/main" id="{BDFC41C8-063A-4D54-886A-BD532BEEC1CB}"/>
              </a:ext>
            </a:extLst>
          </p:cNvPr>
          <p:cNvSpPr/>
          <p:nvPr/>
        </p:nvSpPr>
        <p:spPr>
          <a:xfrm>
            <a:off x="4943621" y="2215774"/>
            <a:ext cx="2179675" cy="38213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1245E8B4-D9D6-4125-9AB7-D9D04ACBFBAE}"/>
              </a:ext>
            </a:extLst>
          </p:cNvPr>
          <p:cNvSpPr txBox="1"/>
          <p:nvPr/>
        </p:nvSpPr>
        <p:spPr>
          <a:xfrm>
            <a:off x="4938266" y="2278667"/>
            <a:ext cx="21796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E-mail</a:t>
            </a:r>
          </a:p>
        </p:txBody>
      </p:sp>
      <p:sp>
        <p:nvSpPr>
          <p:cNvPr id="55" name="矩形: 圆角 54">
            <a:extLst>
              <a:ext uri="{FF2B5EF4-FFF2-40B4-BE49-F238E27FC236}">
                <a16:creationId xmlns:a16="http://schemas.microsoft.com/office/drawing/2014/main" id="{40A0989F-4ADF-42E0-8CD8-7C3910C3CC66}"/>
              </a:ext>
            </a:extLst>
          </p:cNvPr>
          <p:cNvSpPr/>
          <p:nvPr/>
        </p:nvSpPr>
        <p:spPr>
          <a:xfrm>
            <a:off x="4938266" y="2729001"/>
            <a:ext cx="2179675" cy="38213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925AD19E-22B7-4C7A-9B37-DC0867F0BA94}"/>
              </a:ext>
            </a:extLst>
          </p:cNvPr>
          <p:cNvSpPr txBox="1"/>
          <p:nvPr/>
        </p:nvSpPr>
        <p:spPr>
          <a:xfrm>
            <a:off x="4932911" y="2791894"/>
            <a:ext cx="21796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Register</a:t>
            </a:r>
          </a:p>
        </p:txBody>
      </p:sp>
      <p:sp>
        <p:nvSpPr>
          <p:cNvPr id="57" name="矩形: 圆角 56">
            <a:extLst>
              <a:ext uri="{FF2B5EF4-FFF2-40B4-BE49-F238E27FC236}">
                <a16:creationId xmlns:a16="http://schemas.microsoft.com/office/drawing/2014/main" id="{7F593504-C20A-4F3A-A545-523AE1A730F3}"/>
              </a:ext>
            </a:extLst>
          </p:cNvPr>
          <p:cNvSpPr/>
          <p:nvPr/>
        </p:nvSpPr>
        <p:spPr>
          <a:xfrm>
            <a:off x="4932911" y="3299329"/>
            <a:ext cx="2179675" cy="38213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013C725F-787B-4B65-A910-9AAADF4D3C06}"/>
              </a:ext>
            </a:extLst>
          </p:cNvPr>
          <p:cNvSpPr txBox="1"/>
          <p:nvPr/>
        </p:nvSpPr>
        <p:spPr>
          <a:xfrm>
            <a:off x="4927556" y="3362222"/>
            <a:ext cx="21796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/>
              <a:t>The Type of Identity Documents</a:t>
            </a:r>
            <a:endParaRPr lang="en-US" altLang="zh-CN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9" name="矩形: 圆角 58">
            <a:extLst>
              <a:ext uri="{FF2B5EF4-FFF2-40B4-BE49-F238E27FC236}">
                <a16:creationId xmlns:a16="http://schemas.microsoft.com/office/drawing/2014/main" id="{603D7360-5DC3-492D-96DF-E8ABEAB0524C}"/>
              </a:ext>
            </a:extLst>
          </p:cNvPr>
          <p:cNvSpPr/>
          <p:nvPr/>
        </p:nvSpPr>
        <p:spPr>
          <a:xfrm>
            <a:off x="4917590" y="3849350"/>
            <a:ext cx="2179675" cy="38213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C30799B0-94C3-46BD-97E4-B09D77E20089}"/>
              </a:ext>
            </a:extLst>
          </p:cNvPr>
          <p:cNvSpPr txBox="1"/>
          <p:nvPr/>
        </p:nvSpPr>
        <p:spPr>
          <a:xfrm>
            <a:off x="4912235" y="3912243"/>
            <a:ext cx="21796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/>
              <a:t>ID number</a:t>
            </a:r>
            <a:endParaRPr lang="en-US" altLang="zh-CN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1" name="矩形: 圆角 60">
            <a:extLst>
              <a:ext uri="{FF2B5EF4-FFF2-40B4-BE49-F238E27FC236}">
                <a16:creationId xmlns:a16="http://schemas.microsoft.com/office/drawing/2014/main" id="{A80F8B69-EC4D-4B1C-B26A-39FF96B62A72}"/>
              </a:ext>
            </a:extLst>
          </p:cNvPr>
          <p:cNvSpPr/>
          <p:nvPr/>
        </p:nvSpPr>
        <p:spPr>
          <a:xfrm>
            <a:off x="4940003" y="4387298"/>
            <a:ext cx="2179675" cy="38213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CB36B18C-2E5E-4014-A40D-F62B42A8A16F}"/>
              </a:ext>
            </a:extLst>
          </p:cNvPr>
          <p:cNvSpPr txBox="1"/>
          <p:nvPr/>
        </p:nvSpPr>
        <p:spPr>
          <a:xfrm>
            <a:off x="4934648" y="4450191"/>
            <a:ext cx="21796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/>
              <a:t>Password</a:t>
            </a:r>
            <a:endParaRPr lang="en-US" altLang="zh-CN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3" name="矩形: 圆角 62">
            <a:extLst>
              <a:ext uri="{FF2B5EF4-FFF2-40B4-BE49-F238E27FC236}">
                <a16:creationId xmlns:a16="http://schemas.microsoft.com/office/drawing/2014/main" id="{D7683D50-EF8D-4237-98DE-7E506D77604C}"/>
              </a:ext>
            </a:extLst>
          </p:cNvPr>
          <p:cNvSpPr/>
          <p:nvPr/>
        </p:nvSpPr>
        <p:spPr>
          <a:xfrm>
            <a:off x="4912235" y="4906849"/>
            <a:ext cx="2179675" cy="38213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BDB021EF-B503-4929-9EE0-784BBDDF4249}"/>
              </a:ext>
            </a:extLst>
          </p:cNvPr>
          <p:cNvSpPr txBox="1"/>
          <p:nvPr/>
        </p:nvSpPr>
        <p:spPr>
          <a:xfrm>
            <a:off x="4906880" y="4969742"/>
            <a:ext cx="21796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/>
              <a:t> Verify password</a:t>
            </a:r>
            <a:endParaRPr lang="en-US" altLang="zh-CN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FF4570FE-F8FC-4C9A-A623-E25FD86E5200}"/>
              </a:ext>
            </a:extLst>
          </p:cNvPr>
          <p:cNvSpPr txBox="1"/>
          <p:nvPr/>
        </p:nvSpPr>
        <p:spPr>
          <a:xfrm>
            <a:off x="8344186" y="866053"/>
            <a:ext cx="215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&lt; Return</a:t>
            </a:r>
            <a:endParaRPr lang="zh-CN" altLang="en-US" b="1" dirty="0"/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EA074D41-9EE4-4525-9688-9D17A4E3EB2E}"/>
              </a:ext>
            </a:extLst>
          </p:cNvPr>
          <p:cNvSpPr txBox="1"/>
          <p:nvPr/>
        </p:nvSpPr>
        <p:spPr>
          <a:xfrm>
            <a:off x="4500592" y="838249"/>
            <a:ext cx="215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&lt; Return</a:t>
            </a:r>
            <a:endParaRPr lang="zh-CN" altLang="en-US" b="1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A1F77646-D26C-4F36-93AA-7EFB84A59D8C}"/>
              </a:ext>
            </a:extLst>
          </p:cNvPr>
          <p:cNvSpPr/>
          <p:nvPr/>
        </p:nvSpPr>
        <p:spPr>
          <a:xfrm>
            <a:off x="4500592" y="1198787"/>
            <a:ext cx="3077497" cy="499025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2A4103C3-2324-43F8-B255-A9E17CAA0DF6}"/>
              </a:ext>
            </a:extLst>
          </p:cNvPr>
          <p:cNvSpPr/>
          <p:nvPr/>
        </p:nvSpPr>
        <p:spPr>
          <a:xfrm>
            <a:off x="4607480" y="1285059"/>
            <a:ext cx="2877576" cy="7628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17F58D8D-6A45-4818-9C80-66D0AF5CA551}"/>
              </a:ext>
            </a:extLst>
          </p:cNvPr>
          <p:cNvSpPr txBox="1"/>
          <p:nvPr/>
        </p:nvSpPr>
        <p:spPr>
          <a:xfrm>
            <a:off x="4673068" y="1350977"/>
            <a:ext cx="21796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Doctor’s name</a:t>
            </a:r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E9DF7480-103E-4AFD-832B-9111F03FBAB9}"/>
              </a:ext>
            </a:extLst>
          </p:cNvPr>
          <p:cNvSpPr txBox="1"/>
          <p:nvPr/>
        </p:nvSpPr>
        <p:spPr>
          <a:xfrm>
            <a:off x="4673067" y="1571580"/>
            <a:ext cx="21796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Doctor’s introduction</a:t>
            </a:r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E46296CC-179A-4F86-AB9E-0B075E68D5FF}"/>
              </a:ext>
            </a:extLst>
          </p:cNvPr>
          <p:cNvSpPr txBox="1"/>
          <p:nvPr/>
        </p:nvSpPr>
        <p:spPr>
          <a:xfrm>
            <a:off x="4938266" y="2609634"/>
            <a:ext cx="21589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Phone number    </a:t>
            </a:r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222B0526-F864-4C5F-80FD-B5B906603400}"/>
              </a:ext>
            </a:extLst>
          </p:cNvPr>
          <p:cNvSpPr/>
          <p:nvPr/>
        </p:nvSpPr>
        <p:spPr>
          <a:xfrm>
            <a:off x="4607480" y="2159391"/>
            <a:ext cx="2877576" cy="7628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636F6A84-9287-49EC-9AE7-D41599F5BE8F}"/>
              </a:ext>
            </a:extLst>
          </p:cNvPr>
          <p:cNvSpPr txBox="1"/>
          <p:nvPr/>
        </p:nvSpPr>
        <p:spPr>
          <a:xfrm>
            <a:off x="4673068" y="2225309"/>
            <a:ext cx="21796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Doctor’s name</a:t>
            </a:r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493FB62F-E45A-4414-8F7E-D648D53C91B0}"/>
              </a:ext>
            </a:extLst>
          </p:cNvPr>
          <p:cNvSpPr txBox="1"/>
          <p:nvPr/>
        </p:nvSpPr>
        <p:spPr>
          <a:xfrm>
            <a:off x="4673067" y="2445912"/>
            <a:ext cx="21796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Doctor’s introduction</a:t>
            </a:r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7D48F83A-B5D0-4C77-B2ED-0AE03DD627B6}"/>
              </a:ext>
            </a:extLst>
          </p:cNvPr>
          <p:cNvSpPr txBox="1"/>
          <p:nvPr/>
        </p:nvSpPr>
        <p:spPr>
          <a:xfrm>
            <a:off x="4938266" y="3493359"/>
            <a:ext cx="21589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Phone number    </a:t>
            </a:r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43DC4507-3F76-406D-B094-60A45A547752}"/>
              </a:ext>
            </a:extLst>
          </p:cNvPr>
          <p:cNvSpPr/>
          <p:nvPr/>
        </p:nvSpPr>
        <p:spPr>
          <a:xfrm>
            <a:off x="4607480" y="3043116"/>
            <a:ext cx="2877576" cy="7628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CEA7EDB6-EDF0-4884-886B-1D7B7177D2AE}"/>
              </a:ext>
            </a:extLst>
          </p:cNvPr>
          <p:cNvSpPr txBox="1"/>
          <p:nvPr/>
        </p:nvSpPr>
        <p:spPr>
          <a:xfrm>
            <a:off x="4673068" y="3109034"/>
            <a:ext cx="21796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Doctor’s name</a:t>
            </a:r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F68E493D-B003-463D-A9D2-FBBC002E4E10}"/>
              </a:ext>
            </a:extLst>
          </p:cNvPr>
          <p:cNvSpPr txBox="1"/>
          <p:nvPr/>
        </p:nvSpPr>
        <p:spPr>
          <a:xfrm>
            <a:off x="4673067" y="3329637"/>
            <a:ext cx="21796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Doctor’s introduction</a:t>
            </a:r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8839F38E-57CC-43E2-840D-ACB0F4F319F9}"/>
              </a:ext>
            </a:extLst>
          </p:cNvPr>
          <p:cNvSpPr txBox="1"/>
          <p:nvPr/>
        </p:nvSpPr>
        <p:spPr>
          <a:xfrm>
            <a:off x="4938266" y="4427877"/>
            <a:ext cx="21589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Phone number    </a:t>
            </a:r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280FAE1B-139F-4441-A9EE-C6D4115AA0D5}"/>
              </a:ext>
            </a:extLst>
          </p:cNvPr>
          <p:cNvSpPr/>
          <p:nvPr/>
        </p:nvSpPr>
        <p:spPr>
          <a:xfrm>
            <a:off x="4607480" y="3929730"/>
            <a:ext cx="2877576" cy="7628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DCFC680F-1D3B-4763-AB83-D04FDAC26054}"/>
              </a:ext>
            </a:extLst>
          </p:cNvPr>
          <p:cNvSpPr txBox="1"/>
          <p:nvPr/>
        </p:nvSpPr>
        <p:spPr>
          <a:xfrm>
            <a:off x="4673068" y="4043552"/>
            <a:ext cx="21796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Doctor’s name</a:t>
            </a:r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342E31A5-9B9A-40ED-8C4F-991821EA603C}"/>
              </a:ext>
            </a:extLst>
          </p:cNvPr>
          <p:cNvSpPr txBox="1"/>
          <p:nvPr/>
        </p:nvSpPr>
        <p:spPr>
          <a:xfrm>
            <a:off x="4673067" y="4264155"/>
            <a:ext cx="21796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Doctor’s introduction</a:t>
            </a:r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2A08D531-43EE-48E1-BDCD-35F20444AB9D}"/>
              </a:ext>
            </a:extLst>
          </p:cNvPr>
          <p:cNvSpPr txBox="1"/>
          <p:nvPr/>
        </p:nvSpPr>
        <p:spPr>
          <a:xfrm>
            <a:off x="4953680" y="5286419"/>
            <a:ext cx="21589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Phone number    </a:t>
            </a:r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5F397D05-AB64-45C1-BF1C-107086155AC2}"/>
              </a:ext>
            </a:extLst>
          </p:cNvPr>
          <p:cNvSpPr/>
          <p:nvPr/>
        </p:nvSpPr>
        <p:spPr>
          <a:xfrm>
            <a:off x="4622894" y="4836176"/>
            <a:ext cx="2877576" cy="7628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FE9B0636-AA5D-48CC-B94C-BE7A25EE2418}"/>
              </a:ext>
            </a:extLst>
          </p:cNvPr>
          <p:cNvSpPr txBox="1"/>
          <p:nvPr/>
        </p:nvSpPr>
        <p:spPr>
          <a:xfrm>
            <a:off x="4688482" y="4902094"/>
            <a:ext cx="21796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Doctor’s name</a:t>
            </a:r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83FF8CC2-07CF-4652-BFAE-CC24D7E84A57}"/>
              </a:ext>
            </a:extLst>
          </p:cNvPr>
          <p:cNvSpPr txBox="1"/>
          <p:nvPr/>
        </p:nvSpPr>
        <p:spPr>
          <a:xfrm>
            <a:off x="4688481" y="5122697"/>
            <a:ext cx="21796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Doctor’s introduction</a:t>
            </a:r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9F66427A-1833-4AB5-A681-5D52E7ACB359}"/>
              </a:ext>
            </a:extLst>
          </p:cNvPr>
          <p:cNvSpPr/>
          <p:nvPr/>
        </p:nvSpPr>
        <p:spPr>
          <a:xfrm>
            <a:off x="8307073" y="1207581"/>
            <a:ext cx="3077497" cy="499025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文本框 128">
            <a:extLst>
              <a:ext uri="{FF2B5EF4-FFF2-40B4-BE49-F238E27FC236}">
                <a16:creationId xmlns:a16="http://schemas.microsoft.com/office/drawing/2014/main" id="{C98CF1BF-B46C-463F-80BC-7FBB60F9BF9F}"/>
              </a:ext>
            </a:extLst>
          </p:cNvPr>
          <p:cNvSpPr txBox="1"/>
          <p:nvPr/>
        </p:nvSpPr>
        <p:spPr>
          <a:xfrm>
            <a:off x="8757891" y="1752784"/>
            <a:ext cx="21589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Phone number    </a:t>
            </a:r>
          </a:p>
        </p:txBody>
      </p:sp>
      <p:sp>
        <p:nvSpPr>
          <p:cNvPr id="130" name="矩形 129">
            <a:extLst>
              <a:ext uri="{FF2B5EF4-FFF2-40B4-BE49-F238E27FC236}">
                <a16:creationId xmlns:a16="http://schemas.microsoft.com/office/drawing/2014/main" id="{D062DA48-6B53-4128-93D8-C87455EDCC67}"/>
              </a:ext>
            </a:extLst>
          </p:cNvPr>
          <p:cNvSpPr/>
          <p:nvPr/>
        </p:nvSpPr>
        <p:spPr>
          <a:xfrm>
            <a:off x="8427105" y="1302541"/>
            <a:ext cx="2877576" cy="20270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文本框 130">
            <a:extLst>
              <a:ext uri="{FF2B5EF4-FFF2-40B4-BE49-F238E27FC236}">
                <a16:creationId xmlns:a16="http://schemas.microsoft.com/office/drawing/2014/main" id="{AA06178E-F18A-4728-97CA-300AAD579BD6}"/>
              </a:ext>
            </a:extLst>
          </p:cNvPr>
          <p:cNvSpPr txBox="1"/>
          <p:nvPr/>
        </p:nvSpPr>
        <p:spPr>
          <a:xfrm>
            <a:off x="8492693" y="1368459"/>
            <a:ext cx="2643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problem</a:t>
            </a:r>
            <a:r>
              <a:rPr lang="en-US" altLang="zh-CN" dirty="0"/>
              <a:t> </a:t>
            </a:r>
            <a:r>
              <a:rPr lang="en-US" altLang="zh-CN" b="1" dirty="0"/>
              <a:t>description</a:t>
            </a:r>
            <a:endParaRPr lang="en-US" altLang="zh-CN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2" name="文本框 131">
            <a:extLst>
              <a:ext uri="{FF2B5EF4-FFF2-40B4-BE49-F238E27FC236}">
                <a16:creationId xmlns:a16="http://schemas.microsoft.com/office/drawing/2014/main" id="{1C81D55E-F68C-445B-9752-304027FE60ED}"/>
              </a:ext>
            </a:extLst>
          </p:cNvPr>
          <p:cNvSpPr txBox="1"/>
          <p:nvPr/>
        </p:nvSpPr>
        <p:spPr>
          <a:xfrm>
            <a:off x="8492692" y="1726562"/>
            <a:ext cx="2763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---------------------------------</a:t>
            </a:r>
          </a:p>
          <a:p>
            <a:r>
              <a:rPr lang="en-US" altLang="zh-CN" sz="1200" dirty="0"/>
              <a:t>Please describe your problem…</a:t>
            </a:r>
            <a:endParaRPr lang="en-US" altLang="zh-C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28" name="直接箭头连接符 127">
            <a:extLst>
              <a:ext uri="{FF2B5EF4-FFF2-40B4-BE49-F238E27FC236}">
                <a16:creationId xmlns:a16="http://schemas.microsoft.com/office/drawing/2014/main" id="{84F18ACF-8D8C-49F0-ADF1-38A01BDCE05D}"/>
              </a:ext>
            </a:extLst>
          </p:cNvPr>
          <p:cNvCxnSpPr>
            <a:cxnSpLocks/>
          </p:cNvCxnSpPr>
          <p:nvPr/>
        </p:nvCxnSpPr>
        <p:spPr>
          <a:xfrm flipV="1">
            <a:off x="6987941" y="1566577"/>
            <a:ext cx="1356245" cy="50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34" name="矩形 133">
            <a:extLst>
              <a:ext uri="{FF2B5EF4-FFF2-40B4-BE49-F238E27FC236}">
                <a16:creationId xmlns:a16="http://schemas.microsoft.com/office/drawing/2014/main" id="{EEC26D19-2092-479F-86AC-739B8DCA75B5}"/>
              </a:ext>
            </a:extLst>
          </p:cNvPr>
          <p:cNvSpPr/>
          <p:nvPr/>
        </p:nvSpPr>
        <p:spPr>
          <a:xfrm>
            <a:off x="8454177" y="3462445"/>
            <a:ext cx="2850504" cy="8581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5" name="图片 134">
            <a:extLst>
              <a:ext uri="{FF2B5EF4-FFF2-40B4-BE49-F238E27FC236}">
                <a16:creationId xmlns:a16="http://schemas.microsoft.com/office/drawing/2014/main" id="{6D4A25F3-78CA-4CBF-AA6F-49D944AB26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8598569" y="3671164"/>
            <a:ext cx="513987" cy="512381"/>
          </a:xfrm>
          <a:prstGeom prst="rect">
            <a:avLst/>
          </a:prstGeom>
        </p:spPr>
      </p:pic>
      <p:sp>
        <p:nvSpPr>
          <p:cNvPr id="136" name="文本框 135">
            <a:extLst>
              <a:ext uri="{FF2B5EF4-FFF2-40B4-BE49-F238E27FC236}">
                <a16:creationId xmlns:a16="http://schemas.microsoft.com/office/drawing/2014/main" id="{01419E7A-7CC2-4161-8EF6-8F5F45DA1134}"/>
              </a:ext>
            </a:extLst>
          </p:cNvPr>
          <p:cNvSpPr txBox="1"/>
          <p:nvPr/>
        </p:nvSpPr>
        <p:spPr>
          <a:xfrm>
            <a:off x="9178755" y="3769219"/>
            <a:ext cx="21796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Upload Self Detection Record</a:t>
            </a:r>
          </a:p>
        </p:txBody>
      </p:sp>
      <p:sp>
        <p:nvSpPr>
          <p:cNvPr id="137" name="矩形: 圆角 136">
            <a:extLst>
              <a:ext uri="{FF2B5EF4-FFF2-40B4-BE49-F238E27FC236}">
                <a16:creationId xmlns:a16="http://schemas.microsoft.com/office/drawing/2014/main" id="{8AAB641D-0621-4CD8-9B7A-814520F6302D}"/>
              </a:ext>
            </a:extLst>
          </p:cNvPr>
          <p:cNvSpPr/>
          <p:nvPr/>
        </p:nvSpPr>
        <p:spPr>
          <a:xfrm>
            <a:off x="8764854" y="5489541"/>
            <a:ext cx="2179675" cy="38213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8" name="文本框 137">
            <a:extLst>
              <a:ext uri="{FF2B5EF4-FFF2-40B4-BE49-F238E27FC236}">
                <a16:creationId xmlns:a16="http://schemas.microsoft.com/office/drawing/2014/main" id="{40A90ED9-1A1D-4F25-B181-774E20951F6C}"/>
              </a:ext>
            </a:extLst>
          </p:cNvPr>
          <p:cNvSpPr txBox="1"/>
          <p:nvPr/>
        </p:nvSpPr>
        <p:spPr>
          <a:xfrm>
            <a:off x="8759499" y="5552434"/>
            <a:ext cx="21796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OK</a:t>
            </a:r>
          </a:p>
        </p:txBody>
      </p:sp>
    </p:spTree>
    <p:extLst>
      <p:ext uri="{BB962C8B-B14F-4D97-AF65-F5344CB8AC3E}">
        <p14:creationId xmlns:p14="http://schemas.microsoft.com/office/powerpoint/2010/main" val="41888365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: 圆角 4">
            <a:extLst>
              <a:ext uri="{FF2B5EF4-FFF2-40B4-BE49-F238E27FC236}">
                <a16:creationId xmlns:a16="http://schemas.microsoft.com/office/drawing/2014/main" id="{E33379F5-6EE3-439C-80E1-0D736298079F}"/>
              </a:ext>
            </a:extLst>
          </p:cNvPr>
          <p:cNvSpPr/>
          <p:nvPr/>
        </p:nvSpPr>
        <p:spPr>
          <a:xfrm>
            <a:off x="658758" y="285135"/>
            <a:ext cx="3077497" cy="608616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9AA175E-C90E-44BB-B5D5-A2C937364A41}"/>
              </a:ext>
            </a:extLst>
          </p:cNvPr>
          <p:cNvSpPr/>
          <p:nvPr/>
        </p:nvSpPr>
        <p:spPr>
          <a:xfrm>
            <a:off x="658760" y="285135"/>
            <a:ext cx="3077497" cy="51376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AB219BC-2446-4D04-AFE3-8A8D172F3D15}"/>
              </a:ext>
            </a:extLst>
          </p:cNvPr>
          <p:cNvSpPr/>
          <p:nvPr/>
        </p:nvSpPr>
        <p:spPr>
          <a:xfrm>
            <a:off x="658760" y="5933560"/>
            <a:ext cx="3077497" cy="51376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8A1A0E6-D57F-4A01-8213-3405A22C3093}"/>
              </a:ext>
            </a:extLst>
          </p:cNvPr>
          <p:cNvSpPr txBox="1"/>
          <p:nvPr/>
        </p:nvSpPr>
        <p:spPr>
          <a:xfrm>
            <a:off x="1423097" y="357350"/>
            <a:ext cx="1548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Healthy Spine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C161B1F5-B933-47BD-B199-D17300E99000}"/>
              </a:ext>
            </a:extLst>
          </p:cNvPr>
          <p:cNvSpPr txBox="1"/>
          <p:nvPr/>
        </p:nvSpPr>
        <p:spPr>
          <a:xfrm>
            <a:off x="8077613" y="285135"/>
            <a:ext cx="215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/>
              <a:t>Patient</a:t>
            </a:r>
            <a:endParaRPr lang="zh-CN" altLang="en-US" sz="3600" b="1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E8F9DF50-92A8-4CC3-9BA2-C002ADD39E65}"/>
              </a:ext>
            </a:extLst>
          </p:cNvPr>
          <p:cNvSpPr txBox="1"/>
          <p:nvPr/>
        </p:nvSpPr>
        <p:spPr>
          <a:xfrm>
            <a:off x="877056" y="6001971"/>
            <a:ext cx="1092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accent6">
                    <a:lumMod val="50000"/>
                  </a:schemeClr>
                </a:solidFill>
              </a:rPr>
              <a:t>Home</a:t>
            </a:r>
            <a:endParaRPr lang="zh-CN" alt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18D81673-7425-4676-834A-808D6A8EA07A}"/>
              </a:ext>
            </a:extLst>
          </p:cNvPr>
          <p:cNvSpPr txBox="1"/>
          <p:nvPr/>
        </p:nvSpPr>
        <p:spPr>
          <a:xfrm>
            <a:off x="2857274" y="6001971"/>
            <a:ext cx="1092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Me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8C58322A-0561-4E03-B1A6-B6C989AA7C31}"/>
              </a:ext>
            </a:extLst>
          </p:cNvPr>
          <p:cNvSpPr/>
          <p:nvPr/>
        </p:nvSpPr>
        <p:spPr>
          <a:xfrm>
            <a:off x="3922048" y="280462"/>
            <a:ext cx="3077497" cy="608616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5BDD66B3-2F09-40EA-B69A-A67F3D8F6572}"/>
              </a:ext>
            </a:extLst>
          </p:cNvPr>
          <p:cNvSpPr/>
          <p:nvPr/>
        </p:nvSpPr>
        <p:spPr>
          <a:xfrm>
            <a:off x="3922047" y="280462"/>
            <a:ext cx="3077497" cy="51376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7FA20293-E285-4FFA-8D23-8F9E5EE7A0EB}"/>
              </a:ext>
            </a:extLst>
          </p:cNvPr>
          <p:cNvSpPr/>
          <p:nvPr/>
        </p:nvSpPr>
        <p:spPr>
          <a:xfrm>
            <a:off x="3922047" y="5928887"/>
            <a:ext cx="3077497" cy="51376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67587678-A32F-4B7D-9DEC-9A40CE1962CD}"/>
              </a:ext>
            </a:extLst>
          </p:cNvPr>
          <p:cNvSpPr txBox="1"/>
          <p:nvPr/>
        </p:nvSpPr>
        <p:spPr>
          <a:xfrm>
            <a:off x="4686384" y="352677"/>
            <a:ext cx="1548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Healthy Spine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C5E5B371-B0D2-4EA3-B20F-B5723070B558}"/>
              </a:ext>
            </a:extLst>
          </p:cNvPr>
          <p:cNvSpPr txBox="1"/>
          <p:nvPr/>
        </p:nvSpPr>
        <p:spPr>
          <a:xfrm>
            <a:off x="4140343" y="5997298"/>
            <a:ext cx="1092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Home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E729F033-53F5-4D77-80CD-1A05A36B9713}"/>
              </a:ext>
            </a:extLst>
          </p:cNvPr>
          <p:cNvSpPr txBox="1"/>
          <p:nvPr/>
        </p:nvSpPr>
        <p:spPr>
          <a:xfrm>
            <a:off x="6072852" y="5997298"/>
            <a:ext cx="1092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Me</a:t>
            </a:r>
            <a:endParaRPr lang="zh-CN" alt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082389E-04B1-41E7-88D9-8B33F61FF598}"/>
              </a:ext>
            </a:extLst>
          </p:cNvPr>
          <p:cNvSpPr/>
          <p:nvPr/>
        </p:nvSpPr>
        <p:spPr>
          <a:xfrm>
            <a:off x="658758" y="924895"/>
            <a:ext cx="3077497" cy="182103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Static picture of the spine</a:t>
            </a:r>
            <a:endParaRPr lang="zh-CN" altLang="en-US" dirty="0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AE5D0DD4-32C1-4037-9BC1-B44F0AA5B85D}"/>
              </a:ext>
            </a:extLst>
          </p:cNvPr>
          <p:cNvSpPr/>
          <p:nvPr/>
        </p:nvSpPr>
        <p:spPr>
          <a:xfrm>
            <a:off x="1217755" y="3007492"/>
            <a:ext cx="812045" cy="76714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5C41828-5F49-413B-9067-8FA186EFB2C8}"/>
              </a:ext>
            </a:extLst>
          </p:cNvPr>
          <p:cNvSpPr txBox="1"/>
          <p:nvPr/>
        </p:nvSpPr>
        <p:spPr>
          <a:xfrm>
            <a:off x="1128507" y="3843046"/>
            <a:ext cx="1021943" cy="215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/>
              <a:t>User</a:t>
            </a:r>
            <a:endParaRPr lang="zh-CN" altLang="en-US" sz="800" dirty="0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6E737456-17C0-4E53-8F60-D74600A91ADA}"/>
              </a:ext>
            </a:extLst>
          </p:cNvPr>
          <p:cNvSpPr/>
          <p:nvPr/>
        </p:nvSpPr>
        <p:spPr>
          <a:xfrm>
            <a:off x="3922046" y="920221"/>
            <a:ext cx="3077497" cy="1821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EDF6B897-539A-4636-A047-F7D387B837BB}"/>
              </a:ext>
            </a:extLst>
          </p:cNvPr>
          <p:cNvSpPr/>
          <p:nvPr/>
        </p:nvSpPr>
        <p:spPr>
          <a:xfrm>
            <a:off x="5072207" y="1209418"/>
            <a:ext cx="777173" cy="73760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8AC30701-E9DF-4BE0-B91D-C4D5594D84DE}"/>
              </a:ext>
            </a:extLst>
          </p:cNvPr>
          <p:cNvSpPr txBox="1"/>
          <p:nvPr/>
        </p:nvSpPr>
        <p:spPr>
          <a:xfrm>
            <a:off x="4949821" y="1362296"/>
            <a:ext cx="10219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/>
              <a:t>Default</a:t>
            </a:r>
          </a:p>
          <a:p>
            <a:pPr algn="ctr"/>
            <a:r>
              <a:rPr lang="en-US" altLang="zh-CN" sz="800" dirty="0"/>
              <a:t>Head </a:t>
            </a:r>
          </a:p>
          <a:p>
            <a:pPr algn="ctr"/>
            <a:r>
              <a:rPr lang="en-US" altLang="zh-CN" sz="800" dirty="0"/>
              <a:t>Portrait</a:t>
            </a:r>
            <a:endParaRPr lang="zh-CN" altLang="en-US" sz="800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3B059464-3F0C-4081-8B15-718D95A6C457}"/>
              </a:ext>
            </a:extLst>
          </p:cNvPr>
          <p:cNvSpPr txBox="1"/>
          <p:nvPr/>
        </p:nvSpPr>
        <p:spPr>
          <a:xfrm>
            <a:off x="4578757" y="1991937"/>
            <a:ext cx="1764069" cy="215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>
                <a:solidFill>
                  <a:schemeClr val="bg1"/>
                </a:solidFill>
              </a:rPr>
              <a:t>Not Login </a:t>
            </a:r>
            <a:endParaRPr lang="zh-CN" altLang="en-US" sz="800" dirty="0">
              <a:solidFill>
                <a:schemeClr val="bg1"/>
              </a:solidFill>
            </a:endParaRPr>
          </a:p>
        </p:txBody>
      </p:sp>
      <p:sp>
        <p:nvSpPr>
          <p:cNvPr id="41" name="矩形: 圆角 40">
            <a:extLst>
              <a:ext uri="{FF2B5EF4-FFF2-40B4-BE49-F238E27FC236}">
                <a16:creationId xmlns:a16="http://schemas.microsoft.com/office/drawing/2014/main" id="{E6880A95-00E2-4A7C-B8ED-A5F7B14BCB0A}"/>
              </a:ext>
            </a:extLst>
          </p:cNvPr>
          <p:cNvSpPr/>
          <p:nvPr/>
        </p:nvSpPr>
        <p:spPr>
          <a:xfrm>
            <a:off x="7215272" y="280462"/>
            <a:ext cx="3077497" cy="608616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3B6D4ED3-ABEB-42A3-8097-A29A7AE3E81A}"/>
              </a:ext>
            </a:extLst>
          </p:cNvPr>
          <p:cNvSpPr/>
          <p:nvPr/>
        </p:nvSpPr>
        <p:spPr>
          <a:xfrm>
            <a:off x="7215271" y="280462"/>
            <a:ext cx="3077497" cy="51376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E492A535-CBB6-4901-879F-6E15BA98EA62}"/>
              </a:ext>
            </a:extLst>
          </p:cNvPr>
          <p:cNvSpPr/>
          <p:nvPr/>
        </p:nvSpPr>
        <p:spPr>
          <a:xfrm>
            <a:off x="7215271" y="5928887"/>
            <a:ext cx="3077497" cy="51376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E559EAEC-2A29-4EA1-B3BE-C35062B87B62}"/>
              </a:ext>
            </a:extLst>
          </p:cNvPr>
          <p:cNvSpPr txBox="1"/>
          <p:nvPr/>
        </p:nvSpPr>
        <p:spPr>
          <a:xfrm>
            <a:off x="7979608" y="352677"/>
            <a:ext cx="1548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Healthy Spine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BEA927B4-F364-4E14-8BC3-10CAE8F36192}"/>
              </a:ext>
            </a:extLst>
          </p:cNvPr>
          <p:cNvSpPr txBox="1"/>
          <p:nvPr/>
        </p:nvSpPr>
        <p:spPr>
          <a:xfrm>
            <a:off x="7433567" y="5997298"/>
            <a:ext cx="1092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Home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B932243A-D6A3-4F27-836C-B41C1BE73398}"/>
              </a:ext>
            </a:extLst>
          </p:cNvPr>
          <p:cNvSpPr txBox="1"/>
          <p:nvPr/>
        </p:nvSpPr>
        <p:spPr>
          <a:xfrm>
            <a:off x="9413785" y="5997298"/>
            <a:ext cx="1092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Me</a:t>
            </a:r>
            <a:endParaRPr lang="zh-CN" alt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B4E3F056-2987-476F-A6F6-A4870A6BA101}"/>
              </a:ext>
            </a:extLst>
          </p:cNvPr>
          <p:cNvSpPr/>
          <p:nvPr/>
        </p:nvSpPr>
        <p:spPr>
          <a:xfrm>
            <a:off x="7215270" y="920221"/>
            <a:ext cx="3077497" cy="1821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157F9E62-5380-40D0-90C7-829404C9ABBA}"/>
              </a:ext>
            </a:extLst>
          </p:cNvPr>
          <p:cNvSpPr/>
          <p:nvPr/>
        </p:nvSpPr>
        <p:spPr>
          <a:xfrm>
            <a:off x="8365431" y="1209418"/>
            <a:ext cx="777173" cy="73760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189EDFF6-9443-408B-9F6C-DEF8DD3B648F}"/>
              </a:ext>
            </a:extLst>
          </p:cNvPr>
          <p:cNvSpPr txBox="1"/>
          <p:nvPr/>
        </p:nvSpPr>
        <p:spPr>
          <a:xfrm>
            <a:off x="8243045" y="1362296"/>
            <a:ext cx="10219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/>
              <a:t>Default</a:t>
            </a:r>
          </a:p>
          <a:p>
            <a:pPr algn="ctr"/>
            <a:r>
              <a:rPr lang="en-US" altLang="zh-CN" sz="800" dirty="0"/>
              <a:t>Head </a:t>
            </a:r>
          </a:p>
          <a:p>
            <a:pPr algn="ctr"/>
            <a:r>
              <a:rPr lang="en-US" altLang="zh-CN" sz="800" dirty="0"/>
              <a:t>Portrait</a:t>
            </a:r>
            <a:endParaRPr lang="zh-CN" altLang="en-US" sz="800" dirty="0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459B1B27-8326-47D1-B438-4CEFEA30152B}"/>
              </a:ext>
            </a:extLst>
          </p:cNvPr>
          <p:cNvSpPr txBox="1"/>
          <p:nvPr/>
        </p:nvSpPr>
        <p:spPr>
          <a:xfrm>
            <a:off x="7871981" y="1991937"/>
            <a:ext cx="1764069" cy="215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>
                <a:solidFill>
                  <a:schemeClr val="bg1"/>
                </a:solidFill>
              </a:rPr>
              <a:t>Username </a:t>
            </a:r>
            <a:endParaRPr lang="zh-CN" altLang="en-US" sz="800" dirty="0">
              <a:solidFill>
                <a:schemeClr val="bg1"/>
              </a:solidFill>
            </a:endParaRPr>
          </a:p>
        </p:txBody>
      </p:sp>
      <p:sp>
        <p:nvSpPr>
          <p:cNvPr id="51" name="矩形: 圆角 50">
            <a:extLst>
              <a:ext uri="{FF2B5EF4-FFF2-40B4-BE49-F238E27FC236}">
                <a16:creationId xmlns:a16="http://schemas.microsoft.com/office/drawing/2014/main" id="{4224779B-BB5F-4451-97B8-C55BC847F327}"/>
              </a:ext>
            </a:extLst>
          </p:cNvPr>
          <p:cNvSpPr/>
          <p:nvPr/>
        </p:nvSpPr>
        <p:spPr>
          <a:xfrm>
            <a:off x="4223991" y="3168650"/>
            <a:ext cx="2475192" cy="4247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Login</a:t>
            </a:r>
            <a:endParaRPr lang="zh-CN" altLang="en-US" dirty="0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BD77E636-D6F4-4EC3-BC1E-2BF7EDB6E02D}"/>
              </a:ext>
            </a:extLst>
          </p:cNvPr>
          <p:cNvSpPr txBox="1"/>
          <p:nvPr/>
        </p:nvSpPr>
        <p:spPr>
          <a:xfrm>
            <a:off x="4407625" y="6500438"/>
            <a:ext cx="21063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</a:rPr>
              <a:t>Jump to the login page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CC491315-7D9E-49D6-B809-8808AEFFE960}"/>
              </a:ext>
            </a:extLst>
          </p:cNvPr>
          <p:cNvCxnSpPr/>
          <p:nvPr/>
        </p:nvCxnSpPr>
        <p:spPr>
          <a:xfrm flipH="1" flipV="1">
            <a:off x="4949821" y="3429000"/>
            <a:ext cx="282603" cy="31188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54" name="矩形 53">
            <a:extLst>
              <a:ext uri="{FF2B5EF4-FFF2-40B4-BE49-F238E27FC236}">
                <a16:creationId xmlns:a16="http://schemas.microsoft.com/office/drawing/2014/main" id="{0A30AE93-A7DA-45BD-848D-B23FAF2D798C}"/>
              </a:ext>
            </a:extLst>
          </p:cNvPr>
          <p:cNvSpPr/>
          <p:nvPr/>
        </p:nvSpPr>
        <p:spPr>
          <a:xfrm>
            <a:off x="7218670" y="3007492"/>
            <a:ext cx="3074097" cy="271954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D18A157E-EF85-4BCC-BB18-043F98DABC2E}"/>
              </a:ext>
            </a:extLst>
          </p:cNvPr>
          <p:cNvSpPr txBox="1"/>
          <p:nvPr/>
        </p:nvSpPr>
        <p:spPr>
          <a:xfrm>
            <a:off x="10236613" y="111408"/>
            <a:ext cx="21063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bg1"/>
                </a:solidFill>
              </a:rPr>
              <a:t>Admin</a:t>
            </a:r>
            <a:endParaRPr lang="zh-CN" altLang="en-US" sz="4000" b="1" dirty="0">
              <a:solidFill>
                <a:schemeClr val="bg1"/>
              </a:solidFill>
            </a:endParaRPr>
          </a:p>
        </p:txBody>
      </p:sp>
      <p:sp>
        <p:nvSpPr>
          <p:cNvPr id="57" name="矩形: 圆角 56">
            <a:extLst>
              <a:ext uri="{FF2B5EF4-FFF2-40B4-BE49-F238E27FC236}">
                <a16:creationId xmlns:a16="http://schemas.microsoft.com/office/drawing/2014/main" id="{B2A27C8D-2954-408A-94C9-BD754CAFA61F}"/>
              </a:ext>
            </a:extLst>
          </p:cNvPr>
          <p:cNvSpPr/>
          <p:nvPr/>
        </p:nvSpPr>
        <p:spPr>
          <a:xfrm>
            <a:off x="7516419" y="3161722"/>
            <a:ext cx="2475192" cy="4247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Settings</a:t>
            </a:r>
            <a:endParaRPr lang="zh-CN" altLang="en-US" dirty="0"/>
          </a:p>
        </p:txBody>
      </p:sp>
      <p:sp>
        <p:nvSpPr>
          <p:cNvPr id="58" name="矩形: 圆角 57">
            <a:extLst>
              <a:ext uri="{FF2B5EF4-FFF2-40B4-BE49-F238E27FC236}">
                <a16:creationId xmlns:a16="http://schemas.microsoft.com/office/drawing/2014/main" id="{40AB6F9B-D579-431D-A97F-4562877DE5F3}"/>
              </a:ext>
            </a:extLst>
          </p:cNvPr>
          <p:cNvSpPr/>
          <p:nvPr/>
        </p:nvSpPr>
        <p:spPr>
          <a:xfrm>
            <a:off x="7516419" y="3788315"/>
            <a:ext cx="2475192" cy="4247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Personal Information</a:t>
            </a:r>
            <a:endParaRPr lang="zh-CN" altLang="en-US" dirty="0"/>
          </a:p>
        </p:txBody>
      </p:sp>
      <p:sp>
        <p:nvSpPr>
          <p:cNvPr id="53" name="矩形: 圆角 52">
            <a:extLst>
              <a:ext uri="{FF2B5EF4-FFF2-40B4-BE49-F238E27FC236}">
                <a16:creationId xmlns:a16="http://schemas.microsoft.com/office/drawing/2014/main" id="{B030B7AB-98B3-4F5F-B518-C8CD693C8289}"/>
              </a:ext>
            </a:extLst>
          </p:cNvPr>
          <p:cNvSpPr/>
          <p:nvPr/>
        </p:nvSpPr>
        <p:spPr>
          <a:xfrm>
            <a:off x="2275448" y="3007492"/>
            <a:ext cx="812045" cy="76714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3DB862CD-023B-4198-95FE-044C8CB6ED5E}"/>
              </a:ext>
            </a:extLst>
          </p:cNvPr>
          <p:cNvSpPr txBox="1"/>
          <p:nvPr/>
        </p:nvSpPr>
        <p:spPr>
          <a:xfrm>
            <a:off x="2186200" y="3843046"/>
            <a:ext cx="1021943" cy="215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/>
              <a:t>Treatment Record</a:t>
            </a:r>
            <a:endParaRPr lang="zh-CN" altLang="en-US" sz="800" dirty="0"/>
          </a:p>
        </p:txBody>
      </p:sp>
      <p:sp>
        <p:nvSpPr>
          <p:cNvPr id="59" name="矩形: 圆角 58">
            <a:extLst>
              <a:ext uri="{FF2B5EF4-FFF2-40B4-BE49-F238E27FC236}">
                <a16:creationId xmlns:a16="http://schemas.microsoft.com/office/drawing/2014/main" id="{69CAD4C7-A802-478F-97D2-6F5F975A519F}"/>
              </a:ext>
            </a:extLst>
          </p:cNvPr>
          <p:cNvSpPr/>
          <p:nvPr/>
        </p:nvSpPr>
        <p:spPr>
          <a:xfrm>
            <a:off x="1217755" y="4124507"/>
            <a:ext cx="812045" cy="76714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AD2E23A7-8609-42D7-8259-3B4B3BAD7488}"/>
              </a:ext>
            </a:extLst>
          </p:cNvPr>
          <p:cNvSpPr txBox="1"/>
          <p:nvPr/>
        </p:nvSpPr>
        <p:spPr>
          <a:xfrm>
            <a:off x="1128507" y="4960061"/>
            <a:ext cx="1021943" cy="215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/>
              <a:t>Algorithm</a:t>
            </a:r>
            <a:endParaRPr lang="zh-CN" altLang="en-US" sz="800" dirty="0"/>
          </a:p>
        </p:txBody>
      </p:sp>
      <p:sp>
        <p:nvSpPr>
          <p:cNvPr id="61" name="矩形: 圆角 60">
            <a:extLst>
              <a:ext uri="{FF2B5EF4-FFF2-40B4-BE49-F238E27FC236}">
                <a16:creationId xmlns:a16="http://schemas.microsoft.com/office/drawing/2014/main" id="{F164003E-E666-4751-A832-7883101A2D7C}"/>
              </a:ext>
            </a:extLst>
          </p:cNvPr>
          <p:cNvSpPr/>
          <p:nvPr/>
        </p:nvSpPr>
        <p:spPr>
          <a:xfrm>
            <a:off x="2275448" y="4124507"/>
            <a:ext cx="812045" cy="76714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/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30A0E58A-F8E6-4869-851D-CAA107409CCB}"/>
              </a:ext>
            </a:extLst>
          </p:cNvPr>
          <p:cNvSpPr txBox="1"/>
          <p:nvPr/>
        </p:nvSpPr>
        <p:spPr>
          <a:xfrm>
            <a:off x="2186200" y="4960061"/>
            <a:ext cx="1021943" cy="215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/>
              <a:t>Back up</a:t>
            </a:r>
            <a:endParaRPr lang="zh-CN" altLang="en-US" sz="800" dirty="0"/>
          </a:p>
        </p:txBody>
      </p:sp>
    </p:spTree>
    <p:extLst>
      <p:ext uri="{BB962C8B-B14F-4D97-AF65-F5344CB8AC3E}">
        <p14:creationId xmlns:p14="http://schemas.microsoft.com/office/powerpoint/2010/main" val="39855476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26">
            <a:extLst>
              <a:ext uri="{FF2B5EF4-FFF2-40B4-BE49-F238E27FC236}">
                <a16:creationId xmlns:a16="http://schemas.microsoft.com/office/drawing/2014/main" id="{59D9D356-1698-42E0-BF7C-93144D7F18D2}"/>
              </a:ext>
            </a:extLst>
          </p:cNvPr>
          <p:cNvSpPr/>
          <p:nvPr/>
        </p:nvSpPr>
        <p:spPr>
          <a:xfrm>
            <a:off x="1277027" y="252848"/>
            <a:ext cx="3077497" cy="608616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27">
            <a:extLst>
              <a:ext uri="{FF2B5EF4-FFF2-40B4-BE49-F238E27FC236}">
                <a16:creationId xmlns:a16="http://schemas.microsoft.com/office/drawing/2014/main" id="{E54A04AE-0BA1-47D0-ABED-601EDEC66735}"/>
              </a:ext>
            </a:extLst>
          </p:cNvPr>
          <p:cNvSpPr/>
          <p:nvPr/>
        </p:nvSpPr>
        <p:spPr>
          <a:xfrm>
            <a:off x="1277026" y="252848"/>
            <a:ext cx="3077497" cy="51376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文本框 28">
            <a:extLst>
              <a:ext uri="{FF2B5EF4-FFF2-40B4-BE49-F238E27FC236}">
                <a16:creationId xmlns:a16="http://schemas.microsoft.com/office/drawing/2014/main" id="{0F1B4CE0-0C7D-42AC-8550-1E9299218296}"/>
              </a:ext>
            </a:extLst>
          </p:cNvPr>
          <p:cNvSpPr txBox="1"/>
          <p:nvPr/>
        </p:nvSpPr>
        <p:spPr>
          <a:xfrm>
            <a:off x="2041363" y="325063"/>
            <a:ext cx="1548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Healthy Spine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7" name="文本框 29">
            <a:extLst>
              <a:ext uri="{FF2B5EF4-FFF2-40B4-BE49-F238E27FC236}">
                <a16:creationId xmlns:a16="http://schemas.microsoft.com/office/drawing/2014/main" id="{8AA0A364-C756-46A9-9EA3-88F05EDBEE5F}"/>
              </a:ext>
            </a:extLst>
          </p:cNvPr>
          <p:cNvSpPr txBox="1"/>
          <p:nvPr/>
        </p:nvSpPr>
        <p:spPr>
          <a:xfrm>
            <a:off x="3475540" y="5969684"/>
            <a:ext cx="1092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Me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8" name="文本框 31">
            <a:extLst>
              <a:ext uri="{FF2B5EF4-FFF2-40B4-BE49-F238E27FC236}">
                <a16:creationId xmlns:a16="http://schemas.microsoft.com/office/drawing/2014/main" id="{1DDD7576-A7AB-4C05-ACEE-443C03219055}"/>
              </a:ext>
            </a:extLst>
          </p:cNvPr>
          <p:cNvSpPr txBox="1"/>
          <p:nvPr/>
        </p:nvSpPr>
        <p:spPr>
          <a:xfrm>
            <a:off x="1316540" y="838825"/>
            <a:ext cx="215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&lt; Return</a:t>
            </a:r>
            <a:endParaRPr lang="zh-CN" altLang="en-US" b="1" dirty="0"/>
          </a:p>
        </p:txBody>
      </p:sp>
      <p:sp>
        <p:nvSpPr>
          <p:cNvPr id="9" name="矩形: 圆角 20">
            <a:extLst>
              <a:ext uri="{FF2B5EF4-FFF2-40B4-BE49-F238E27FC236}">
                <a16:creationId xmlns:a16="http://schemas.microsoft.com/office/drawing/2014/main" id="{AFFE3C04-21A3-428D-A5A9-3D00BB87E5FD}"/>
              </a:ext>
            </a:extLst>
          </p:cNvPr>
          <p:cNvSpPr/>
          <p:nvPr/>
        </p:nvSpPr>
        <p:spPr>
          <a:xfrm>
            <a:off x="1422436" y="1724509"/>
            <a:ext cx="2751552" cy="5137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文本框 1">
            <a:extLst>
              <a:ext uri="{FF2B5EF4-FFF2-40B4-BE49-F238E27FC236}">
                <a16:creationId xmlns:a16="http://schemas.microsoft.com/office/drawing/2014/main" id="{4990A73C-D55D-4E9D-BC23-9B23A28DE29C}"/>
              </a:ext>
            </a:extLst>
          </p:cNvPr>
          <p:cNvSpPr txBox="1"/>
          <p:nvPr/>
        </p:nvSpPr>
        <p:spPr>
          <a:xfrm>
            <a:off x="1976441" y="1779369"/>
            <a:ext cx="1678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Create account</a:t>
            </a:r>
          </a:p>
        </p:txBody>
      </p:sp>
      <p:sp>
        <p:nvSpPr>
          <p:cNvPr id="11" name="矩形: 圆角 20">
            <a:extLst>
              <a:ext uri="{FF2B5EF4-FFF2-40B4-BE49-F238E27FC236}">
                <a16:creationId xmlns:a16="http://schemas.microsoft.com/office/drawing/2014/main" id="{43C9DE6A-8898-44A5-9E72-E26B8CEF4B2A}"/>
              </a:ext>
            </a:extLst>
          </p:cNvPr>
          <p:cNvSpPr/>
          <p:nvPr/>
        </p:nvSpPr>
        <p:spPr>
          <a:xfrm>
            <a:off x="1422436" y="2478178"/>
            <a:ext cx="2751552" cy="5137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文本框 1">
            <a:extLst>
              <a:ext uri="{FF2B5EF4-FFF2-40B4-BE49-F238E27FC236}">
                <a16:creationId xmlns:a16="http://schemas.microsoft.com/office/drawing/2014/main" id="{F97E23B3-5BF8-4973-BC27-A281DBC56C43}"/>
              </a:ext>
            </a:extLst>
          </p:cNvPr>
          <p:cNvSpPr txBox="1"/>
          <p:nvPr/>
        </p:nvSpPr>
        <p:spPr>
          <a:xfrm>
            <a:off x="1976441" y="2559946"/>
            <a:ext cx="17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Modify account</a:t>
            </a:r>
          </a:p>
        </p:txBody>
      </p:sp>
      <p:sp>
        <p:nvSpPr>
          <p:cNvPr id="13" name="矩形: 圆角 20">
            <a:extLst>
              <a:ext uri="{FF2B5EF4-FFF2-40B4-BE49-F238E27FC236}">
                <a16:creationId xmlns:a16="http://schemas.microsoft.com/office/drawing/2014/main" id="{2206263E-BD6F-4315-A468-3E1DACF185FB}"/>
              </a:ext>
            </a:extLst>
          </p:cNvPr>
          <p:cNvSpPr/>
          <p:nvPr/>
        </p:nvSpPr>
        <p:spPr>
          <a:xfrm>
            <a:off x="1422436" y="3269377"/>
            <a:ext cx="2751552" cy="5137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文本框 1">
            <a:extLst>
              <a:ext uri="{FF2B5EF4-FFF2-40B4-BE49-F238E27FC236}">
                <a16:creationId xmlns:a16="http://schemas.microsoft.com/office/drawing/2014/main" id="{5D96AC17-EF41-4CA1-93DD-2F287A6C0329}"/>
              </a:ext>
            </a:extLst>
          </p:cNvPr>
          <p:cNvSpPr txBox="1"/>
          <p:nvPr/>
        </p:nvSpPr>
        <p:spPr>
          <a:xfrm>
            <a:off x="1976441" y="3341592"/>
            <a:ext cx="1670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Delete account</a:t>
            </a:r>
          </a:p>
        </p:txBody>
      </p:sp>
      <p:sp>
        <p:nvSpPr>
          <p:cNvPr id="15" name="矩形: 圆角 20">
            <a:extLst>
              <a:ext uri="{FF2B5EF4-FFF2-40B4-BE49-F238E27FC236}">
                <a16:creationId xmlns:a16="http://schemas.microsoft.com/office/drawing/2014/main" id="{89A8D638-A948-4F2E-ACF7-A3BB119F5C9A}"/>
              </a:ext>
            </a:extLst>
          </p:cNvPr>
          <p:cNvSpPr/>
          <p:nvPr/>
        </p:nvSpPr>
        <p:spPr>
          <a:xfrm>
            <a:off x="1426547" y="4041471"/>
            <a:ext cx="2751552" cy="5137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文本框 1">
            <a:extLst>
              <a:ext uri="{FF2B5EF4-FFF2-40B4-BE49-F238E27FC236}">
                <a16:creationId xmlns:a16="http://schemas.microsoft.com/office/drawing/2014/main" id="{92BA8694-D97C-499F-AD21-F7C5B66831FB}"/>
              </a:ext>
            </a:extLst>
          </p:cNvPr>
          <p:cNvSpPr txBox="1"/>
          <p:nvPr/>
        </p:nvSpPr>
        <p:spPr>
          <a:xfrm>
            <a:off x="2062404" y="4097160"/>
            <a:ext cx="1481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See accounts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9D86463-7423-4A8C-A845-05F824793409}"/>
              </a:ext>
            </a:extLst>
          </p:cNvPr>
          <p:cNvSpPr txBox="1"/>
          <p:nvPr/>
        </p:nvSpPr>
        <p:spPr>
          <a:xfrm>
            <a:off x="48806" y="708736"/>
            <a:ext cx="12282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000" b="1" dirty="0" err="1">
                <a:solidFill>
                  <a:schemeClr val="bg1"/>
                </a:solidFill>
              </a:rPr>
              <a:t>User</a:t>
            </a:r>
            <a:endParaRPr lang="en-GB" sz="4000" b="1" dirty="0">
              <a:solidFill>
                <a:schemeClr val="bg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765E9DA-88CD-4BF8-8F84-16D66CADAE98}"/>
              </a:ext>
            </a:extLst>
          </p:cNvPr>
          <p:cNvSpPr txBox="1"/>
          <p:nvPr/>
        </p:nvSpPr>
        <p:spPr>
          <a:xfrm>
            <a:off x="6295950" y="81613"/>
            <a:ext cx="19287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000" b="1" dirty="0" err="1">
                <a:solidFill>
                  <a:schemeClr val="bg1"/>
                </a:solidFill>
              </a:rPr>
              <a:t>Create</a:t>
            </a:r>
            <a:r>
              <a:rPr lang="pt-PT" sz="2000" b="1" dirty="0">
                <a:solidFill>
                  <a:schemeClr val="bg1"/>
                </a:solidFill>
              </a:rPr>
              <a:t> </a:t>
            </a:r>
            <a:r>
              <a:rPr lang="pt-PT" sz="2000" b="1" dirty="0" err="1">
                <a:solidFill>
                  <a:schemeClr val="bg1"/>
                </a:solidFill>
              </a:rPr>
              <a:t>account</a:t>
            </a:r>
            <a:endParaRPr lang="en-GB" sz="2000" b="1" dirty="0">
              <a:solidFill>
                <a:schemeClr val="bg1"/>
              </a:solidFill>
            </a:endParaRPr>
          </a:p>
        </p:txBody>
      </p:sp>
      <p:sp>
        <p:nvSpPr>
          <p:cNvPr id="45" name="矩形: 圆角 26">
            <a:extLst>
              <a:ext uri="{FF2B5EF4-FFF2-40B4-BE49-F238E27FC236}">
                <a16:creationId xmlns:a16="http://schemas.microsoft.com/office/drawing/2014/main" id="{DB74928A-FBBE-40C6-8C67-A035803FDD7F}"/>
              </a:ext>
            </a:extLst>
          </p:cNvPr>
          <p:cNvSpPr/>
          <p:nvPr/>
        </p:nvSpPr>
        <p:spPr>
          <a:xfrm>
            <a:off x="5742413" y="507475"/>
            <a:ext cx="3077497" cy="608616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27">
            <a:extLst>
              <a:ext uri="{FF2B5EF4-FFF2-40B4-BE49-F238E27FC236}">
                <a16:creationId xmlns:a16="http://schemas.microsoft.com/office/drawing/2014/main" id="{F3025869-161D-44A9-AA3F-AB3E915CD705}"/>
              </a:ext>
            </a:extLst>
          </p:cNvPr>
          <p:cNvSpPr/>
          <p:nvPr/>
        </p:nvSpPr>
        <p:spPr>
          <a:xfrm>
            <a:off x="5742412" y="507475"/>
            <a:ext cx="3077497" cy="51376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7" name="文本框 28">
            <a:extLst>
              <a:ext uri="{FF2B5EF4-FFF2-40B4-BE49-F238E27FC236}">
                <a16:creationId xmlns:a16="http://schemas.microsoft.com/office/drawing/2014/main" id="{48E782D5-2A01-45B6-B4D0-E05185122185}"/>
              </a:ext>
            </a:extLst>
          </p:cNvPr>
          <p:cNvSpPr txBox="1"/>
          <p:nvPr/>
        </p:nvSpPr>
        <p:spPr>
          <a:xfrm>
            <a:off x="6506749" y="579690"/>
            <a:ext cx="1548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Healthy Spine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8" name="矩形 30">
            <a:extLst>
              <a:ext uri="{FF2B5EF4-FFF2-40B4-BE49-F238E27FC236}">
                <a16:creationId xmlns:a16="http://schemas.microsoft.com/office/drawing/2014/main" id="{3AAB0271-195D-4AE3-A6ED-EA8621707CDB}"/>
              </a:ext>
            </a:extLst>
          </p:cNvPr>
          <p:cNvSpPr/>
          <p:nvPr/>
        </p:nvSpPr>
        <p:spPr>
          <a:xfrm>
            <a:off x="6029671" y="1487549"/>
            <a:ext cx="2473267" cy="42454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文本框 31">
            <a:extLst>
              <a:ext uri="{FF2B5EF4-FFF2-40B4-BE49-F238E27FC236}">
                <a16:creationId xmlns:a16="http://schemas.microsoft.com/office/drawing/2014/main" id="{1A045333-5D56-4E11-929A-5B0531EF84FF}"/>
              </a:ext>
            </a:extLst>
          </p:cNvPr>
          <p:cNvSpPr txBox="1"/>
          <p:nvPr/>
        </p:nvSpPr>
        <p:spPr>
          <a:xfrm>
            <a:off x="6453836" y="1513748"/>
            <a:ext cx="215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Create account 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50" name="矩形: 圆角 50">
            <a:extLst>
              <a:ext uri="{FF2B5EF4-FFF2-40B4-BE49-F238E27FC236}">
                <a16:creationId xmlns:a16="http://schemas.microsoft.com/office/drawing/2014/main" id="{7110DEA3-0ECD-4FA9-883F-1275C06FA345}"/>
              </a:ext>
            </a:extLst>
          </p:cNvPr>
          <p:cNvSpPr/>
          <p:nvPr/>
        </p:nvSpPr>
        <p:spPr>
          <a:xfrm>
            <a:off x="6185442" y="1918040"/>
            <a:ext cx="2159000" cy="38213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1" name="文本框 51">
            <a:extLst>
              <a:ext uri="{FF2B5EF4-FFF2-40B4-BE49-F238E27FC236}">
                <a16:creationId xmlns:a16="http://schemas.microsoft.com/office/drawing/2014/main" id="{2AD03A4F-C9A3-4730-BED8-1838028C8D8C}"/>
              </a:ext>
            </a:extLst>
          </p:cNvPr>
          <p:cNvSpPr txBox="1"/>
          <p:nvPr/>
        </p:nvSpPr>
        <p:spPr>
          <a:xfrm>
            <a:off x="6180086" y="1957642"/>
            <a:ext cx="21589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Phone number    </a:t>
            </a:r>
          </a:p>
        </p:txBody>
      </p:sp>
      <p:sp>
        <p:nvSpPr>
          <p:cNvPr id="52" name="矩形: 圆角 52">
            <a:extLst>
              <a:ext uri="{FF2B5EF4-FFF2-40B4-BE49-F238E27FC236}">
                <a16:creationId xmlns:a16="http://schemas.microsoft.com/office/drawing/2014/main" id="{FE6A4B7C-BD87-4935-9A99-8093AE773C19}"/>
              </a:ext>
            </a:extLst>
          </p:cNvPr>
          <p:cNvSpPr/>
          <p:nvPr/>
        </p:nvSpPr>
        <p:spPr>
          <a:xfrm>
            <a:off x="6185441" y="2438114"/>
            <a:ext cx="2179675" cy="38213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3" name="文本框 53">
            <a:extLst>
              <a:ext uri="{FF2B5EF4-FFF2-40B4-BE49-F238E27FC236}">
                <a16:creationId xmlns:a16="http://schemas.microsoft.com/office/drawing/2014/main" id="{7D151210-D2E8-4AAB-8B8E-28DAF4200587}"/>
              </a:ext>
            </a:extLst>
          </p:cNvPr>
          <p:cNvSpPr txBox="1"/>
          <p:nvPr/>
        </p:nvSpPr>
        <p:spPr>
          <a:xfrm>
            <a:off x="6180086" y="2501007"/>
            <a:ext cx="21796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E-mail</a:t>
            </a:r>
          </a:p>
        </p:txBody>
      </p:sp>
      <p:sp>
        <p:nvSpPr>
          <p:cNvPr id="54" name="矩形: 圆角 54">
            <a:extLst>
              <a:ext uri="{FF2B5EF4-FFF2-40B4-BE49-F238E27FC236}">
                <a16:creationId xmlns:a16="http://schemas.microsoft.com/office/drawing/2014/main" id="{8145DD2D-B322-4803-9ABF-1026304E722A}"/>
              </a:ext>
            </a:extLst>
          </p:cNvPr>
          <p:cNvSpPr/>
          <p:nvPr/>
        </p:nvSpPr>
        <p:spPr>
          <a:xfrm>
            <a:off x="6180086" y="2951341"/>
            <a:ext cx="2179675" cy="38213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5" name="文本框 55">
            <a:extLst>
              <a:ext uri="{FF2B5EF4-FFF2-40B4-BE49-F238E27FC236}">
                <a16:creationId xmlns:a16="http://schemas.microsoft.com/office/drawing/2014/main" id="{A539DB60-2B37-4CE0-8E8D-0D2553789116}"/>
              </a:ext>
            </a:extLst>
          </p:cNvPr>
          <p:cNvSpPr txBox="1"/>
          <p:nvPr/>
        </p:nvSpPr>
        <p:spPr>
          <a:xfrm>
            <a:off x="6174731" y="3014234"/>
            <a:ext cx="21796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Register</a:t>
            </a:r>
          </a:p>
        </p:txBody>
      </p:sp>
      <p:sp>
        <p:nvSpPr>
          <p:cNvPr id="56" name="矩形: 圆角 56">
            <a:extLst>
              <a:ext uri="{FF2B5EF4-FFF2-40B4-BE49-F238E27FC236}">
                <a16:creationId xmlns:a16="http://schemas.microsoft.com/office/drawing/2014/main" id="{A8417C98-FD48-47D3-B005-0FC0FCE2D203}"/>
              </a:ext>
            </a:extLst>
          </p:cNvPr>
          <p:cNvSpPr/>
          <p:nvPr/>
        </p:nvSpPr>
        <p:spPr>
          <a:xfrm>
            <a:off x="6174731" y="3521669"/>
            <a:ext cx="2179675" cy="38213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7" name="文本框 57">
            <a:extLst>
              <a:ext uri="{FF2B5EF4-FFF2-40B4-BE49-F238E27FC236}">
                <a16:creationId xmlns:a16="http://schemas.microsoft.com/office/drawing/2014/main" id="{9B37D648-83AE-44D2-838B-2C57DC8AFF7F}"/>
              </a:ext>
            </a:extLst>
          </p:cNvPr>
          <p:cNvSpPr txBox="1"/>
          <p:nvPr/>
        </p:nvSpPr>
        <p:spPr>
          <a:xfrm>
            <a:off x="6169376" y="3584562"/>
            <a:ext cx="21796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/>
              <a:t>The Type of Identity Documents</a:t>
            </a:r>
            <a:endParaRPr lang="en-US" altLang="zh-CN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8" name="矩形: 圆角 58">
            <a:extLst>
              <a:ext uri="{FF2B5EF4-FFF2-40B4-BE49-F238E27FC236}">
                <a16:creationId xmlns:a16="http://schemas.microsoft.com/office/drawing/2014/main" id="{D57C973F-7DA5-4621-9453-F6712B360811}"/>
              </a:ext>
            </a:extLst>
          </p:cNvPr>
          <p:cNvSpPr/>
          <p:nvPr/>
        </p:nvSpPr>
        <p:spPr>
          <a:xfrm>
            <a:off x="6159410" y="4071690"/>
            <a:ext cx="2179675" cy="38213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9" name="文本框 59">
            <a:extLst>
              <a:ext uri="{FF2B5EF4-FFF2-40B4-BE49-F238E27FC236}">
                <a16:creationId xmlns:a16="http://schemas.microsoft.com/office/drawing/2014/main" id="{8E759DB1-D34B-4D89-B640-50C216209E8E}"/>
              </a:ext>
            </a:extLst>
          </p:cNvPr>
          <p:cNvSpPr txBox="1"/>
          <p:nvPr/>
        </p:nvSpPr>
        <p:spPr>
          <a:xfrm>
            <a:off x="6154055" y="4134583"/>
            <a:ext cx="21796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/>
              <a:t>ID number</a:t>
            </a:r>
            <a:endParaRPr lang="en-US" altLang="zh-CN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0" name="矩形: 圆角 60">
            <a:extLst>
              <a:ext uri="{FF2B5EF4-FFF2-40B4-BE49-F238E27FC236}">
                <a16:creationId xmlns:a16="http://schemas.microsoft.com/office/drawing/2014/main" id="{202AE1D8-E87B-452E-9DC7-F5B282A9A202}"/>
              </a:ext>
            </a:extLst>
          </p:cNvPr>
          <p:cNvSpPr/>
          <p:nvPr/>
        </p:nvSpPr>
        <p:spPr>
          <a:xfrm>
            <a:off x="6181823" y="4609638"/>
            <a:ext cx="2179675" cy="38213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1" name="文本框 61">
            <a:extLst>
              <a:ext uri="{FF2B5EF4-FFF2-40B4-BE49-F238E27FC236}">
                <a16:creationId xmlns:a16="http://schemas.microsoft.com/office/drawing/2014/main" id="{0A74B8EA-852E-4067-B913-D9A1EA1027D4}"/>
              </a:ext>
            </a:extLst>
          </p:cNvPr>
          <p:cNvSpPr txBox="1"/>
          <p:nvPr/>
        </p:nvSpPr>
        <p:spPr>
          <a:xfrm>
            <a:off x="6176468" y="4672531"/>
            <a:ext cx="21796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/>
              <a:t>Password</a:t>
            </a:r>
            <a:endParaRPr lang="en-US" altLang="zh-CN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2" name="矩形: 圆角 62">
            <a:extLst>
              <a:ext uri="{FF2B5EF4-FFF2-40B4-BE49-F238E27FC236}">
                <a16:creationId xmlns:a16="http://schemas.microsoft.com/office/drawing/2014/main" id="{21781351-1FD5-48B6-A9EF-015E5133BC9F}"/>
              </a:ext>
            </a:extLst>
          </p:cNvPr>
          <p:cNvSpPr/>
          <p:nvPr/>
        </p:nvSpPr>
        <p:spPr>
          <a:xfrm>
            <a:off x="6154055" y="5129189"/>
            <a:ext cx="2179675" cy="38213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3" name="文本框 63">
            <a:extLst>
              <a:ext uri="{FF2B5EF4-FFF2-40B4-BE49-F238E27FC236}">
                <a16:creationId xmlns:a16="http://schemas.microsoft.com/office/drawing/2014/main" id="{919228B5-D7F4-4229-AE58-A077C4A256B4}"/>
              </a:ext>
            </a:extLst>
          </p:cNvPr>
          <p:cNvSpPr txBox="1"/>
          <p:nvPr/>
        </p:nvSpPr>
        <p:spPr>
          <a:xfrm>
            <a:off x="6148700" y="5192082"/>
            <a:ext cx="21796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/>
              <a:t> Verify password</a:t>
            </a:r>
            <a:endParaRPr lang="en-US" altLang="zh-CN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4" name="矩形: 圆角 64">
            <a:extLst>
              <a:ext uri="{FF2B5EF4-FFF2-40B4-BE49-F238E27FC236}">
                <a16:creationId xmlns:a16="http://schemas.microsoft.com/office/drawing/2014/main" id="{50528F19-1ADA-4196-9B4F-35CC4217B023}"/>
              </a:ext>
            </a:extLst>
          </p:cNvPr>
          <p:cNvSpPr/>
          <p:nvPr/>
        </p:nvSpPr>
        <p:spPr>
          <a:xfrm>
            <a:off x="6148700" y="6001060"/>
            <a:ext cx="2179675" cy="38213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5" name="文本框 65">
            <a:extLst>
              <a:ext uri="{FF2B5EF4-FFF2-40B4-BE49-F238E27FC236}">
                <a16:creationId xmlns:a16="http://schemas.microsoft.com/office/drawing/2014/main" id="{32A4EB8C-3959-4BE0-AD3B-D65B67A65B40}"/>
              </a:ext>
            </a:extLst>
          </p:cNvPr>
          <p:cNvSpPr txBox="1"/>
          <p:nvPr/>
        </p:nvSpPr>
        <p:spPr>
          <a:xfrm>
            <a:off x="6143345" y="6063953"/>
            <a:ext cx="21796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/>
              <a:t>Confirm</a:t>
            </a:r>
            <a:endParaRPr lang="en-US" altLang="zh-CN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6" name="文本框 72">
            <a:extLst>
              <a:ext uri="{FF2B5EF4-FFF2-40B4-BE49-F238E27FC236}">
                <a16:creationId xmlns:a16="http://schemas.microsoft.com/office/drawing/2014/main" id="{08F36E94-2FCF-4BC2-ADFE-935825B0B1FD}"/>
              </a:ext>
            </a:extLst>
          </p:cNvPr>
          <p:cNvSpPr txBox="1"/>
          <p:nvPr/>
        </p:nvSpPr>
        <p:spPr>
          <a:xfrm>
            <a:off x="5742412" y="1060589"/>
            <a:ext cx="215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&lt; Return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42789894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E05B32-3B78-43D3-AFB8-502A1F9CB147}"/>
              </a:ext>
            </a:extLst>
          </p:cNvPr>
          <p:cNvSpPr txBox="1"/>
          <p:nvPr/>
        </p:nvSpPr>
        <p:spPr>
          <a:xfrm>
            <a:off x="2578333" y="9574"/>
            <a:ext cx="20762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000" b="1" dirty="0" err="1">
                <a:solidFill>
                  <a:schemeClr val="bg1"/>
                </a:solidFill>
              </a:rPr>
              <a:t>Modify</a:t>
            </a:r>
            <a:r>
              <a:rPr lang="pt-PT" sz="2000" b="1" dirty="0">
                <a:solidFill>
                  <a:schemeClr val="bg1"/>
                </a:solidFill>
              </a:rPr>
              <a:t> </a:t>
            </a:r>
            <a:r>
              <a:rPr lang="pt-PT" sz="2000" b="1" dirty="0" err="1">
                <a:solidFill>
                  <a:schemeClr val="bg1"/>
                </a:solidFill>
              </a:rPr>
              <a:t>account</a:t>
            </a:r>
            <a:endParaRPr lang="en-GB" sz="2000" b="1" dirty="0">
              <a:solidFill>
                <a:schemeClr val="bg1"/>
              </a:solidFill>
            </a:endParaRPr>
          </a:p>
        </p:txBody>
      </p:sp>
      <p:sp>
        <p:nvSpPr>
          <p:cNvPr id="5" name="矩形: 圆角 26">
            <a:extLst>
              <a:ext uri="{FF2B5EF4-FFF2-40B4-BE49-F238E27FC236}">
                <a16:creationId xmlns:a16="http://schemas.microsoft.com/office/drawing/2014/main" id="{BDFE1551-41CB-4B6B-9DFF-027FB5C7032A}"/>
              </a:ext>
            </a:extLst>
          </p:cNvPr>
          <p:cNvSpPr/>
          <p:nvPr/>
        </p:nvSpPr>
        <p:spPr>
          <a:xfrm>
            <a:off x="3828492" y="511236"/>
            <a:ext cx="3077497" cy="608616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27">
            <a:extLst>
              <a:ext uri="{FF2B5EF4-FFF2-40B4-BE49-F238E27FC236}">
                <a16:creationId xmlns:a16="http://schemas.microsoft.com/office/drawing/2014/main" id="{304E38E0-69D9-4E59-9859-7B5073E6E6B5}"/>
              </a:ext>
            </a:extLst>
          </p:cNvPr>
          <p:cNvSpPr/>
          <p:nvPr/>
        </p:nvSpPr>
        <p:spPr>
          <a:xfrm>
            <a:off x="3828491" y="511236"/>
            <a:ext cx="3077497" cy="51376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文本框 28">
            <a:extLst>
              <a:ext uri="{FF2B5EF4-FFF2-40B4-BE49-F238E27FC236}">
                <a16:creationId xmlns:a16="http://schemas.microsoft.com/office/drawing/2014/main" id="{85CE39CD-562B-494B-8D60-5CCD7399D33E}"/>
              </a:ext>
            </a:extLst>
          </p:cNvPr>
          <p:cNvSpPr txBox="1"/>
          <p:nvPr/>
        </p:nvSpPr>
        <p:spPr>
          <a:xfrm>
            <a:off x="4592828" y="583451"/>
            <a:ext cx="1548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Healthy Spine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8" name="矩形 30">
            <a:extLst>
              <a:ext uri="{FF2B5EF4-FFF2-40B4-BE49-F238E27FC236}">
                <a16:creationId xmlns:a16="http://schemas.microsoft.com/office/drawing/2014/main" id="{7A5F608A-092C-4960-AAFC-4372E53DACCC}"/>
              </a:ext>
            </a:extLst>
          </p:cNvPr>
          <p:cNvSpPr/>
          <p:nvPr/>
        </p:nvSpPr>
        <p:spPr>
          <a:xfrm>
            <a:off x="4115750" y="1491310"/>
            <a:ext cx="2473267" cy="42454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31">
            <a:extLst>
              <a:ext uri="{FF2B5EF4-FFF2-40B4-BE49-F238E27FC236}">
                <a16:creationId xmlns:a16="http://schemas.microsoft.com/office/drawing/2014/main" id="{F580F4C2-4231-4239-91E8-433D760CB5BE}"/>
              </a:ext>
            </a:extLst>
          </p:cNvPr>
          <p:cNvSpPr txBox="1"/>
          <p:nvPr/>
        </p:nvSpPr>
        <p:spPr>
          <a:xfrm>
            <a:off x="4497497" y="1491310"/>
            <a:ext cx="215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Modify account 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10" name="矩形: 圆角 50">
            <a:extLst>
              <a:ext uri="{FF2B5EF4-FFF2-40B4-BE49-F238E27FC236}">
                <a16:creationId xmlns:a16="http://schemas.microsoft.com/office/drawing/2014/main" id="{7C61FAD7-0DE0-4D9C-BFBF-A54161E448DF}"/>
              </a:ext>
            </a:extLst>
          </p:cNvPr>
          <p:cNvSpPr/>
          <p:nvPr/>
        </p:nvSpPr>
        <p:spPr>
          <a:xfrm>
            <a:off x="4271521" y="1921801"/>
            <a:ext cx="2159000" cy="38213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文本框 51">
            <a:extLst>
              <a:ext uri="{FF2B5EF4-FFF2-40B4-BE49-F238E27FC236}">
                <a16:creationId xmlns:a16="http://schemas.microsoft.com/office/drawing/2014/main" id="{066584B6-C1E1-442D-9178-83A4BBE5E966}"/>
              </a:ext>
            </a:extLst>
          </p:cNvPr>
          <p:cNvSpPr txBox="1"/>
          <p:nvPr/>
        </p:nvSpPr>
        <p:spPr>
          <a:xfrm>
            <a:off x="4266165" y="1961403"/>
            <a:ext cx="21589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Phone number    </a:t>
            </a:r>
          </a:p>
        </p:txBody>
      </p:sp>
      <p:sp>
        <p:nvSpPr>
          <p:cNvPr id="12" name="矩形: 圆角 52">
            <a:extLst>
              <a:ext uri="{FF2B5EF4-FFF2-40B4-BE49-F238E27FC236}">
                <a16:creationId xmlns:a16="http://schemas.microsoft.com/office/drawing/2014/main" id="{0C5CFA57-4980-4CF6-94ED-2E819205DE61}"/>
              </a:ext>
            </a:extLst>
          </p:cNvPr>
          <p:cNvSpPr/>
          <p:nvPr/>
        </p:nvSpPr>
        <p:spPr>
          <a:xfrm>
            <a:off x="4271520" y="2441875"/>
            <a:ext cx="2179675" cy="38213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文本框 53">
            <a:extLst>
              <a:ext uri="{FF2B5EF4-FFF2-40B4-BE49-F238E27FC236}">
                <a16:creationId xmlns:a16="http://schemas.microsoft.com/office/drawing/2014/main" id="{FF4710B5-DFB2-4F16-A53F-6610B8A632F6}"/>
              </a:ext>
            </a:extLst>
          </p:cNvPr>
          <p:cNvSpPr txBox="1"/>
          <p:nvPr/>
        </p:nvSpPr>
        <p:spPr>
          <a:xfrm>
            <a:off x="4266165" y="2504768"/>
            <a:ext cx="21796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E-mail</a:t>
            </a:r>
          </a:p>
        </p:txBody>
      </p:sp>
      <p:sp>
        <p:nvSpPr>
          <p:cNvPr id="14" name="矩形: 圆角 54">
            <a:extLst>
              <a:ext uri="{FF2B5EF4-FFF2-40B4-BE49-F238E27FC236}">
                <a16:creationId xmlns:a16="http://schemas.microsoft.com/office/drawing/2014/main" id="{91FA9BF7-2D5A-41DA-97DB-1636962606FC}"/>
              </a:ext>
            </a:extLst>
          </p:cNvPr>
          <p:cNvSpPr/>
          <p:nvPr/>
        </p:nvSpPr>
        <p:spPr>
          <a:xfrm>
            <a:off x="4266165" y="2955102"/>
            <a:ext cx="2179675" cy="38213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文本框 55">
            <a:extLst>
              <a:ext uri="{FF2B5EF4-FFF2-40B4-BE49-F238E27FC236}">
                <a16:creationId xmlns:a16="http://schemas.microsoft.com/office/drawing/2014/main" id="{7CC2DFE6-E9E2-49BA-8C33-D0AFB3652E6D}"/>
              </a:ext>
            </a:extLst>
          </p:cNvPr>
          <p:cNvSpPr txBox="1"/>
          <p:nvPr/>
        </p:nvSpPr>
        <p:spPr>
          <a:xfrm>
            <a:off x="4260810" y="3017995"/>
            <a:ext cx="21796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Register</a:t>
            </a:r>
          </a:p>
        </p:txBody>
      </p:sp>
      <p:sp>
        <p:nvSpPr>
          <p:cNvPr id="16" name="矩形: 圆角 56">
            <a:extLst>
              <a:ext uri="{FF2B5EF4-FFF2-40B4-BE49-F238E27FC236}">
                <a16:creationId xmlns:a16="http://schemas.microsoft.com/office/drawing/2014/main" id="{C8413916-0447-4413-AB5B-043D977ABFEA}"/>
              </a:ext>
            </a:extLst>
          </p:cNvPr>
          <p:cNvSpPr/>
          <p:nvPr/>
        </p:nvSpPr>
        <p:spPr>
          <a:xfrm>
            <a:off x="4260810" y="3525430"/>
            <a:ext cx="2179675" cy="38213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" name="文本框 57">
            <a:extLst>
              <a:ext uri="{FF2B5EF4-FFF2-40B4-BE49-F238E27FC236}">
                <a16:creationId xmlns:a16="http://schemas.microsoft.com/office/drawing/2014/main" id="{ADBF0258-815A-4C81-BF82-8AFBAEBDEE06}"/>
              </a:ext>
            </a:extLst>
          </p:cNvPr>
          <p:cNvSpPr txBox="1"/>
          <p:nvPr/>
        </p:nvSpPr>
        <p:spPr>
          <a:xfrm>
            <a:off x="4255455" y="3588323"/>
            <a:ext cx="21796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/>
              <a:t>The Type of Identity Documents</a:t>
            </a:r>
            <a:endParaRPr lang="en-US" altLang="zh-CN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矩形: 圆角 58">
            <a:extLst>
              <a:ext uri="{FF2B5EF4-FFF2-40B4-BE49-F238E27FC236}">
                <a16:creationId xmlns:a16="http://schemas.microsoft.com/office/drawing/2014/main" id="{9D4B6935-0030-4A52-AD06-64315750C0FE}"/>
              </a:ext>
            </a:extLst>
          </p:cNvPr>
          <p:cNvSpPr/>
          <p:nvPr/>
        </p:nvSpPr>
        <p:spPr>
          <a:xfrm>
            <a:off x="4245489" y="4075451"/>
            <a:ext cx="2179675" cy="38213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9" name="文本框 59">
            <a:extLst>
              <a:ext uri="{FF2B5EF4-FFF2-40B4-BE49-F238E27FC236}">
                <a16:creationId xmlns:a16="http://schemas.microsoft.com/office/drawing/2014/main" id="{26310328-3AA9-4955-8456-B46CCA5D1D6C}"/>
              </a:ext>
            </a:extLst>
          </p:cNvPr>
          <p:cNvSpPr txBox="1"/>
          <p:nvPr/>
        </p:nvSpPr>
        <p:spPr>
          <a:xfrm>
            <a:off x="4240134" y="4138344"/>
            <a:ext cx="21796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/>
              <a:t>ID number</a:t>
            </a:r>
            <a:endParaRPr lang="en-US" altLang="zh-CN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矩形: 圆角 60">
            <a:extLst>
              <a:ext uri="{FF2B5EF4-FFF2-40B4-BE49-F238E27FC236}">
                <a16:creationId xmlns:a16="http://schemas.microsoft.com/office/drawing/2014/main" id="{BFFDA52F-E2A7-40E5-9AE7-FD2629F1F232}"/>
              </a:ext>
            </a:extLst>
          </p:cNvPr>
          <p:cNvSpPr/>
          <p:nvPr/>
        </p:nvSpPr>
        <p:spPr>
          <a:xfrm>
            <a:off x="4267902" y="4613399"/>
            <a:ext cx="2179675" cy="38213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1" name="文本框 61">
            <a:extLst>
              <a:ext uri="{FF2B5EF4-FFF2-40B4-BE49-F238E27FC236}">
                <a16:creationId xmlns:a16="http://schemas.microsoft.com/office/drawing/2014/main" id="{5C9EF7D8-F836-49F1-8448-8D50AAEE5D39}"/>
              </a:ext>
            </a:extLst>
          </p:cNvPr>
          <p:cNvSpPr txBox="1"/>
          <p:nvPr/>
        </p:nvSpPr>
        <p:spPr>
          <a:xfrm>
            <a:off x="4262547" y="4676292"/>
            <a:ext cx="21796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/>
              <a:t>Password</a:t>
            </a:r>
            <a:endParaRPr lang="en-US" altLang="zh-CN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2" name="矩形: 圆角 62">
            <a:extLst>
              <a:ext uri="{FF2B5EF4-FFF2-40B4-BE49-F238E27FC236}">
                <a16:creationId xmlns:a16="http://schemas.microsoft.com/office/drawing/2014/main" id="{3A928B5D-6958-4B04-A23B-1B210C5695AF}"/>
              </a:ext>
            </a:extLst>
          </p:cNvPr>
          <p:cNvSpPr/>
          <p:nvPr/>
        </p:nvSpPr>
        <p:spPr>
          <a:xfrm>
            <a:off x="4240134" y="5132950"/>
            <a:ext cx="2179675" cy="38213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文本框 63">
            <a:extLst>
              <a:ext uri="{FF2B5EF4-FFF2-40B4-BE49-F238E27FC236}">
                <a16:creationId xmlns:a16="http://schemas.microsoft.com/office/drawing/2014/main" id="{089D0132-CD60-477B-825A-9062C09CB109}"/>
              </a:ext>
            </a:extLst>
          </p:cNvPr>
          <p:cNvSpPr txBox="1"/>
          <p:nvPr/>
        </p:nvSpPr>
        <p:spPr>
          <a:xfrm>
            <a:off x="4234779" y="5195843"/>
            <a:ext cx="21796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/>
              <a:t> Verify password</a:t>
            </a:r>
            <a:endParaRPr lang="en-US" altLang="zh-CN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矩形: 圆角 64">
            <a:extLst>
              <a:ext uri="{FF2B5EF4-FFF2-40B4-BE49-F238E27FC236}">
                <a16:creationId xmlns:a16="http://schemas.microsoft.com/office/drawing/2014/main" id="{4B805EA8-9B3D-45F3-BE96-177E4CFA75FA}"/>
              </a:ext>
            </a:extLst>
          </p:cNvPr>
          <p:cNvSpPr/>
          <p:nvPr/>
        </p:nvSpPr>
        <p:spPr>
          <a:xfrm>
            <a:off x="4234779" y="6004821"/>
            <a:ext cx="2179675" cy="38213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" name="文本框 65">
            <a:extLst>
              <a:ext uri="{FF2B5EF4-FFF2-40B4-BE49-F238E27FC236}">
                <a16:creationId xmlns:a16="http://schemas.microsoft.com/office/drawing/2014/main" id="{9A476237-08B1-477B-B3D6-997F1455FF42}"/>
              </a:ext>
            </a:extLst>
          </p:cNvPr>
          <p:cNvSpPr txBox="1"/>
          <p:nvPr/>
        </p:nvSpPr>
        <p:spPr>
          <a:xfrm>
            <a:off x="4229424" y="6067714"/>
            <a:ext cx="21796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/>
              <a:t>Confirm</a:t>
            </a:r>
            <a:endParaRPr lang="en-US" altLang="zh-CN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6" name="文本框 72">
            <a:extLst>
              <a:ext uri="{FF2B5EF4-FFF2-40B4-BE49-F238E27FC236}">
                <a16:creationId xmlns:a16="http://schemas.microsoft.com/office/drawing/2014/main" id="{629F7E08-D898-4629-8F54-476E1B413E28}"/>
              </a:ext>
            </a:extLst>
          </p:cNvPr>
          <p:cNvSpPr txBox="1"/>
          <p:nvPr/>
        </p:nvSpPr>
        <p:spPr>
          <a:xfrm>
            <a:off x="3828491" y="1064350"/>
            <a:ext cx="215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&lt; Return</a:t>
            </a:r>
            <a:endParaRPr lang="zh-CN" altLang="en-US" b="1" dirty="0"/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395D741E-439E-42FB-8A48-36DFE933C5D0}"/>
              </a:ext>
            </a:extLst>
          </p:cNvPr>
          <p:cNvSpPr/>
          <p:nvPr/>
        </p:nvSpPr>
        <p:spPr>
          <a:xfrm>
            <a:off x="79692" y="511236"/>
            <a:ext cx="3077497" cy="608616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B34118C-65E2-4ACA-93EC-648ACEF4D784}"/>
              </a:ext>
            </a:extLst>
          </p:cNvPr>
          <p:cNvSpPr/>
          <p:nvPr/>
        </p:nvSpPr>
        <p:spPr>
          <a:xfrm>
            <a:off x="79691" y="511236"/>
            <a:ext cx="3077497" cy="51376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4696A5F1-4B02-47D9-91E5-0CFCCE8C9B14}"/>
              </a:ext>
            </a:extLst>
          </p:cNvPr>
          <p:cNvSpPr txBox="1"/>
          <p:nvPr/>
        </p:nvSpPr>
        <p:spPr>
          <a:xfrm>
            <a:off x="844028" y="583451"/>
            <a:ext cx="1548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Healthy Spine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0" name="文本框 51">
            <a:extLst>
              <a:ext uri="{FF2B5EF4-FFF2-40B4-BE49-F238E27FC236}">
                <a16:creationId xmlns:a16="http://schemas.microsoft.com/office/drawing/2014/main" id="{503A805A-D479-40C7-9215-9A2C3CB889E4}"/>
              </a:ext>
            </a:extLst>
          </p:cNvPr>
          <p:cNvSpPr txBox="1"/>
          <p:nvPr/>
        </p:nvSpPr>
        <p:spPr>
          <a:xfrm>
            <a:off x="517365" y="1961403"/>
            <a:ext cx="21589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Phone number    </a:t>
            </a:r>
          </a:p>
        </p:txBody>
      </p:sp>
      <p:sp>
        <p:nvSpPr>
          <p:cNvPr id="31" name="矩形: 圆角 52">
            <a:extLst>
              <a:ext uri="{FF2B5EF4-FFF2-40B4-BE49-F238E27FC236}">
                <a16:creationId xmlns:a16="http://schemas.microsoft.com/office/drawing/2014/main" id="{184A2FD6-E5EA-43FF-AEFC-35DA28A3697F}"/>
              </a:ext>
            </a:extLst>
          </p:cNvPr>
          <p:cNvSpPr/>
          <p:nvPr/>
        </p:nvSpPr>
        <p:spPr>
          <a:xfrm>
            <a:off x="522720" y="2441875"/>
            <a:ext cx="2179675" cy="38213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2" name="文本框 53">
            <a:extLst>
              <a:ext uri="{FF2B5EF4-FFF2-40B4-BE49-F238E27FC236}">
                <a16:creationId xmlns:a16="http://schemas.microsoft.com/office/drawing/2014/main" id="{DB4927DF-7C64-446E-AA6B-1BAB714FE07E}"/>
              </a:ext>
            </a:extLst>
          </p:cNvPr>
          <p:cNvSpPr txBox="1"/>
          <p:nvPr/>
        </p:nvSpPr>
        <p:spPr>
          <a:xfrm>
            <a:off x="517365" y="2504768"/>
            <a:ext cx="21796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E-mail</a:t>
            </a:r>
          </a:p>
        </p:txBody>
      </p:sp>
      <p:sp>
        <p:nvSpPr>
          <p:cNvPr id="33" name="矩形: 圆角 54">
            <a:extLst>
              <a:ext uri="{FF2B5EF4-FFF2-40B4-BE49-F238E27FC236}">
                <a16:creationId xmlns:a16="http://schemas.microsoft.com/office/drawing/2014/main" id="{4D067931-8781-4688-9E52-8D3DC942E452}"/>
              </a:ext>
            </a:extLst>
          </p:cNvPr>
          <p:cNvSpPr/>
          <p:nvPr/>
        </p:nvSpPr>
        <p:spPr>
          <a:xfrm>
            <a:off x="517365" y="2955102"/>
            <a:ext cx="2179675" cy="38213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4" name="文本框 55">
            <a:extLst>
              <a:ext uri="{FF2B5EF4-FFF2-40B4-BE49-F238E27FC236}">
                <a16:creationId xmlns:a16="http://schemas.microsoft.com/office/drawing/2014/main" id="{4CCCFB38-FAFE-4D93-B597-7BC9ACC94BB5}"/>
              </a:ext>
            </a:extLst>
          </p:cNvPr>
          <p:cNvSpPr txBox="1"/>
          <p:nvPr/>
        </p:nvSpPr>
        <p:spPr>
          <a:xfrm>
            <a:off x="512010" y="3017995"/>
            <a:ext cx="21796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Register</a:t>
            </a:r>
          </a:p>
        </p:txBody>
      </p:sp>
      <p:sp>
        <p:nvSpPr>
          <p:cNvPr id="35" name="矩形: 圆角 56">
            <a:extLst>
              <a:ext uri="{FF2B5EF4-FFF2-40B4-BE49-F238E27FC236}">
                <a16:creationId xmlns:a16="http://schemas.microsoft.com/office/drawing/2014/main" id="{0F069A50-994F-4AB3-B25E-EF25B882EA7D}"/>
              </a:ext>
            </a:extLst>
          </p:cNvPr>
          <p:cNvSpPr/>
          <p:nvPr/>
        </p:nvSpPr>
        <p:spPr>
          <a:xfrm>
            <a:off x="512010" y="3525430"/>
            <a:ext cx="2179675" cy="38213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6" name="文本框 57">
            <a:extLst>
              <a:ext uri="{FF2B5EF4-FFF2-40B4-BE49-F238E27FC236}">
                <a16:creationId xmlns:a16="http://schemas.microsoft.com/office/drawing/2014/main" id="{B6314245-401A-42FF-8D60-D536698E9E8D}"/>
              </a:ext>
            </a:extLst>
          </p:cNvPr>
          <p:cNvSpPr txBox="1"/>
          <p:nvPr/>
        </p:nvSpPr>
        <p:spPr>
          <a:xfrm>
            <a:off x="506655" y="3588323"/>
            <a:ext cx="21796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/>
              <a:t>The Type of Identity Documents</a:t>
            </a:r>
            <a:endParaRPr lang="en-US" altLang="zh-CN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7" name="矩形: 圆角 58">
            <a:extLst>
              <a:ext uri="{FF2B5EF4-FFF2-40B4-BE49-F238E27FC236}">
                <a16:creationId xmlns:a16="http://schemas.microsoft.com/office/drawing/2014/main" id="{F92E09E1-A23E-41A7-B9D5-2E623C3A8F64}"/>
              </a:ext>
            </a:extLst>
          </p:cNvPr>
          <p:cNvSpPr/>
          <p:nvPr/>
        </p:nvSpPr>
        <p:spPr>
          <a:xfrm>
            <a:off x="496689" y="4075451"/>
            <a:ext cx="2179675" cy="38213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8" name="文本框 59">
            <a:extLst>
              <a:ext uri="{FF2B5EF4-FFF2-40B4-BE49-F238E27FC236}">
                <a16:creationId xmlns:a16="http://schemas.microsoft.com/office/drawing/2014/main" id="{4FBEB59D-7E48-43E5-AECF-AE7C569F9430}"/>
              </a:ext>
            </a:extLst>
          </p:cNvPr>
          <p:cNvSpPr txBox="1"/>
          <p:nvPr/>
        </p:nvSpPr>
        <p:spPr>
          <a:xfrm>
            <a:off x="491334" y="4138344"/>
            <a:ext cx="21796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/>
              <a:t>ID number</a:t>
            </a:r>
            <a:endParaRPr lang="en-US" altLang="zh-CN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9" name="矩形: 圆角 60">
            <a:extLst>
              <a:ext uri="{FF2B5EF4-FFF2-40B4-BE49-F238E27FC236}">
                <a16:creationId xmlns:a16="http://schemas.microsoft.com/office/drawing/2014/main" id="{E4EF48B4-34A0-479B-BE2B-68C573FCEA30}"/>
              </a:ext>
            </a:extLst>
          </p:cNvPr>
          <p:cNvSpPr/>
          <p:nvPr/>
        </p:nvSpPr>
        <p:spPr>
          <a:xfrm>
            <a:off x="519102" y="4613399"/>
            <a:ext cx="2179675" cy="38213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0" name="文本框 61">
            <a:extLst>
              <a:ext uri="{FF2B5EF4-FFF2-40B4-BE49-F238E27FC236}">
                <a16:creationId xmlns:a16="http://schemas.microsoft.com/office/drawing/2014/main" id="{84DFF728-E8C4-4AA3-9858-F826FABE3B73}"/>
              </a:ext>
            </a:extLst>
          </p:cNvPr>
          <p:cNvSpPr txBox="1"/>
          <p:nvPr/>
        </p:nvSpPr>
        <p:spPr>
          <a:xfrm>
            <a:off x="513747" y="4676292"/>
            <a:ext cx="21796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/>
              <a:t>Password</a:t>
            </a:r>
            <a:endParaRPr lang="en-US" altLang="zh-CN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1" name="矩形: 圆角 62">
            <a:extLst>
              <a:ext uri="{FF2B5EF4-FFF2-40B4-BE49-F238E27FC236}">
                <a16:creationId xmlns:a16="http://schemas.microsoft.com/office/drawing/2014/main" id="{AACD6904-1BFB-4048-8CC7-E52205E336C3}"/>
              </a:ext>
            </a:extLst>
          </p:cNvPr>
          <p:cNvSpPr/>
          <p:nvPr/>
        </p:nvSpPr>
        <p:spPr>
          <a:xfrm>
            <a:off x="491334" y="5132950"/>
            <a:ext cx="2179675" cy="38213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2" name="文本框 63">
            <a:extLst>
              <a:ext uri="{FF2B5EF4-FFF2-40B4-BE49-F238E27FC236}">
                <a16:creationId xmlns:a16="http://schemas.microsoft.com/office/drawing/2014/main" id="{0B3395D1-75AC-436F-82CA-7FC0BF3E6BEB}"/>
              </a:ext>
            </a:extLst>
          </p:cNvPr>
          <p:cNvSpPr txBox="1"/>
          <p:nvPr/>
        </p:nvSpPr>
        <p:spPr>
          <a:xfrm>
            <a:off x="485979" y="5195843"/>
            <a:ext cx="21796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/>
              <a:t> Verify password</a:t>
            </a:r>
            <a:endParaRPr lang="en-US" altLang="zh-CN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3" name="文本框 72">
            <a:extLst>
              <a:ext uri="{FF2B5EF4-FFF2-40B4-BE49-F238E27FC236}">
                <a16:creationId xmlns:a16="http://schemas.microsoft.com/office/drawing/2014/main" id="{5A17BEF7-5A2C-4113-A751-1E53E6FC4768}"/>
              </a:ext>
            </a:extLst>
          </p:cNvPr>
          <p:cNvSpPr txBox="1"/>
          <p:nvPr/>
        </p:nvSpPr>
        <p:spPr>
          <a:xfrm>
            <a:off x="79691" y="1064350"/>
            <a:ext cx="215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&lt; Return</a:t>
            </a:r>
            <a:endParaRPr lang="zh-CN" altLang="en-US" b="1" dirty="0"/>
          </a:p>
        </p:txBody>
      </p:sp>
      <p:sp>
        <p:nvSpPr>
          <p:cNvPr id="44" name="矩形 30">
            <a:extLst>
              <a:ext uri="{FF2B5EF4-FFF2-40B4-BE49-F238E27FC236}">
                <a16:creationId xmlns:a16="http://schemas.microsoft.com/office/drawing/2014/main" id="{7D680A01-768E-43AE-B5B8-0D24BE112254}"/>
              </a:ext>
            </a:extLst>
          </p:cNvPr>
          <p:cNvSpPr/>
          <p:nvPr/>
        </p:nvSpPr>
        <p:spPr>
          <a:xfrm>
            <a:off x="79691" y="1424888"/>
            <a:ext cx="3077497" cy="499025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73">
            <a:extLst>
              <a:ext uri="{FF2B5EF4-FFF2-40B4-BE49-F238E27FC236}">
                <a16:creationId xmlns:a16="http://schemas.microsoft.com/office/drawing/2014/main" id="{2DF18AA2-EFE1-4C43-9765-4C4C0162AA8B}"/>
              </a:ext>
            </a:extLst>
          </p:cNvPr>
          <p:cNvSpPr/>
          <p:nvPr/>
        </p:nvSpPr>
        <p:spPr>
          <a:xfrm>
            <a:off x="186579" y="1511160"/>
            <a:ext cx="2877576" cy="7628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文本框 74">
            <a:extLst>
              <a:ext uri="{FF2B5EF4-FFF2-40B4-BE49-F238E27FC236}">
                <a16:creationId xmlns:a16="http://schemas.microsoft.com/office/drawing/2014/main" id="{80DE54DB-ED57-4FEA-AD33-A4A1DE5FC5C8}"/>
              </a:ext>
            </a:extLst>
          </p:cNvPr>
          <p:cNvSpPr txBox="1"/>
          <p:nvPr/>
        </p:nvSpPr>
        <p:spPr>
          <a:xfrm>
            <a:off x="252167" y="1577078"/>
            <a:ext cx="21796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User’s name</a:t>
            </a:r>
          </a:p>
        </p:txBody>
      </p:sp>
      <p:sp>
        <p:nvSpPr>
          <p:cNvPr id="47" name="文本框 75">
            <a:extLst>
              <a:ext uri="{FF2B5EF4-FFF2-40B4-BE49-F238E27FC236}">
                <a16:creationId xmlns:a16="http://schemas.microsoft.com/office/drawing/2014/main" id="{1C2C22EF-30E4-43B9-983D-9039ADED1868}"/>
              </a:ext>
            </a:extLst>
          </p:cNvPr>
          <p:cNvSpPr txBox="1"/>
          <p:nvPr/>
        </p:nvSpPr>
        <p:spPr>
          <a:xfrm>
            <a:off x="252166" y="1797681"/>
            <a:ext cx="21796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User’s introduction</a:t>
            </a:r>
          </a:p>
        </p:txBody>
      </p:sp>
      <p:sp>
        <p:nvSpPr>
          <p:cNvPr id="48" name="文本框 76">
            <a:extLst>
              <a:ext uri="{FF2B5EF4-FFF2-40B4-BE49-F238E27FC236}">
                <a16:creationId xmlns:a16="http://schemas.microsoft.com/office/drawing/2014/main" id="{E1A2FF38-1D63-448C-8198-21ED7E7572C4}"/>
              </a:ext>
            </a:extLst>
          </p:cNvPr>
          <p:cNvSpPr txBox="1"/>
          <p:nvPr/>
        </p:nvSpPr>
        <p:spPr>
          <a:xfrm>
            <a:off x="517365" y="2835735"/>
            <a:ext cx="21589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Phone number    </a:t>
            </a:r>
          </a:p>
        </p:txBody>
      </p:sp>
      <p:sp>
        <p:nvSpPr>
          <p:cNvPr id="49" name="矩形 77">
            <a:extLst>
              <a:ext uri="{FF2B5EF4-FFF2-40B4-BE49-F238E27FC236}">
                <a16:creationId xmlns:a16="http://schemas.microsoft.com/office/drawing/2014/main" id="{808FC0BC-7FB5-475C-BD56-C4E3CA7131E9}"/>
              </a:ext>
            </a:extLst>
          </p:cNvPr>
          <p:cNvSpPr/>
          <p:nvPr/>
        </p:nvSpPr>
        <p:spPr>
          <a:xfrm>
            <a:off x="186579" y="2385492"/>
            <a:ext cx="2877576" cy="7628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文本框 78">
            <a:extLst>
              <a:ext uri="{FF2B5EF4-FFF2-40B4-BE49-F238E27FC236}">
                <a16:creationId xmlns:a16="http://schemas.microsoft.com/office/drawing/2014/main" id="{D6D9600E-A971-44E6-BA9E-C75CA9022FE4}"/>
              </a:ext>
            </a:extLst>
          </p:cNvPr>
          <p:cNvSpPr txBox="1"/>
          <p:nvPr/>
        </p:nvSpPr>
        <p:spPr>
          <a:xfrm>
            <a:off x="252167" y="2451410"/>
            <a:ext cx="21796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User’s name</a:t>
            </a:r>
          </a:p>
        </p:txBody>
      </p:sp>
      <p:sp>
        <p:nvSpPr>
          <p:cNvPr id="51" name="文本框 79">
            <a:extLst>
              <a:ext uri="{FF2B5EF4-FFF2-40B4-BE49-F238E27FC236}">
                <a16:creationId xmlns:a16="http://schemas.microsoft.com/office/drawing/2014/main" id="{4F3B6333-6143-4902-81B9-A48B7C724493}"/>
              </a:ext>
            </a:extLst>
          </p:cNvPr>
          <p:cNvSpPr txBox="1"/>
          <p:nvPr/>
        </p:nvSpPr>
        <p:spPr>
          <a:xfrm>
            <a:off x="252166" y="2672013"/>
            <a:ext cx="21796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User’s introduction</a:t>
            </a:r>
          </a:p>
        </p:txBody>
      </p:sp>
      <p:sp>
        <p:nvSpPr>
          <p:cNvPr id="52" name="文本框 80">
            <a:extLst>
              <a:ext uri="{FF2B5EF4-FFF2-40B4-BE49-F238E27FC236}">
                <a16:creationId xmlns:a16="http://schemas.microsoft.com/office/drawing/2014/main" id="{ECBB0F27-88B9-482A-BCEB-CB7E41010E63}"/>
              </a:ext>
            </a:extLst>
          </p:cNvPr>
          <p:cNvSpPr txBox="1"/>
          <p:nvPr/>
        </p:nvSpPr>
        <p:spPr>
          <a:xfrm>
            <a:off x="517365" y="3719460"/>
            <a:ext cx="21589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Phone number    </a:t>
            </a:r>
          </a:p>
        </p:txBody>
      </p:sp>
      <p:sp>
        <p:nvSpPr>
          <p:cNvPr id="53" name="矩形 81">
            <a:extLst>
              <a:ext uri="{FF2B5EF4-FFF2-40B4-BE49-F238E27FC236}">
                <a16:creationId xmlns:a16="http://schemas.microsoft.com/office/drawing/2014/main" id="{99C5D080-2C56-4EC0-AC67-492988A62DB1}"/>
              </a:ext>
            </a:extLst>
          </p:cNvPr>
          <p:cNvSpPr/>
          <p:nvPr/>
        </p:nvSpPr>
        <p:spPr>
          <a:xfrm>
            <a:off x="186579" y="3269217"/>
            <a:ext cx="2877576" cy="7628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文本框 82">
            <a:extLst>
              <a:ext uri="{FF2B5EF4-FFF2-40B4-BE49-F238E27FC236}">
                <a16:creationId xmlns:a16="http://schemas.microsoft.com/office/drawing/2014/main" id="{EFD004B2-487E-4F40-BE99-5189734E3463}"/>
              </a:ext>
            </a:extLst>
          </p:cNvPr>
          <p:cNvSpPr txBox="1"/>
          <p:nvPr/>
        </p:nvSpPr>
        <p:spPr>
          <a:xfrm>
            <a:off x="252167" y="3335135"/>
            <a:ext cx="21796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User’s name</a:t>
            </a:r>
          </a:p>
        </p:txBody>
      </p:sp>
      <p:sp>
        <p:nvSpPr>
          <p:cNvPr id="55" name="文本框 83">
            <a:extLst>
              <a:ext uri="{FF2B5EF4-FFF2-40B4-BE49-F238E27FC236}">
                <a16:creationId xmlns:a16="http://schemas.microsoft.com/office/drawing/2014/main" id="{DCECA819-7E14-4398-8D9F-B9796605ED6A}"/>
              </a:ext>
            </a:extLst>
          </p:cNvPr>
          <p:cNvSpPr txBox="1"/>
          <p:nvPr/>
        </p:nvSpPr>
        <p:spPr>
          <a:xfrm>
            <a:off x="252166" y="3555738"/>
            <a:ext cx="21796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User’s introduction</a:t>
            </a:r>
          </a:p>
        </p:txBody>
      </p:sp>
      <p:sp>
        <p:nvSpPr>
          <p:cNvPr id="56" name="文本框 84">
            <a:extLst>
              <a:ext uri="{FF2B5EF4-FFF2-40B4-BE49-F238E27FC236}">
                <a16:creationId xmlns:a16="http://schemas.microsoft.com/office/drawing/2014/main" id="{90BA0ED0-AE75-441F-8D5E-2409F258D6F1}"/>
              </a:ext>
            </a:extLst>
          </p:cNvPr>
          <p:cNvSpPr txBox="1"/>
          <p:nvPr/>
        </p:nvSpPr>
        <p:spPr>
          <a:xfrm>
            <a:off x="517365" y="4653978"/>
            <a:ext cx="21589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Phone number    </a:t>
            </a:r>
          </a:p>
        </p:txBody>
      </p:sp>
      <p:sp>
        <p:nvSpPr>
          <p:cNvPr id="57" name="矩形 85">
            <a:extLst>
              <a:ext uri="{FF2B5EF4-FFF2-40B4-BE49-F238E27FC236}">
                <a16:creationId xmlns:a16="http://schemas.microsoft.com/office/drawing/2014/main" id="{F95A1385-3E4C-4932-BA85-0D105CA9D7FA}"/>
              </a:ext>
            </a:extLst>
          </p:cNvPr>
          <p:cNvSpPr/>
          <p:nvPr/>
        </p:nvSpPr>
        <p:spPr>
          <a:xfrm>
            <a:off x="186579" y="4155831"/>
            <a:ext cx="2877576" cy="7628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文本框 86">
            <a:extLst>
              <a:ext uri="{FF2B5EF4-FFF2-40B4-BE49-F238E27FC236}">
                <a16:creationId xmlns:a16="http://schemas.microsoft.com/office/drawing/2014/main" id="{DE92A116-2901-4B4A-96F7-19BBCE931F73}"/>
              </a:ext>
            </a:extLst>
          </p:cNvPr>
          <p:cNvSpPr txBox="1"/>
          <p:nvPr/>
        </p:nvSpPr>
        <p:spPr>
          <a:xfrm>
            <a:off x="252167" y="4269653"/>
            <a:ext cx="21796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User’s name</a:t>
            </a:r>
          </a:p>
        </p:txBody>
      </p:sp>
      <p:sp>
        <p:nvSpPr>
          <p:cNvPr id="59" name="文本框 87">
            <a:extLst>
              <a:ext uri="{FF2B5EF4-FFF2-40B4-BE49-F238E27FC236}">
                <a16:creationId xmlns:a16="http://schemas.microsoft.com/office/drawing/2014/main" id="{C7CC2E19-74E4-49F3-B42C-535A5386E01D}"/>
              </a:ext>
            </a:extLst>
          </p:cNvPr>
          <p:cNvSpPr txBox="1"/>
          <p:nvPr/>
        </p:nvSpPr>
        <p:spPr>
          <a:xfrm>
            <a:off x="252166" y="4490256"/>
            <a:ext cx="21796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User’s introduction</a:t>
            </a:r>
          </a:p>
        </p:txBody>
      </p:sp>
      <p:sp>
        <p:nvSpPr>
          <p:cNvPr id="60" name="文本框 88">
            <a:extLst>
              <a:ext uri="{FF2B5EF4-FFF2-40B4-BE49-F238E27FC236}">
                <a16:creationId xmlns:a16="http://schemas.microsoft.com/office/drawing/2014/main" id="{7BAB4C7C-B579-43EC-8B79-1397FBA032E7}"/>
              </a:ext>
            </a:extLst>
          </p:cNvPr>
          <p:cNvSpPr txBox="1"/>
          <p:nvPr/>
        </p:nvSpPr>
        <p:spPr>
          <a:xfrm>
            <a:off x="532779" y="5512520"/>
            <a:ext cx="21589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Phone number    </a:t>
            </a:r>
          </a:p>
        </p:txBody>
      </p:sp>
      <p:sp>
        <p:nvSpPr>
          <p:cNvPr id="61" name="矩形 89">
            <a:extLst>
              <a:ext uri="{FF2B5EF4-FFF2-40B4-BE49-F238E27FC236}">
                <a16:creationId xmlns:a16="http://schemas.microsoft.com/office/drawing/2014/main" id="{4C74D940-684C-45B2-8D63-04933131BD97}"/>
              </a:ext>
            </a:extLst>
          </p:cNvPr>
          <p:cNvSpPr/>
          <p:nvPr/>
        </p:nvSpPr>
        <p:spPr>
          <a:xfrm>
            <a:off x="201993" y="5062277"/>
            <a:ext cx="2877576" cy="7628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文本框 90">
            <a:extLst>
              <a:ext uri="{FF2B5EF4-FFF2-40B4-BE49-F238E27FC236}">
                <a16:creationId xmlns:a16="http://schemas.microsoft.com/office/drawing/2014/main" id="{B8F62573-D137-4E2F-B3F4-C9A4F17A08A8}"/>
              </a:ext>
            </a:extLst>
          </p:cNvPr>
          <p:cNvSpPr txBox="1"/>
          <p:nvPr/>
        </p:nvSpPr>
        <p:spPr>
          <a:xfrm>
            <a:off x="267581" y="5128195"/>
            <a:ext cx="21796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User’s name</a:t>
            </a:r>
          </a:p>
        </p:txBody>
      </p:sp>
      <p:sp>
        <p:nvSpPr>
          <p:cNvPr id="63" name="文本框 91">
            <a:extLst>
              <a:ext uri="{FF2B5EF4-FFF2-40B4-BE49-F238E27FC236}">
                <a16:creationId xmlns:a16="http://schemas.microsoft.com/office/drawing/2014/main" id="{345FE674-AC02-4183-9A4C-9831830D92BE}"/>
              </a:ext>
            </a:extLst>
          </p:cNvPr>
          <p:cNvSpPr txBox="1"/>
          <p:nvPr/>
        </p:nvSpPr>
        <p:spPr>
          <a:xfrm>
            <a:off x="267580" y="5348798"/>
            <a:ext cx="21796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User’s introduction</a:t>
            </a:r>
          </a:p>
        </p:txBody>
      </p:sp>
      <p:sp>
        <p:nvSpPr>
          <p:cNvPr id="64" name="Right Brace 63">
            <a:extLst>
              <a:ext uri="{FF2B5EF4-FFF2-40B4-BE49-F238E27FC236}">
                <a16:creationId xmlns:a16="http://schemas.microsoft.com/office/drawing/2014/main" id="{07555E63-8CF9-409A-B511-8ABA32B8D609}"/>
              </a:ext>
            </a:extLst>
          </p:cNvPr>
          <p:cNvSpPr/>
          <p:nvPr/>
        </p:nvSpPr>
        <p:spPr>
          <a:xfrm>
            <a:off x="7093131" y="1577078"/>
            <a:ext cx="365760" cy="4159664"/>
          </a:xfrm>
          <a:prstGeom prst="righ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300CCF3-B586-4DED-8D6F-2F6D7C230F30}"/>
              </a:ext>
            </a:extLst>
          </p:cNvPr>
          <p:cNvSpPr txBox="1"/>
          <p:nvPr/>
        </p:nvSpPr>
        <p:spPr>
          <a:xfrm>
            <a:off x="7606845" y="3335135"/>
            <a:ext cx="2076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solidFill>
                  <a:schemeClr val="bg1"/>
                </a:solidFill>
              </a:rPr>
              <a:t>Inputs </a:t>
            </a:r>
            <a:r>
              <a:rPr lang="pt-PT" dirty="0" err="1">
                <a:solidFill>
                  <a:schemeClr val="bg1"/>
                </a:solidFill>
              </a:rPr>
              <a:t>filled</a:t>
            </a:r>
            <a:r>
              <a:rPr lang="pt-PT" dirty="0">
                <a:solidFill>
                  <a:schemeClr val="bg1"/>
                </a:solidFill>
              </a:rPr>
              <a:t> </a:t>
            </a:r>
            <a:r>
              <a:rPr lang="pt-PT" dirty="0" err="1">
                <a:solidFill>
                  <a:schemeClr val="bg1"/>
                </a:solidFill>
              </a:rPr>
              <a:t>with</a:t>
            </a:r>
            <a:r>
              <a:rPr lang="pt-PT" dirty="0">
                <a:solidFill>
                  <a:schemeClr val="bg1"/>
                </a:solidFill>
              </a:rPr>
              <a:t> </a:t>
            </a:r>
            <a:r>
              <a:rPr lang="pt-PT" dirty="0" err="1">
                <a:solidFill>
                  <a:schemeClr val="bg1"/>
                </a:solidFill>
              </a:rPr>
              <a:t>user’s</a:t>
            </a:r>
            <a:r>
              <a:rPr lang="pt-PT" dirty="0">
                <a:solidFill>
                  <a:schemeClr val="bg1"/>
                </a:solidFill>
              </a:rPr>
              <a:t> </a:t>
            </a:r>
            <a:r>
              <a:rPr lang="pt-PT" dirty="0" err="1">
                <a:solidFill>
                  <a:schemeClr val="bg1"/>
                </a:solidFill>
              </a:rPr>
              <a:t>information</a:t>
            </a: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67" name="Graphic 66" descr="Pencil with solid fill">
            <a:extLst>
              <a:ext uri="{FF2B5EF4-FFF2-40B4-BE49-F238E27FC236}">
                <a16:creationId xmlns:a16="http://schemas.microsoft.com/office/drawing/2014/main" id="{49CE96BA-B20C-47C4-8936-BC7FDA2935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22604" y="1717992"/>
            <a:ext cx="378506" cy="378506"/>
          </a:xfrm>
          <a:prstGeom prst="rect">
            <a:avLst/>
          </a:prstGeom>
        </p:spPr>
      </p:pic>
      <p:pic>
        <p:nvPicPr>
          <p:cNvPr id="68" name="Graphic 67" descr="Pencil with solid fill">
            <a:extLst>
              <a:ext uri="{FF2B5EF4-FFF2-40B4-BE49-F238E27FC236}">
                <a16:creationId xmlns:a16="http://schemas.microsoft.com/office/drawing/2014/main" id="{BB0974BE-AA11-4B90-A7F7-C637C2DE81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92850" y="2576069"/>
            <a:ext cx="378506" cy="378506"/>
          </a:xfrm>
          <a:prstGeom prst="rect">
            <a:avLst/>
          </a:prstGeom>
        </p:spPr>
      </p:pic>
      <p:pic>
        <p:nvPicPr>
          <p:cNvPr id="69" name="Graphic 68" descr="Pencil with solid fill">
            <a:extLst>
              <a:ext uri="{FF2B5EF4-FFF2-40B4-BE49-F238E27FC236}">
                <a16:creationId xmlns:a16="http://schemas.microsoft.com/office/drawing/2014/main" id="{1A3ECAEB-7F36-4297-A625-3BB2752C2B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65030" y="3489509"/>
            <a:ext cx="378506" cy="378506"/>
          </a:xfrm>
          <a:prstGeom prst="rect">
            <a:avLst/>
          </a:prstGeom>
        </p:spPr>
      </p:pic>
      <p:pic>
        <p:nvPicPr>
          <p:cNvPr id="70" name="Graphic 69" descr="Pencil with solid fill">
            <a:extLst>
              <a:ext uri="{FF2B5EF4-FFF2-40B4-BE49-F238E27FC236}">
                <a16:creationId xmlns:a16="http://schemas.microsoft.com/office/drawing/2014/main" id="{67260A69-D142-4BC4-94F4-7CC3FCFC57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65030" y="4365246"/>
            <a:ext cx="378506" cy="378506"/>
          </a:xfrm>
          <a:prstGeom prst="rect">
            <a:avLst/>
          </a:prstGeom>
        </p:spPr>
      </p:pic>
      <p:pic>
        <p:nvPicPr>
          <p:cNvPr id="71" name="Graphic 70" descr="Pencil with solid fill">
            <a:extLst>
              <a:ext uri="{FF2B5EF4-FFF2-40B4-BE49-F238E27FC236}">
                <a16:creationId xmlns:a16="http://schemas.microsoft.com/office/drawing/2014/main" id="{E4A72D12-04BA-4583-B9EA-0375723A44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65030" y="5254436"/>
            <a:ext cx="378506" cy="378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8243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54ABEDF-2F68-461E-AB3A-A50E90BE130C}"/>
              </a:ext>
            </a:extLst>
          </p:cNvPr>
          <p:cNvSpPr txBox="1"/>
          <p:nvPr/>
        </p:nvSpPr>
        <p:spPr>
          <a:xfrm>
            <a:off x="611449" y="58860"/>
            <a:ext cx="19287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000" b="1" dirty="0">
                <a:solidFill>
                  <a:schemeClr val="bg1"/>
                </a:solidFill>
              </a:rPr>
              <a:t>Delete </a:t>
            </a:r>
            <a:r>
              <a:rPr lang="pt-PT" sz="2000" b="1" dirty="0" err="1">
                <a:solidFill>
                  <a:schemeClr val="bg1"/>
                </a:solidFill>
              </a:rPr>
              <a:t>account</a:t>
            </a:r>
            <a:endParaRPr lang="en-GB" sz="2000" b="1" dirty="0">
              <a:solidFill>
                <a:schemeClr val="bg1"/>
              </a:solidFill>
            </a:endParaRPr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09F7CAC8-9DEA-46B3-A8C6-78368FE6EBED}"/>
              </a:ext>
            </a:extLst>
          </p:cNvPr>
          <p:cNvSpPr/>
          <p:nvPr/>
        </p:nvSpPr>
        <p:spPr>
          <a:xfrm>
            <a:off x="79692" y="511236"/>
            <a:ext cx="3077497" cy="608616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86061A6D-6B03-4EBA-982E-B1D687B40D10}"/>
              </a:ext>
            </a:extLst>
          </p:cNvPr>
          <p:cNvSpPr/>
          <p:nvPr/>
        </p:nvSpPr>
        <p:spPr>
          <a:xfrm>
            <a:off x="79691" y="511236"/>
            <a:ext cx="3077497" cy="51376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910CBF41-C6F8-4DD9-B54F-4EA699E3567F}"/>
              </a:ext>
            </a:extLst>
          </p:cNvPr>
          <p:cNvSpPr txBox="1"/>
          <p:nvPr/>
        </p:nvSpPr>
        <p:spPr>
          <a:xfrm>
            <a:off x="844028" y="583451"/>
            <a:ext cx="1548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Healthy Spine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0" name="文本框 51">
            <a:extLst>
              <a:ext uri="{FF2B5EF4-FFF2-40B4-BE49-F238E27FC236}">
                <a16:creationId xmlns:a16="http://schemas.microsoft.com/office/drawing/2014/main" id="{1E4B9691-F4E2-4714-93DF-B9D15204D36B}"/>
              </a:ext>
            </a:extLst>
          </p:cNvPr>
          <p:cNvSpPr txBox="1"/>
          <p:nvPr/>
        </p:nvSpPr>
        <p:spPr>
          <a:xfrm>
            <a:off x="517365" y="1961403"/>
            <a:ext cx="21589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Phone number    </a:t>
            </a:r>
          </a:p>
        </p:txBody>
      </p:sp>
      <p:sp>
        <p:nvSpPr>
          <p:cNvPr id="31" name="矩形: 圆角 52">
            <a:extLst>
              <a:ext uri="{FF2B5EF4-FFF2-40B4-BE49-F238E27FC236}">
                <a16:creationId xmlns:a16="http://schemas.microsoft.com/office/drawing/2014/main" id="{B57CB0A7-10B5-4604-8E40-5328280A567D}"/>
              </a:ext>
            </a:extLst>
          </p:cNvPr>
          <p:cNvSpPr/>
          <p:nvPr/>
        </p:nvSpPr>
        <p:spPr>
          <a:xfrm>
            <a:off x="522720" y="2441875"/>
            <a:ext cx="2179675" cy="38213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2" name="文本框 53">
            <a:extLst>
              <a:ext uri="{FF2B5EF4-FFF2-40B4-BE49-F238E27FC236}">
                <a16:creationId xmlns:a16="http://schemas.microsoft.com/office/drawing/2014/main" id="{1224BD50-8DCD-4A45-A72B-A6734AD6698D}"/>
              </a:ext>
            </a:extLst>
          </p:cNvPr>
          <p:cNvSpPr txBox="1"/>
          <p:nvPr/>
        </p:nvSpPr>
        <p:spPr>
          <a:xfrm>
            <a:off x="517365" y="2504768"/>
            <a:ext cx="21796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E-mail</a:t>
            </a:r>
          </a:p>
        </p:txBody>
      </p:sp>
      <p:sp>
        <p:nvSpPr>
          <p:cNvPr id="33" name="矩形: 圆角 54">
            <a:extLst>
              <a:ext uri="{FF2B5EF4-FFF2-40B4-BE49-F238E27FC236}">
                <a16:creationId xmlns:a16="http://schemas.microsoft.com/office/drawing/2014/main" id="{6F7C3DAD-EB98-4655-A17F-EE8D6408BBE2}"/>
              </a:ext>
            </a:extLst>
          </p:cNvPr>
          <p:cNvSpPr/>
          <p:nvPr/>
        </p:nvSpPr>
        <p:spPr>
          <a:xfrm>
            <a:off x="517365" y="2955102"/>
            <a:ext cx="2179675" cy="38213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4" name="文本框 55">
            <a:extLst>
              <a:ext uri="{FF2B5EF4-FFF2-40B4-BE49-F238E27FC236}">
                <a16:creationId xmlns:a16="http://schemas.microsoft.com/office/drawing/2014/main" id="{D50AE411-CCBD-472E-A626-68A9829B7312}"/>
              </a:ext>
            </a:extLst>
          </p:cNvPr>
          <p:cNvSpPr txBox="1"/>
          <p:nvPr/>
        </p:nvSpPr>
        <p:spPr>
          <a:xfrm>
            <a:off x="512010" y="3017995"/>
            <a:ext cx="21796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Register</a:t>
            </a:r>
          </a:p>
        </p:txBody>
      </p:sp>
      <p:sp>
        <p:nvSpPr>
          <p:cNvPr id="35" name="矩形: 圆角 56">
            <a:extLst>
              <a:ext uri="{FF2B5EF4-FFF2-40B4-BE49-F238E27FC236}">
                <a16:creationId xmlns:a16="http://schemas.microsoft.com/office/drawing/2014/main" id="{D07BE9D4-73B4-40C6-8071-328C0E3445CD}"/>
              </a:ext>
            </a:extLst>
          </p:cNvPr>
          <p:cNvSpPr/>
          <p:nvPr/>
        </p:nvSpPr>
        <p:spPr>
          <a:xfrm>
            <a:off x="512010" y="3525430"/>
            <a:ext cx="2179675" cy="38213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6" name="文本框 57">
            <a:extLst>
              <a:ext uri="{FF2B5EF4-FFF2-40B4-BE49-F238E27FC236}">
                <a16:creationId xmlns:a16="http://schemas.microsoft.com/office/drawing/2014/main" id="{3B2717E2-8370-4B44-97C4-34D6D4E8077F}"/>
              </a:ext>
            </a:extLst>
          </p:cNvPr>
          <p:cNvSpPr txBox="1"/>
          <p:nvPr/>
        </p:nvSpPr>
        <p:spPr>
          <a:xfrm>
            <a:off x="506655" y="3588323"/>
            <a:ext cx="21796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/>
              <a:t>The Type of Identity Documents</a:t>
            </a:r>
            <a:endParaRPr lang="en-US" altLang="zh-CN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7" name="矩形: 圆角 58">
            <a:extLst>
              <a:ext uri="{FF2B5EF4-FFF2-40B4-BE49-F238E27FC236}">
                <a16:creationId xmlns:a16="http://schemas.microsoft.com/office/drawing/2014/main" id="{A3296E89-103D-44E6-A9E4-A762670BDE65}"/>
              </a:ext>
            </a:extLst>
          </p:cNvPr>
          <p:cNvSpPr/>
          <p:nvPr/>
        </p:nvSpPr>
        <p:spPr>
          <a:xfrm>
            <a:off x="496689" y="4075451"/>
            <a:ext cx="2179675" cy="38213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8" name="文本框 59">
            <a:extLst>
              <a:ext uri="{FF2B5EF4-FFF2-40B4-BE49-F238E27FC236}">
                <a16:creationId xmlns:a16="http://schemas.microsoft.com/office/drawing/2014/main" id="{04DF78D4-121A-4864-9C06-9545BAF49226}"/>
              </a:ext>
            </a:extLst>
          </p:cNvPr>
          <p:cNvSpPr txBox="1"/>
          <p:nvPr/>
        </p:nvSpPr>
        <p:spPr>
          <a:xfrm>
            <a:off x="491334" y="4138344"/>
            <a:ext cx="21796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/>
              <a:t>ID number</a:t>
            </a:r>
            <a:endParaRPr lang="en-US" altLang="zh-CN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9" name="矩形: 圆角 60">
            <a:extLst>
              <a:ext uri="{FF2B5EF4-FFF2-40B4-BE49-F238E27FC236}">
                <a16:creationId xmlns:a16="http://schemas.microsoft.com/office/drawing/2014/main" id="{D0660C44-81F0-4F20-94E7-F91B37F27FCF}"/>
              </a:ext>
            </a:extLst>
          </p:cNvPr>
          <p:cNvSpPr/>
          <p:nvPr/>
        </p:nvSpPr>
        <p:spPr>
          <a:xfrm>
            <a:off x="519102" y="4613399"/>
            <a:ext cx="2179675" cy="38213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0" name="文本框 61">
            <a:extLst>
              <a:ext uri="{FF2B5EF4-FFF2-40B4-BE49-F238E27FC236}">
                <a16:creationId xmlns:a16="http://schemas.microsoft.com/office/drawing/2014/main" id="{CCC296A7-0BCA-41C7-9034-B7BF27E71F07}"/>
              </a:ext>
            </a:extLst>
          </p:cNvPr>
          <p:cNvSpPr txBox="1"/>
          <p:nvPr/>
        </p:nvSpPr>
        <p:spPr>
          <a:xfrm>
            <a:off x="513747" y="4676292"/>
            <a:ext cx="21796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/>
              <a:t>Password</a:t>
            </a:r>
            <a:endParaRPr lang="en-US" altLang="zh-CN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1" name="矩形: 圆角 62">
            <a:extLst>
              <a:ext uri="{FF2B5EF4-FFF2-40B4-BE49-F238E27FC236}">
                <a16:creationId xmlns:a16="http://schemas.microsoft.com/office/drawing/2014/main" id="{43EF44C9-81F9-40EF-B782-2915E6F6B80B}"/>
              </a:ext>
            </a:extLst>
          </p:cNvPr>
          <p:cNvSpPr/>
          <p:nvPr/>
        </p:nvSpPr>
        <p:spPr>
          <a:xfrm>
            <a:off x="491334" y="5132950"/>
            <a:ext cx="2179675" cy="38213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2" name="文本框 63">
            <a:extLst>
              <a:ext uri="{FF2B5EF4-FFF2-40B4-BE49-F238E27FC236}">
                <a16:creationId xmlns:a16="http://schemas.microsoft.com/office/drawing/2014/main" id="{68E50841-78DD-45B4-B55D-CEFFCF72C9B1}"/>
              </a:ext>
            </a:extLst>
          </p:cNvPr>
          <p:cNvSpPr txBox="1"/>
          <p:nvPr/>
        </p:nvSpPr>
        <p:spPr>
          <a:xfrm>
            <a:off x="485979" y="5195843"/>
            <a:ext cx="21796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/>
              <a:t> Verify password</a:t>
            </a:r>
            <a:endParaRPr lang="en-US" altLang="zh-CN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3" name="文本框 72">
            <a:extLst>
              <a:ext uri="{FF2B5EF4-FFF2-40B4-BE49-F238E27FC236}">
                <a16:creationId xmlns:a16="http://schemas.microsoft.com/office/drawing/2014/main" id="{81D2A50E-0BC1-4AB6-900B-FB98BC03912F}"/>
              </a:ext>
            </a:extLst>
          </p:cNvPr>
          <p:cNvSpPr txBox="1"/>
          <p:nvPr/>
        </p:nvSpPr>
        <p:spPr>
          <a:xfrm>
            <a:off x="79691" y="1064350"/>
            <a:ext cx="215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&lt; Return</a:t>
            </a:r>
            <a:endParaRPr lang="zh-CN" altLang="en-US" b="1" dirty="0"/>
          </a:p>
        </p:txBody>
      </p:sp>
      <p:sp>
        <p:nvSpPr>
          <p:cNvPr id="44" name="矩形 30">
            <a:extLst>
              <a:ext uri="{FF2B5EF4-FFF2-40B4-BE49-F238E27FC236}">
                <a16:creationId xmlns:a16="http://schemas.microsoft.com/office/drawing/2014/main" id="{1A19F7A6-587A-4BEE-86C5-67C78E99BE7F}"/>
              </a:ext>
            </a:extLst>
          </p:cNvPr>
          <p:cNvSpPr/>
          <p:nvPr/>
        </p:nvSpPr>
        <p:spPr>
          <a:xfrm>
            <a:off x="79691" y="1424888"/>
            <a:ext cx="3077497" cy="499025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73">
            <a:extLst>
              <a:ext uri="{FF2B5EF4-FFF2-40B4-BE49-F238E27FC236}">
                <a16:creationId xmlns:a16="http://schemas.microsoft.com/office/drawing/2014/main" id="{F9364623-2B3E-44B2-B3E3-94545F61BF6E}"/>
              </a:ext>
            </a:extLst>
          </p:cNvPr>
          <p:cNvSpPr/>
          <p:nvPr/>
        </p:nvSpPr>
        <p:spPr>
          <a:xfrm>
            <a:off x="186579" y="1511160"/>
            <a:ext cx="2877576" cy="7628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文本框 74">
            <a:extLst>
              <a:ext uri="{FF2B5EF4-FFF2-40B4-BE49-F238E27FC236}">
                <a16:creationId xmlns:a16="http://schemas.microsoft.com/office/drawing/2014/main" id="{2317DC44-FC68-411F-BE3F-AADA8FE1FC62}"/>
              </a:ext>
            </a:extLst>
          </p:cNvPr>
          <p:cNvSpPr txBox="1"/>
          <p:nvPr/>
        </p:nvSpPr>
        <p:spPr>
          <a:xfrm>
            <a:off x="252167" y="1577078"/>
            <a:ext cx="21796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User’s name</a:t>
            </a:r>
          </a:p>
        </p:txBody>
      </p:sp>
      <p:sp>
        <p:nvSpPr>
          <p:cNvPr id="47" name="文本框 75">
            <a:extLst>
              <a:ext uri="{FF2B5EF4-FFF2-40B4-BE49-F238E27FC236}">
                <a16:creationId xmlns:a16="http://schemas.microsoft.com/office/drawing/2014/main" id="{3148BC16-098C-484D-BEE5-C63847B7BF9A}"/>
              </a:ext>
            </a:extLst>
          </p:cNvPr>
          <p:cNvSpPr txBox="1"/>
          <p:nvPr/>
        </p:nvSpPr>
        <p:spPr>
          <a:xfrm>
            <a:off x="252166" y="1797681"/>
            <a:ext cx="21796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User’s introduction</a:t>
            </a:r>
          </a:p>
        </p:txBody>
      </p:sp>
      <p:sp>
        <p:nvSpPr>
          <p:cNvPr id="48" name="文本框 76">
            <a:extLst>
              <a:ext uri="{FF2B5EF4-FFF2-40B4-BE49-F238E27FC236}">
                <a16:creationId xmlns:a16="http://schemas.microsoft.com/office/drawing/2014/main" id="{C17D5497-C41D-4FC0-8821-C7969BAC2335}"/>
              </a:ext>
            </a:extLst>
          </p:cNvPr>
          <p:cNvSpPr txBox="1"/>
          <p:nvPr/>
        </p:nvSpPr>
        <p:spPr>
          <a:xfrm>
            <a:off x="517365" y="2835735"/>
            <a:ext cx="21589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Phone number    </a:t>
            </a:r>
          </a:p>
        </p:txBody>
      </p:sp>
      <p:sp>
        <p:nvSpPr>
          <p:cNvPr id="49" name="矩形 77">
            <a:extLst>
              <a:ext uri="{FF2B5EF4-FFF2-40B4-BE49-F238E27FC236}">
                <a16:creationId xmlns:a16="http://schemas.microsoft.com/office/drawing/2014/main" id="{880A9BE3-9501-4A48-8360-39A9C66DE21A}"/>
              </a:ext>
            </a:extLst>
          </p:cNvPr>
          <p:cNvSpPr/>
          <p:nvPr/>
        </p:nvSpPr>
        <p:spPr>
          <a:xfrm>
            <a:off x="186579" y="2385492"/>
            <a:ext cx="2877576" cy="7628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文本框 78">
            <a:extLst>
              <a:ext uri="{FF2B5EF4-FFF2-40B4-BE49-F238E27FC236}">
                <a16:creationId xmlns:a16="http://schemas.microsoft.com/office/drawing/2014/main" id="{89663B18-2EF5-47EC-AC34-C6C7287FA92E}"/>
              </a:ext>
            </a:extLst>
          </p:cNvPr>
          <p:cNvSpPr txBox="1"/>
          <p:nvPr/>
        </p:nvSpPr>
        <p:spPr>
          <a:xfrm>
            <a:off x="252167" y="2451410"/>
            <a:ext cx="21796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User’s name</a:t>
            </a:r>
          </a:p>
        </p:txBody>
      </p:sp>
      <p:sp>
        <p:nvSpPr>
          <p:cNvPr id="51" name="文本框 79">
            <a:extLst>
              <a:ext uri="{FF2B5EF4-FFF2-40B4-BE49-F238E27FC236}">
                <a16:creationId xmlns:a16="http://schemas.microsoft.com/office/drawing/2014/main" id="{138AB08C-3A30-44F8-BB61-A2A94E4FAF50}"/>
              </a:ext>
            </a:extLst>
          </p:cNvPr>
          <p:cNvSpPr txBox="1"/>
          <p:nvPr/>
        </p:nvSpPr>
        <p:spPr>
          <a:xfrm>
            <a:off x="252166" y="2672013"/>
            <a:ext cx="21796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User’s introduction</a:t>
            </a:r>
          </a:p>
        </p:txBody>
      </p:sp>
      <p:sp>
        <p:nvSpPr>
          <p:cNvPr id="52" name="文本框 80">
            <a:extLst>
              <a:ext uri="{FF2B5EF4-FFF2-40B4-BE49-F238E27FC236}">
                <a16:creationId xmlns:a16="http://schemas.microsoft.com/office/drawing/2014/main" id="{1E245938-6EC4-4E7A-A2F8-AC2E52F3F3B6}"/>
              </a:ext>
            </a:extLst>
          </p:cNvPr>
          <p:cNvSpPr txBox="1"/>
          <p:nvPr/>
        </p:nvSpPr>
        <p:spPr>
          <a:xfrm>
            <a:off x="517365" y="3719460"/>
            <a:ext cx="21589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Phone number    </a:t>
            </a:r>
          </a:p>
        </p:txBody>
      </p:sp>
      <p:sp>
        <p:nvSpPr>
          <p:cNvPr id="53" name="矩形 81">
            <a:extLst>
              <a:ext uri="{FF2B5EF4-FFF2-40B4-BE49-F238E27FC236}">
                <a16:creationId xmlns:a16="http://schemas.microsoft.com/office/drawing/2014/main" id="{548A9EA2-DBB2-4F86-87E9-969D31D1A130}"/>
              </a:ext>
            </a:extLst>
          </p:cNvPr>
          <p:cNvSpPr/>
          <p:nvPr/>
        </p:nvSpPr>
        <p:spPr>
          <a:xfrm>
            <a:off x="186579" y="3269217"/>
            <a:ext cx="2877576" cy="7628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文本框 82">
            <a:extLst>
              <a:ext uri="{FF2B5EF4-FFF2-40B4-BE49-F238E27FC236}">
                <a16:creationId xmlns:a16="http://schemas.microsoft.com/office/drawing/2014/main" id="{08EA3EFE-E316-4DCA-94D8-685246699428}"/>
              </a:ext>
            </a:extLst>
          </p:cNvPr>
          <p:cNvSpPr txBox="1"/>
          <p:nvPr/>
        </p:nvSpPr>
        <p:spPr>
          <a:xfrm>
            <a:off x="252167" y="3335135"/>
            <a:ext cx="21796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User’s name</a:t>
            </a:r>
          </a:p>
        </p:txBody>
      </p:sp>
      <p:sp>
        <p:nvSpPr>
          <p:cNvPr id="55" name="文本框 83">
            <a:extLst>
              <a:ext uri="{FF2B5EF4-FFF2-40B4-BE49-F238E27FC236}">
                <a16:creationId xmlns:a16="http://schemas.microsoft.com/office/drawing/2014/main" id="{C4D1E2CB-EE24-47C6-8D3C-BA3EE578E590}"/>
              </a:ext>
            </a:extLst>
          </p:cNvPr>
          <p:cNvSpPr txBox="1"/>
          <p:nvPr/>
        </p:nvSpPr>
        <p:spPr>
          <a:xfrm>
            <a:off x="252166" y="3555738"/>
            <a:ext cx="21796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User’s introduction</a:t>
            </a:r>
          </a:p>
        </p:txBody>
      </p:sp>
      <p:sp>
        <p:nvSpPr>
          <p:cNvPr id="56" name="文本框 84">
            <a:extLst>
              <a:ext uri="{FF2B5EF4-FFF2-40B4-BE49-F238E27FC236}">
                <a16:creationId xmlns:a16="http://schemas.microsoft.com/office/drawing/2014/main" id="{E3C36209-9623-4702-9D3B-913BDCFA90E3}"/>
              </a:ext>
            </a:extLst>
          </p:cNvPr>
          <p:cNvSpPr txBox="1"/>
          <p:nvPr/>
        </p:nvSpPr>
        <p:spPr>
          <a:xfrm>
            <a:off x="517365" y="4653978"/>
            <a:ext cx="21589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Phone number    </a:t>
            </a:r>
          </a:p>
        </p:txBody>
      </p:sp>
      <p:sp>
        <p:nvSpPr>
          <p:cNvPr id="57" name="矩形 85">
            <a:extLst>
              <a:ext uri="{FF2B5EF4-FFF2-40B4-BE49-F238E27FC236}">
                <a16:creationId xmlns:a16="http://schemas.microsoft.com/office/drawing/2014/main" id="{5E67D28B-7DD6-4525-B157-7839C3172037}"/>
              </a:ext>
            </a:extLst>
          </p:cNvPr>
          <p:cNvSpPr/>
          <p:nvPr/>
        </p:nvSpPr>
        <p:spPr>
          <a:xfrm>
            <a:off x="186579" y="4155831"/>
            <a:ext cx="2877576" cy="7628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文本框 86">
            <a:extLst>
              <a:ext uri="{FF2B5EF4-FFF2-40B4-BE49-F238E27FC236}">
                <a16:creationId xmlns:a16="http://schemas.microsoft.com/office/drawing/2014/main" id="{BD6B7631-46A0-4941-9CA0-42C86FD8893B}"/>
              </a:ext>
            </a:extLst>
          </p:cNvPr>
          <p:cNvSpPr txBox="1"/>
          <p:nvPr/>
        </p:nvSpPr>
        <p:spPr>
          <a:xfrm>
            <a:off x="252167" y="4269653"/>
            <a:ext cx="21796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User’s name</a:t>
            </a:r>
          </a:p>
        </p:txBody>
      </p:sp>
      <p:sp>
        <p:nvSpPr>
          <p:cNvPr id="59" name="文本框 87">
            <a:extLst>
              <a:ext uri="{FF2B5EF4-FFF2-40B4-BE49-F238E27FC236}">
                <a16:creationId xmlns:a16="http://schemas.microsoft.com/office/drawing/2014/main" id="{4BBBC99B-FB04-4016-ABE4-5F94846E9735}"/>
              </a:ext>
            </a:extLst>
          </p:cNvPr>
          <p:cNvSpPr txBox="1"/>
          <p:nvPr/>
        </p:nvSpPr>
        <p:spPr>
          <a:xfrm>
            <a:off x="252166" y="4490256"/>
            <a:ext cx="21796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User’s introduction</a:t>
            </a:r>
          </a:p>
        </p:txBody>
      </p:sp>
      <p:sp>
        <p:nvSpPr>
          <p:cNvPr id="60" name="文本框 88">
            <a:extLst>
              <a:ext uri="{FF2B5EF4-FFF2-40B4-BE49-F238E27FC236}">
                <a16:creationId xmlns:a16="http://schemas.microsoft.com/office/drawing/2014/main" id="{A584BB5A-4E15-46B3-B98E-FB58507C0BB3}"/>
              </a:ext>
            </a:extLst>
          </p:cNvPr>
          <p:cNvSpPr txBox="1"/>
          <p:nvPr/>
        </p:nvSpPr>
        <p:spPr>
          <a:xfrm>
            <a:off x="532779" y="5512520"/>
            <a:ext cx="21589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Phone number    </a:t>
            </a:r>
          </a:p>
        </p:txBody>
      </p:sp>
      <p:sp>
        <p:nvSpPr>
          <p:cNvPr id="61" name="矩形 89">
            <a:extLst>
              <a:ext uri="{FF2B5EF4-FFF2-40B4-BE49-F238E27FC236}">
                <a16:creationId xmlns:a16="http://schemas.microsoft.com/office/drawing/2014/main" id="{DA96122C-559F-4E41-8681-5D4FEDD74000}"/>
              </a:ext>
            </a:extLst>
          </p:cNvPr>
          <p:cNvSpPr/>
          <p:nvPr/>
        </p:nvSpPr>
        <p:spPr>
          <a:xfrm>
            <a:off x="201993" y="5062277"/>
            <a:ext cx="2877576" cy="7628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文本框 90">
            <a:extLst>
              <a:ext uri="{FF2B5EF4-FFF2-40B4-BE49-F238E27FC236}">
                <a16:creationId xmlns:a16="http://schemas.microsoft.com/office/drawing/2014/main" id="{9C05C47C-DB0D-4D59-B73D-7CC735D1F0CD}"/>
              </a:ext>
            </a:extLst>
          </p:cNvPr>
          <p:cNvSpPr txBox="1"/>
          <p:nvPr/>
        </p:nvSpPr>
        <p:spPr>
          <a:xfrm>
            <a:off x="267581" y="5128195"/>
            <a:ext cx="21796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User’s name</a:t>
            </a:r>
          </a:p>
        </p:txBody>
      </p:sp>
      <p:sp>
        <p:nvSpPr>
          <p:cNvPr id="63" name="文本框 91">
            <a:extLst>
              <a:ext uri="{FF2B5EF4-FFF2-40B4-BE49-F238E27FC236}">
                <a16:creationId xmlns:a16="http://schemas.microsoft.com/office/drawing/2014/main" id="{0017715E-23AD-4A0B-8012-9B5392D3ED00}"/>
              </a:ext>
            </a:extLst>
          </p:cNvPr>
          <p:cNvSpPr txBox="1"/>
          <p:nvPr/>
        </p:nvSpPr>
        <p:spPr>
          <a:xfrm>
            <a:off x="267580" y="5348798"/>
            <a:ext cx="21796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User’s introduction</a:t>
            </a:r>
          </a:p>
        </p:txBody>
      </p:sp>
      <p:pic>
        <p:nvPicPr>
          <p:cNvPr id="70" name="Graphic 69" descr="Garbage outline">
            <a:extLst>
              <a:ext uri="{FF2B5EF4-FFF2-40B4-BE49-F238E27FC236}">
                <a16:creationId xmlns:a16="http://schemas.microsoft.com/office/drawing/2014/main" id="{27017388-69C7-4FE9-A01F-E97BFEE273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90797" y="1639242"/>
            <a:ext cx="457200" cy="457200"/>
          </a:xfrm>
          <a:prstGeom prst="rect">
            <a:avLst/>
          </a:prstGeom>
        </p:spPr>
      </p:pic>
      <p:pic>
        <p:nvPicPr>
          <p:cNvPr id="71" name="Graphic 70" descr="Garbage outline">
            <a:extLst>
              <a:ext uri="{FF2B5EF4-FFF2-40B4-BE49-F238E27FC236}">
                <a16:creationId xmlns:a16="http://schemas.microsoft.com/office/drawing/2014/main" id="{E52F784F-2F2C-474B-A65B-14EF78F1D2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57340" y="2546689"/>
            <a:ext cx="457200" cy="457200"/>
          </a:xfrm>
          <a:prstGeom prst="rect">
            <a:avLst/>
          </a:prstGeom>
        </p:spPr>
      </p:pic>
      <p:pic>
        <p:nvPicPr>
          <p:cNvPr id="72" name="Graphic 71" descr="Garbage outline">
            <a:extLst>
              <a:ext uri="{FF2B5EF4-FFF2-40B4-BE49-F238E27FC236}">
                <a16:creationId xmlns:a16="http://schemas.microsoft.com/office/drawing/2014/main" id="{3F8877BF-DEEF-41EE-A674-4E8E46F8E3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46026" y="3463664"/>
            <a:ext cx="457200" cy="457200"/>
          </a:xfrm>
          <a:prstGeom prst="rect">
            <a:avLst/>
          </a:prstGeom>
        </p:spPr>
      </p:pic>
      <p:pic>
        <p:nvPicPr>
          <p:cNvPr id="73" name="Graphic 72" descr="Garbage outline">
            <a:extLst>
              <a:ext uri="{FF2B5EF4-FFF2-40B4-BE49-F238E27FC236}">
                <a16:creationId xmlns:a16="http://schemas.microsoft.com/office/drawing/2014/main" id="{2B9A1C51-6717-48DA-8A21-63FEA83E53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33449" y="4313960"/>
            <a:ext cx="457200" cy="457200"/>
          </a:xfrm>
          <a:prstGeom prst="rect">
            <a:avLst/>
          </a:prstGeom>
        </p:spPr>
      </p:pic>
      <p:pic>
        <p:nvPicPr>
          <p:cNvPr id="74" name="Graphic 73" descr="Garbage outline">
            <a:extLst>
              <a:ext uri="{FF2B5EF4-FFF2-40B4-BE49-F238E27FC236}">
                <a16:creationId xmlns:a16="http://schemas.microsoft.com/office/drawing/2014/main" id="{465E08C2-A049-4B37-A990-C3B8340327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46026" y="5252499"/>
            <a:ext cx="457200" cy="457200"/>
          </a:xfrm>
          <a:prstGeom prst="rect">
            <a:avLst/>
          </a:prstGeom>
        </p:spPr>
      </p:pic>
      <p:sp>
        <p:nvSpPr>
          <p:cNvPr id="75" name="TextBox 74">
            <a:extLst>
              <a:ext uri="{FF2B5EF4-FFF2-40B4-BE49-F238E27FC236}">
                <a16:creationId xmlns:a16="http://schemas.microsoft.com/office/drawing/2014/main" id="{40B1286D-F338-480F-9F24-F401BD9BCB48}"/>
              </a:ext>
            </a:extLst>
          </p:cNvPr>
          <p:cNvSpPr txBox="1"/>
          <p:nvPr/>
        </p:nvSpPr>
        <p:spPr>
          <a:xfrm>
            <a:off x="7034091" y="-5122"/>
            <a:ext cx="16979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000" b="1" dirty="0" err="1">
                <a:solidFill>
                  <a:schemeClr val="bg1"/>
                </a:solidFill>
              </a:rPr>
              <a:t>See</a:t>
            </a:r>
            <a:r>
              <a:rPr lang="pt-PT" sz="2000" b="1" dirty="0">
                <a:solidFill>
                  <a:schemeClr val="bg1"/>
                </a:solidFill>
              </a:rPr>
              <a:t> </a:t>
            </a:r>
            <a:r>
              <a:rPr lang="pt-PT" sz="2000" b="1" dirty="0" err="1">
                <a:solidFill>
                  <a:schemeClr val="bg1"/>
                </a:solidFill>
              </a:rPr>
              <a:t>accounts</a:t>
            </a:r>
            <a:endParaRPr lang="en-GB" sz="2000" b="1" dirty="0">
              <a:solidFill>
                <a:schemeClr val="bg1"/>
              </a:solidFill>
            </a:endParaRPr>
          </a:p>
        </p:txBody>
      </p:sp>
      <p:sp>
        <p:nvSpPr>
          <p:cNvPr id="76" name="矩形: 圆角 26">
            <a:extLst>
              <a:ext uri="{FF2B5EF4-FFF2-40B4-BE49-F238E27FC236}">
                <a16:creationId xmlns:a16="http://schemas.microsoft.com/office/drawing/2014/main" id="{507997B3-272C-4A4B-BD6D-BF82E8BBB663}"/>
              </a:ext>
            </a:extLst>
          </p:cNvPr>
          <p:cNvSpPr/>
          <p:nvPr/>
        </p:nvSpPr>
        <p:spPr>
          <a:xfrm>
            <a:off x="4529777" y="544239"/>
            <a:ext cx="3077497" cy="608616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矩形 27">
            <a:extLst>
              <a:ext uri="{FF2B5EF4-FFF2-40B4-BE49-F238E27FC236}">
                <a16:creationId xmlns:a16="http://schemas.microsoft.com/office/drawing/2014/main" id="{3145909F-8E3F-4642-AC98-4E4534A3FA68}"/>
              </a:ext>
            </a:extLst>
          </p:cNvPr>
          <p:cNvSpPr/>
          <p:nvPr/>
        </p:nvSpPr>
        <p:spPr>
          <a:xfrm>
            <a:off x="4529776" y="544239"/>
            <a:ext cx="3077497" cy="51376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8" name="文本框 28">
            <a:extLst>
              <a:ext uri="{FF2B5EF4-FFF2-40B4-BE49-F238E27FC236}">
                <a16:creationId xmlns:a16="http://schemas.microsoft.com/office/drawing/2014/main" id="{4050DE17-61CB-4CCA-B129-638F6ADEEF39}"/>
              </a:ext>
            </a:extLst>
          </p:cNvPr>
          <p:cNvSpPr txBox="1"/>
          <p:nvPr/>
        </p:nvSpPr>
        <p:spPr>
          <a:xfrm>
            <a:off x="5294113" y="616454"/>
            <a:ext cx="1548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Healthy Spine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79" name="文本框 51">
            <a:extLst>
              <a:ext uri="{FF2B5EF4-FFF2-40B4-BE49-F238E27FC236}">
                <a16:creationId xmlns:a16="http://schemas.microsoft.com/office/drawing/2014/main" id="{BB736F09-7EA5-4C6E-9331-2045924C26A1}"/>
              </a:ext>
            </a:extLst>
          </p:cNvPr>
          <p:cNvSpPr txBox="1"/>
          <p:nvPr/>
        </p:nvSpPr>
        <p:spPr>
          <a:xfrm>
            <a:off x="4967450" y="1994406"/>
            <a:ext cx="21589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Phone number    </a:t>
            </a:r>
          </a:p>
        </p:txBody>
      </p:sp>
      <p:sp>
        <p:nvSpPr>
          <p:cNvPr id="80" name="矩形: 圆角 52">
            <a:extLst>
              <a:ext uri="{FF2B5EF4-FFF2-40B4-BE49-F238E27FC236}">
                <a16:creationId xmlns:a16="http://schemas.microsoft.com/office/drawing/2014/main" id="{0CD1AC4E-C7C7-4377-A6BC-EF0C543063C3}"/>
              </a:ext>
            </a:extLst>
          </p:cNvPr>
          <p:cNvSpPr/>
          <p:nvPr/>
        </p:nvSpPr>
        <p:spPr>
          <a:xfrm>
            <a:off x="4972805" y="2474878"/>
            <a:ext cx="2179675" cy="38213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1" name="文本框 53">
            <a:extLst>
              <a:ext uri="{FF2B5EF4-FFF2-40B4-BE49-F238E27FC236}">
                <a16:creationId xmlns:a16="http://schemas.microsoft.com/office/drawing/2014/main" id="{CA288E73-7B3E-4C29-B164-6205C9FDE536}"/>
              </a:ext>
            </a:extLst>
          </p:cNvPr>
          <p:cNvSpPr txBox="1"/>
          <p:nvPr/>
        </p:nvSpPr>
        <p:spPr>
          <a:xfrm>
            <a:off x="4967450" y="2537771"/>
            <a:ext cx="21796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E-mail</a:t>
            </a:r>
          </a:p>
        </p:txBody>
      </p:sp>
      <p:sp>
        <p:nvSpPr>
          <p:cNvPr id="82" name="矩形: 圆角 54">
            <a:extLst>
              <a:ext uri="{FF2B5EF4-FFF2-40B4-BE49-F238E27FC236}">
                <a16:creationId xmlns:a16="http://schemas.microsoft.com/office/drawing/2014/main" id="{17F6A7D8-D1AC-422C-91F9-6C495B299A66}"/>
              </a:ext>
            </a:extLst>
          </p:cNvPr>
          <p:cNvSpPr/>
          <p:nvPr/>
        </p:nvSpPr>
        <p:spPr>
          <a:xfrm>
            <a:off x="4967450" y="2988105"/>
            <a:ext cx="2179675" cy="38213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3" name="文本框 55">
            <a:extLst>
              <a:ext uri="{FF2B5EF4-FFF2-40B4-BE49-F238E27FC236}">
                <a16:creationId xmlns:a16="http://schemas.microsoft.com/office/drawing/2014/main" id="{44079A95-8FAA-4ED4-9CCA-263A2B90EFF7}"/>
              </a:ext>
            </a:extLst>
          </p:cNvPr>
          <p:cNvSpPr txBox="1"/>
          <p:nvPr/>
        </p:nvSpPr>
        <p:spPr>
          <a:xfrm>
            <a:off x="4962095" y="3050998"/>
            <a:ext cx="21796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Register</a:t>
            </a:r>
          </a:p>
        </p:txBody>
      </p:sp>
      <p:sp>
        <p:nvSpPr>
          <p:cNvPr id="84" name="矩形: 圆角 56">
            <a:extLst>
              <a:ext uri="{FF2B5EF4-FFF2-40B4-BE49-F238E27FC236}">
                <a16:creationId xmlns:a16="http://schemas.microsoft.com/office/drawing/2014/main" id="{EB21BA32-05F9-495F-BEDD-0BCA25B0D0F5}"/>
              </a:ext>
            </a:extLst>
          </p:cNvPr>
          <p:cNvSpPr/>
          <p:nvPr/>
        </p:nvSpPr>
        <p:spPr>
          <a:xfrm>
            <a:off x="4962095" y="3558433"/>
            <a:ext cx="2179675" cy="38213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5" name="文本框 57">
            <a:extLst>
              <a:ext uri="{FF2B5EF4-FFF2-40B4-BE49-F238E27FC236}">
                <a16:creationId xmlns:a16="http://schemas.microsoft.com/office/drawing/2014/main" id="{D1FEB781-98EB-420D-A423-15E76238E1E8}"/>
              </a:ext>
            </a:extLst>
          </p:cNvPr>
          <p:cNvSpPr txBox="1"/>
          <p:nvPr/>
        </p:nvSpPr>
        <p:spPr>
          <a:xfrm>
            <a:off x="4956740" y="3621326"/>
            <a:ext cx="21796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/>
              <a:t>The Type of Identity Documents</a:t>
            </a:r>
            <a:endParaRPr lang="en-US" altLang="zh-CN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6" name="矩形: 圆角 58">
            <a:extLst>
              <a:ext uri="{FF2B5EF4-FFF2-40B4-BE49-F238E27FC236}">
                <a16:creationId xmlns:a16="http://schemas.microsoft.com/office/drawing/2014/main" id="{5885CEAF-AF29-417D-82CD-E15D6A698C27}"/>
              </a:ext>
            </a:extLst>
          </p:cNvPr>
          <p:cNvSpPr/>
          <p:nvPr/>
        </p:nvSpPr>
        <p:spPr>
          <a:xfrm>
            <a:off x="4946774" y="4108454"/>
            <a:ext cx="2179675" cy="38213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7" name="文本框 59">
            <a:extLst>
              <a:ext uri="{FF2B5EF4-FFF2-40B4-BE49-F238E27FC236}">
                <a16:creationId xmlns:a16="http://schemas.microsoft.com/office/drawing/2014/main" id="{C74E81A2-2699-46F5-B53B-CE27D3109299}"/>
              </a:ext>
            </a:extLst>
          </p:cNvPr>
          <p:cNvSpPr txBox="1"/>
          <p:nvPr/>
        </p:nvSpPr>
        <p:spPr>
          <a:xfrm>
            <a:off x="4941419" y="4171347"/>
            <a:ext cx="21796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/>
              <a:t>ID number</a:t>
            </a:r>
            <a:endParaRPr lang="en-US" altLang="zh-CN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8" name="矩形: 圆角 60">
            <a:extLst>
              <a:ext uri="{FF2B5EF4-FFF2-40B4-BE49-F238E27FC236}">
                <a16:creationId xmlns:a16="http://schemas.microsoft.com/office/drawing/2014/main" id="{6BD73AD9-1A9D-4996-ABD3-62C86096B0E3}"/>
              </a:ext>
            </a:extLst>
          </p:cNvPr>
          <p:cNvSpPr/>
          <p:nvPr/>
        </p:nvSpPr>
        <p:spPr>
          <a:xfrm>
            <a:off x="4969187" y="4646402"/>
            <a:ext cx="2179675" cy="38213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9" name="文本框 61">
            <a:extLst>
              <a:ext uri="{FF2B5EF4-FFF2-40B4-BE49-F238E27FC236}">
                <a16:creationId xmlns:a16="http://schemas.microsoft.com/office/drawing/2014/main" id="{F59BA6A9-ED86-4EAF-B10C-A7A4D84E4B01}"/>
              </a:ext>
            </a:extLst>
          </p:cNvPr>
          <p:cNvSpPr txBox="1"/>
          <p:nvPr/>
        </p:nvSpPr>
        <p:spPr>
          <a:xfrm>
            <a:off x="4963832" y="4709295"/>
            <a:ext cx="21796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/>
              <a:t>Password</a:t>
            </a:r>
            <a:endParaRPr lang="en-US" altLang="zh-CN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0" name="矩形: 圆角 62">
            <a:extLst>
              <a:ext uri="{FF2B5EF4-FFF2-40B4-BE49-F238E27FC236}">
                <a16:creationId xmlns:a16="http://schemas.microsoft.com/office/drawing/2014/main" id="{88A5FBE9-3659-482B-89A6-1CCDA15EBC25}"/>
              </a:ext>
            </a:extLst>
          </p:cNvPr>
          <p:cNvSpPr/>
          <p:nvPr/>
        </p:nvSpPr>
        <p:spPr>
          <a:xfrm>
            <a:off x="4941419" y="5165953"/>
            <a:ext cx="2179675" cy="38213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1" name="文本框 63">
            <a:extLst>
              <a:ext uri="{FF2B5EF4-FFF2-40B4-BE49-F238E27FC236}">
                <a16:creationId xmlns:a16="http://schemas.microsoft.com/office/drawing/2014/main" id="{0D0FE4B9-7204-484B-8CAD-D29A948FB186}"/>
              </a:ext>
            </a:extLst>
          </p:cNvPr>
          <p:cNvSpPr txBox="1"/>
          <p:nvPr/>
        </p:nvSpPr>
        <p:spPr>
          <a:xfrm>
            <a:off x="4936064" y="5228846"/>
            <a:ext cx="21796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/>
              <a:t> Verify password</a:t>
            </a:r>
            <a:endParaRPr lang="en-US" altLang="zh-CN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2" name="文本框 72">
            <a:extLst>
              <a:ext uri="{FF2B5EF4-FFF2-40B4-BE49-F238E27FC236}">
                <a16:creationId xmlns:a16="http://schemas.microsoft.com/office/drawing/2014/main" id="{FB795343-90BA-42D9-99CD-39D0AC1B5AF5}"/>
              </a:ext>
            </a:extLst>
          </p:cNvPr>
          <p:cNvSpPr txBox="1"/>
          <p:nvPr/>
        </p:nvSpPr>
        <p:spPr>
          <a:xfrm>
            <a:off x="4529776" y="1097353"/>
            <a:ext cx="215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&lt; Return</a:t>
            </a:r>
            <a:endParaRPr lang="zh-CN" altLang="en-US" b="1" dirty="0"/>
          </a:p>
        </p:txBody>
      </p:sp>
      <p:sp>
        <p:nvSpPr>
          <p:cNvPr id="93" name="矩形 30">
            <a:extLst>
              <a:ext uri="{FF2B5EF4-FFF2-40B4-BE49-F238E27FC236}">
                <a16:creationId xmlns:a16="http://schemas.microsoft.com/office/drawing/2014/main" id="{36477068-91D2-4290-8487-F212FE01C5B9}"/>
              </a:ext>
            </a:extLst>
          </p:cNvPr>
          <p:cNvSpPr/>
          <p:nvPr/>
        </p:nvSpPr>
        <p:spPr>
          <a:xfrm>
            <a:off x="4529776" y="1457891"/>
            <a:ext cx="3077497" cy="499025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矩形 73">
            <a:extLst>
              <a:ext uri="{FF2B5EF4-FFF2-40B4-BE49-F238E27FC236}">
                <a16:creationId xmlns:a16="http://schemas.microsoft.com/office/drawing/2014/main" id="{82A74D88-9753-42C7-9E20-123732E928F1}"/>
              </a:ext>
            </a:extLst>
          </p:cNvPr>
          <p:cNvSpPr/>
          <p:nvPr/>
        </p:nvSpPr>
        <p:spPr>
          <a:xfrm>
            <a:off x="4636664" y="1544163"/>
            <a:ext cx="2877576" cy="7628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文本框 74">
            <a:extLst>
              <a:ext uri="{FF2B5EF4-FFF2-40B4-BE49-F238E27FC236}">
                <a16:creationId xmlns:a16="http://schemas.microsoft.com/office/drawing/2014/main" id="{B7D52BB3-E67B-4964-A7B8-C7151710DD36}"/>
              </a:ext>
            </a:extLst>
          </p:cNvPr>
          <p:cNvSpPr txBox="1"/>
          <p:nvPr/>
        </p:nvSpPr>
        <p:spPr>
          <a:xfrm>
            <a:off x="4702252" y="1610081"/>
            <a:ext cx="21796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User’s name</a:t>
            </a:r>
          </a:p>
        </p:txBody>
      </p:sp>
      <p:sp>
        <p:nvSpPr>
          <p:cNvPr id="96" name="文本框 75">
            <a:extLst>
              <a:ext uri="{FF2B5EF4-FFF2-40B4-BE49-F238E27FC236}">
                <a16:creationId xmlns:a16="http://schemas.microsoft.com/office/drawing/2014/main" id="{F5E0EB46-4C02-439B-8642-0AE0BFAE70FD}"/>
              </a:ext>
            </a:extLst>
          </p:cNvPr>
          <p:cNvSpPr txBox="1"/>
          <p:nvPr/>
        </p:nvSpPr>
        <p:spPr>
          <a:xfrm>
            <a:off x="4702251" y="1830684"/>
            <a:ext cx="21796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User’s introduction</a:t>
            </a:r>
          </a:p>
        </p:txBody>
      </p:sp>
      <p:sp>
        <p:nvSpPr>
          <p:cNvPr id="97" name="文本框 76">
            <a:extLst>
              <a:ext uri="{FF2B5EF4-FFF2-40B4-BE49-F238E27FC236}">
                <a16:creationId xmlns:a16="http://schemas.microsoft.com/office/drawing/2014/main" id="{41357CFB-9589-484B-9612-69C5E3C5CEF7}"/>
              </a:ext>
            </a:extLst>
          </p:cNvPr>
          <p:cNvSpPr txBox="1"/>
          <p:nvPr/>
        </p:nvSpPr>
        <p:spPr>
          <a:xfrm>
            <a:off x="4967450" y="2868738"/>
            <a:ext cx="21589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Phone number    </a:t>
            </a:r>
          </a:p>
        </p:txBody>
      </p:sp>
      <p:sp>
        <p:nvSpPr>
          <p:cNvPr id="98" name="矩形 77">
            <a:extLst>
              <a:ext uri="{FF2B5EF4-FFF2-40B4-BE49-F238E27FC236}">
                <a16:creationId xmlns:a16="http://schemas.microsoft.com/office/drawing/2014/main" id="{571B2F58-89CB-4748-8790-4FD3A2590417}"/>
              </a:ext>
            </a:extLst>
          </p:cNvPr>
          <p:cNvSpPr/>
          <p:nvPr/>
        </p:nvSpPr>
        <p:spPr>
          <a:xfrm>
            <a:off x="4636664" y="2418495"/>
            <a:ext cx="2877576" cy="7628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文本框 78">
            <a:extLst>
              <a:ext uri="{FF2B5EF4-FFF2-40B4-BE49-F238E27FC236}">
                <a16:creationId xmlns:a16="http://schemas.microsoft.com/office/drawing/2014/main" id="{76B74191-B0A9-4CB5-8839-D43E6962911C}"/>
              </a:ext>
            </a:extLst>
          </p:cNvPr>
          <p:cNvSpPr txBox="1"/>
          <p:nvPr/>
        </p:nvSpPr>
        <p:spPr>
          <a:xfrm>
            <a:off x="4702252" y="2484413"/>
            <a:ext cx="21796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User’s name</a:t>
            </a:r>
          </a:p>
        </p:txBody>
      </p:sp>
      <p:sp>
        <p:nvSpPr>
          <p:cNvPr id="100" name="文本框 79">
            <a:extLst>
              <a:ext uri="{FF2B5EF4-FFF2-40B4-BE49-F238E27FC236}">
                <a16:creationId xmlns:a16="http://schemas.microsoft.com/office/drawing/2014/main" id="{65E0B32B-7986-4C72-84A5-F1854B1AFAF6}"/>
              </a:ext>
            </a:extLst>
          </p:cNvPr>
          <p:cNvSpPr txBox="1"/>
          <p:nvPr/>
        </p:nvSpPr>
        <p:spPr>
          <a:xfrm>
            <a:off x="4702251" y="2705016"/>
            <a:ext cx="21796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User’s introduction</a:t>
            </a:r>
          </a:p>
        </p:txBody>
      </p:sp>
      <p:sp>
        <p:nvSpPr>
          <p:cNvPr id="101" name="文本框 80">
            <a:extLst>
              <a:ext uri="{FF2B5EF4-FFF2-40B4-BE49-F238E27FC236}">
                <a16:creationId xmlns:a16="http://schemas.microsoft.com/office/drawing/2014/main" id="{A86889A6-03B1-4E99-B6D0-3AC390851CBE}"/>
              </a:ext>
            </a:extLst>
          </p:cNvPr>
          <p:cNvSpPr txBox="1"/>
          <p:nvPr/>
        </p:nvSpPr>
        <p:spPr>
          <a:xfrm>
            <a:off x="4967450" y="3752463"/>
            <a:ext cx="21589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Phone number    </a:t>
            </a:r>
          </a:p>
        </p:txBody>
      </p:sp>
      <p:sp>
        <p:nvSpPr>
          <p:cNvPr id="102" name="矩形 81">
            <a:extLst>
              <a:ext uri="{FF2B5EF4-FFF2-40B4-BE49-F238E27FC236}">
                <a16:creationId xmlns:a16="http://schemas.microsoft.com/office/drawing/2014/main" id="{C7B43D21-B791-4266-8F2E-79A0E8FF3F0F}"/>
              </a:ext>
            </a:extLst>
          </p:cNvPr>
          <p:cNvSpPr/>
          <p:nvPr/>
        </p:nvSpPr>
        <p:spPr>
          <a:xfrm>
            <a:off x="4636664" y="3302220"/>
            <a:ext cx="2877576" cy="7628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文本框 82">
            <a:extLst>
              <a:ext uri="{FF2B5EF4-FFF2-40B4-BE49-F238E27FC236}">
                <a16:creationId xmlns:a16="http://schemas.microsoft.com/office/drawing/2014/main" id="{C4D50692-8F85-4540-ACA7-A9F6734C8EB2}"/>
              </a:ext>
            </a:extLst>
          </p:cNvPr>
          <p:cNvSpPr txBox="1"/>
          <p:nvPr/>
        </p:nvSpPr>
        <p:spPr>
          <a:xfrm>
            <a:off x="4702252" y="3368138"/>
            <a:ext cx="21796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User’s name</a:t>
            </a:r>
          </a:p>
        </p:txBody>
      </p:sp>
      <p:sp>
        <p:nvSpPr>
          <p:cNvPr id="104" name="文本框 83">
            <a:extLst>
              <a:ext uri="{FF2B5EF4-FFF2-40B4-BE49-F238E27FC236}">
                <a16:creationId xmlns:a16="http://schemas.microsoft.com/office/drawing/2014/main" id="{D3C8E8FC-9E64-4260-8FFE-906764A78FED}"/>
              </a:ext>
            </a:extLst>
          </p:cNvPr>
          <p:cNvSpPr txBox="1"/>
          <p:nvPr/>
        </p:nvSpPr>
        <p:spPr>
          <a:xfrm>
            <a:off x="4702251" y="3588741"/>
            <a:ext cx="21796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User’s introduction</a:t>
            </a:r>
          </a:p>
        </p:txBody>
      </p:sp>
      <p:sp>
        <p:nvSpPr>
          <p:cNvPr id="105" name="文本框 84">
            <a:extLst>
              <a:ext uri="{FF2B5EF4-FFF2-40B4-BE49-F238E27FC236}">
                <a16:creationId xmlns:a16="http://schemas.microsoft.com/office/drawing/2014/main" id="{A545FC88-1359-4715-95D8-8AEB4D621936}"/>
              </a:ext>
            </a:extLst>
          </p:cNvPr>
          <p:cNvSpPr txBox="1"/>
          <p:nvPr/>
        </p:nvSpPr>
        <p:spPr>
          <a:xfrm>
            <a:off x="4967450" y="4686981"/>
            <a:ext cx="21589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Phone number    </a:t>
            </a:r>
          </a:p>
        </p:txBody>
      </p:sp>
      <p:sp>
        <p:nvSpPr>
          <p:cNvPr id="106" name="矩形 85">
            <a:extLst>
              <a:ext uri="{FF2B5EF4-FFF2-40B4-BE49-F238E27FC236}">
                <a16:creationId xmlns:a16="http://schemas.microsoft.com/office/drawing/2014/main" id="{5BE4E4E2-6FA3-4EB7-98CB-959610A3E7BF}"/>
              </a:ext>
            </a:extLst>
          </p:cNvPr>
          <p:cNvSpPr/>
          <p:nvPr/>
        </p:nvSpPr>
        <p:spPr>
          <a:xfrm>
            <a:off x="4636664" y="4188834"/>
            <a:ext cx="2877576" cy="7628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文本框 86">
            <a:extLst>
              <a:ext uri="{FF2B5EF4-FFF2-40B4-BE49-F238E27FC236}">
                <a16:creationId xmlns:a16="http://schemas.microsoft.com/office/drawing/2014/main" id="{EAA7EC39-947A-4AEA-B975-A0FA98AB9D5A}"/>
              </a:ext>
            </a:extLst>
          </p:cNvPr>
          <p:cNvSpPr txBox="1"/>
          <p:nvPr/>
        </p:nvSpPr>
        <p:spPr>
          <a:xfrm>
            <a:off x="4702252" y="4302656"/>
            <a:ext cx="21796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User’s name</a:t>
            </a:r>
          </a:p>
        </p:txBody>
      </p:sp>
      <p:sp>
        <p:nvSpPr>
          <p:cNvPr id="108" name="文本框 87">
            <a:extLst>
              <a:ext uri="{FF2B5EF4-FFF2-40B4-BE49-F238E27FC236}">
                <a16:creationId xmlns:a16="http://schemas.microsoft.com/office/drawing/2014/main" id="{61729FFC-3659-4750-A293-DB03F2F36BE2}"/>
              </a:ext>
            </a:extLst>
          </p:cNvPr>
          <p:cNvSpPr txBox="1"/>
          <p:nvPr/>
        </p:nvSpPr>
        <p:spPr>
          <a:xfrm>
            <a:off x="4702251" y="4523259"/>
            <a:ext cx="21796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User’s introduction</a:t>
            </a:r>
          </a:p>
        </p:txBody>
      </p:sp>
      <p:sp>
        <p:nvSpPr>
          <p:cNvPr id="109" name="文本框 88">
            <a:extLst>
              <a:ext uri="{FF2B5EF4-FFF2-40B4-BE49-F238E27FC236}">
                <a16:creationId xmlns:a16="http://schemas.microsoft.com/office/drawing/2014/main" id="{811E74D9-E070-4D43-BE3A-F47BF594D4DA}"/>
              </a:ext>
            </a:extLst>
          </p:cNvPr>
          <p:cNvSpPr txBox="1"/>
          <p:nvPr/>
        </p:nvSpPr>
        <p:spPr>
          <a:xfrm>
            <a:off x="4982864" y="5545523"/>
            <a:ext cx="21589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Phone number    </a:t>
            </a:r>
          </a:p>
        </p:txBody>
      </p:sp>
      <p:sp>
        <p:nvSpPr>
          <p:cNvPr id="110" name="矩形 89">
            <a:extLst>
              <a:ext uri="{FF2B5EF4-FFF2-40B4-BE49-F238E27FC236}">
                <a16:creationId xmlns:a16="http://schemas.microsoft.com/office/drawing/2014/main" id="{84F6710B-0216-4F0F-88AF-18084B5BA7AC}"/>
              </a:ext>
            </a:extLst>
          </p:cNvPr>
          <p:cNvSpPr/>
          <p:nvPr/>
        </p:nvSpPr>
        <p:spPr>
          <a:xfrm>
            <a:off x="4652078" y="5095280"/>
            <a:ext cx="2877576" cy="7628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" name="文本框 90">
            <a:extLst>
              <a:ext uri="{FF2B5EF4-FFF2-40B4-BE49-F238E27FC236}">
                <a16:creationId xmlns:a16="http://schemas.microsoft.com/office/drawing/2014/main" id="{6AEC4ADD-A282-47A2-88A4-272E152E1F2A}"/>
              </a:ext>
            </a:extLst>
          </p:cNvPr>
          <p:cNvSpPr txBox="1"/>
          <p:nvPr/>
        </p:nvSpPr>
        <p:spPr>
          <a:xfrm>
            <a:off x="4717666" y="5161198"/>
            <a:ext cx="21796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User’s name</a:t>
            </a:r>
          </a:p>
        </p:txBody>
      </p:sp>
      <p:sp>
        <p:nvSpPr>
          <p:cNvPr id="112" name="文本框 91">
            <a:extLst>
              <a:ext uri="{FF2B5EF4-FFF2-40B4-BE49-F238E27FC236}">
                <a16:creationId xmlns:a16="http://schemas.microsoft.com/office/drawing/2014/main" id="{CEE25E59-1E3F-4295-9DD7-D2B31712E8CB}"/>
              </a:ext>
            </a:extLst>
          </p:cNvPr>
          <p:cNvSpPr txBox="1"/>
          <p:nvPr/>
        </p:nvSpPr>
        <p:spPr>
          <a:xfrm>
            <a:off x="4717665" y="5381801"/>
            <a:ext cx="21796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User’s introduction</a:t>
            </a:r>
          </a:p>
        </p:txBody>
      </p:sp>
      <p:sp>
        <p:nvSpPr>
          <p:cNvPr id="118" name="矩形: 圆角 32">
            <a:extLst>
              <a:ext uri="{FF2B5EF4-FFF2-40B4-BE49-F238E27FC236}">
                <a16:creationId xmlns:a16="http://schemas.microsoft.com/office/drawing/2014/main" id="{F1009286-E117-4736-A6CE-552F3275FAC5}"/>
              </a:ext>
            </a:extLst>
          </p:cNvPr>
          <p:cNvSpPr/>
          <p:nvPr/>
        </p:nvSpPr>
        <p:spPr>
          <a:xfrm>
            <a:off x="8253221" y="544239"/>
            <a:ext cx="3077497" cy="608616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9" name="矩形 33">
            <a:extLst>
              <a:ext uri="{FF2B5EF4-FFF2-40B4-BE49-F238E27FC236}">
                <a16:creationId xmlns:a16="http://schemas.microsoft.com/office/drawing/2014/main" id="{28E81B95-1F98-4B6C-9BAE-02CFA0A2A129}"/>
              </a:ext>
            </a:extLst>
          </p:cNvPr>
          <p:cNvSpPr/>
          <p:nvPr/>
        </p:nvSpPr>
        <p:spPr>
          <a:xfrm>
            <a:off x="8253220" y="544239"/>
            <a:ext cx="3077497" cy="51376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0" name="文本框 34">
            <a:extLst>
              <a:ext uri="{FF2B5EF4-FFF2-40B4-BE49-F238E27FC236}">
                <a16:creationId xmlns:a16="http://schemas.microsoft.com/office/drawing/2014/main" id="{810A360E-32B1-4DF9-A443-C2417F78F045}"/>
              </a:ext>
            </a:extLst>
          </p:cNvPr>
          <p:cNvSpPr txBox="1"/>
          <p:nvPr/>
        </p:nvSpPr>
        <p:spPr>
          <a:xfrm>
            <a:off x="9017557" y="616454"/>
            <a:ext cx="1548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Healthy Spine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21" name="文本框 35">
            <a:extLst>
              <a:ext uri="{FF2B5EF4-FFF2-40B4-BE49-F238E27FC236}">
                <a16:creationId xmlns:a16="http://schemas.microsoft.com/office/drawing/2014/main" id="{A2540254-D25C-4346-A0A4-28497B65E021}"/>
              </a:ext>
            </a:extLst>
          </p:cNvPr>
          <p:cNvSpPr txBox="1"/>
          <p:nvPr/>
        </p:nvSpPr>
        <p:spPr>
          <a:xfrm>
            <a:off x="10451734" y="6261075"/>
            <a:ext cx="1092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Me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122" name="矩形 36">
            <a:extLst>
              <a:ext uri="{FF2B5EF4-FFF2-40B4-BE49-F238E27FC236}">
                <a16:creationId xmlns:a16="http://schemas.microsoft.com/office/drawing/2014/main" id="{550A9B0D-2656-46A7-A1D8-8BBEF93DFEFA}"/>
              </a:ext>
            </a:extLst>
          </p:cNvPr>
          <p:cNvSpPr/>
          <p:nvPr/>
        </p:nvSpPr>
        <p:spPr>
          <a:xfrm>
            <a:off x="8369213" y="1643978"/>
            <a:ext cx="2845510" cy="4689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3" name="文本框 37">
            <a:extLst>
              <a:ext uri="{FF2B5EF4-FFF2-40B4-BE49-F238E27FC236}">
                <a16:creationId xmlns:a16="http://schemas.microsoft.com/office/drawing/2014/main" id="{B8FFFB77-A9CC-4ABB-8BDA-7D291A706606}"/>
              </a:ext>
            </a:extLst>
          </p:cNvPr>
          <p:cNvSpPr txBox="1"/>
          <p:nvPr/>
        </p:nvSpPr>
        <p:spPr>
          <a:xfrm>
            <a:off x="8467387" y="1712746"/>
            <a:ext cx="264629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Name      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Gender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Date of Birth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E-mail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Phone Number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ID Number</a:t>
            </a:r>
          </a:p>
          <a:p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124" name="文本框 39">
            <a:extLst>
              <a:ext uri="{FF2B5EF4-FFF2-40B4-BE49-F238E27FC236}">
                <a16:creationId xmlns:a16="http://schemas.microsoft.com/office/drawing/2014/main" id="{8C686398-D935-4839-8AD2-A98091DF633B}"/>
              </a:ext>
            </a:extLst>
          </p:cNvPr>
          <p:cNvSpPr txBox="1"/>
          <p:nvPr/>
        </p:nvSpPr>
        <p:spPr>
          <a:xfrm>
            <a:off x="8290333" y="1173282"/>
            <a:ext cx="215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&lt; Return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2933968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5D0431F-C2D2-425E-AD4D-BA3DC8F17DB8}"/>
              </a:ext>
            </a:extLst>
          </p:cNvPr>
          <p:cNvSpPr txBox="1"/>
          <p:nvPr/>
        </p:nvSpPr>
        <p:spPr>
          <a:xfrm>
            <a:off x="0" y="0"/>
            <a:ext cx="437331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000" b="1" dirty="0" err="1">
                <a:solidFill>
                  <a:schemeClr val="bg1"/>
                </a:solidFill>
              </a:rPr>
              <a:t>Treatment</a:t>
            </a:r>
            <a:r>
              <a:rPr lang="pt-PT" sz="4000" b="1" dirty="0">
                <a:solidFill>
                  <a:schemeClr val="bg1"/>
                </a:solidFill>
              </a:rPr>
              <a:t> Record</a:t>
            </a:r>
            <a:endParaRPr lang="en-GB" sz="4000" b="1" dirty="0">
              <a:solidFill>
                <a:schemeClr val="bg1"/>
              </a:solidFill>
            </a:endParaRPr>
          </a:p>
        </p:txBody>
      </p:sp>
      <p:sp>
        <p:nvSpPr>
          <p:cNvPr id="5" name="矩形: 圆角 26">
            <a:extLst>
              <a:ext uri="{FF2B5EF4-FFF2-40B4-BE49-F238E27FC236}">
                <a16:creationId xmlns:a16="http://schemas.microsoft.com/office/drawing/2014/main" id="{9E33EB2C-6F08-4433-8AB1-461FC33D20D0}"/>
              </a:ext>
            </a:extLst>
          </p:cNvPr>
          <p:cNvSpPr/>
          <p:nvPr/>
        </p:nvSpPr>
        <p:spPr>
          <a:xfrm>
            <a:off x="441004" y="707886"/>
            <a:ext cx="3077497" cy="608616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27">
            <a:extLst>
              <a:ext uri="{FF2B5EF4-FFF2-40B4-BE49-F238E27FC236}">
                <a16:creationId xmlns:a16="http://schemas.microsoft.com/office/drawing/2014/main" id="{5A07D43F-525C-4C40-94A4-B216D203EDDC}"/>
              </a:ext>
            </a:extLst>
          </p:cNvPr>
          <p:cNvSpPr/>
          <p:nvPr/>
        </p:nvSpPr>
        <p:spPr>
          <a:xfrm>
            <a:off x="441003" y="707886"/>
            <a:ext cx="3077497" cy="51376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文本框 28">
            <a:extLst>
              <a:ext uri="{FF2B5EF4-FFF2-40B4-BE49-F238E27FC236}">
                <a16:creationId xmlns:a16="http://schemas.microsoft.com/office/drawing/2014/main" id="{D5E9DF22-C1C4-46BD-9F66-4AB2FC2AC0D4}"/>
              </a:ext>
            </a:extLst>
          </p:cNvPr>
          <p:cNvSpPr txBox="1"/>
          <p:nvPr/>
        </p:nvSpPr>
        <p:spPr>
          <a:xfrm>
            <a:off x="1205340" y="780101"/>
            <a:ext cx="1548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Healthy Spine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8" name="文本框 31">
            <a:extLst>
              <a:ext uri="{FF2B5EF4-FFF2-40B4-BE49-F238E27FC236}">
                <a16:creationId xmlns:a16="http://schemas.microsoft.com/office/drawing/2014/main" id="{F71DD022-A890-452E-8A2F-040118E68A0D}"/>
              </a:ext>
            </a:extLst>
          </p:cNvPr>
          <p:cNvSpPr txBox="1"/>
          <p:nvPr/>
        </p:nvSpPr>
        <p:spPr>
          <a:xfrm>
            <a:off x="480517" y="1293863"/>
            <a:ext cx="215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&lt; Return</a:t>
            </a:r>
            <a:endParaRPr lang="zh-CN" altLang="en-US" b="1" dirty="0"/>
          </a:p>
        </p:txBody>
      </p:sp>
      <p:sp>
        <p:nvSpPr>
          <p:cNvPr id="9" name="矩形: 圆角 20">
            <a:extLst>
              <a:ext uri="{FF2B5EF4-FFF2-40B4-BE49-F238E27FC236}">
                <a16:creationId xmlns:a16="http://schemas.microsoft.com/office/drawing/2014/main" id="{FD013B8D-FA20-4CAF-8D69-09C56094D257}"/>
              </a:ext>
            </a:extLst>
          </p:cNvPr>
          <p:cNvSpPr/>
          <p:nvPr/>
        </p:nvSpPr>
        <p:spPr>
          <a:xfrm>
            <a:off x="586413" y="2179547"/>
            <a:ext cx="2751552" cy="5137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文本框 1">
            <a:extLst>
              <a:ext uri="{FF2B5EF4-FFF2-40B4-BE49-F238E27FC236}">
                <a16:creationId xmlns:a16="http://schemas.microsoft.com/office/drawing/2014/main" id="{382B77D0-B760-4B2D-8E2C-912D4D0C0433}"/>
              </a:ext>
            </a:extLst>
          </p:cNvPr>
          <p:cNvSpPr txBox="1"/>
          <p:nvPr/>
        </p:nvSpPr>
        <p:spPr>
          <a:xfrm>
            <a:off x="687571" y="2259520"/>
            <a:ext cx="2576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Create treatment record</a:t>
            </a:r>
          </a:p>
        </p:txBody>
      </p:sp>
      <p:sp>
        <p:nvSpPr>
          <p:cNvPr id="11" name="矩形: 圆角 20">
            <a:extLst>
              <a:ext uri="{FF2B5EF4-FFF2-40B4-BE49-F238E27FC236}">
                <a16:creationId xmlns:a16="http://schemas.microsoft.com/office/drawing/2014/main" id="{931050FE-8132-48D9-8098-0C89EEF8433D}"/>
              </a:ext>
            </a:extLst>
          </p:cNvPr>
          <p:cNvSpPr/>
          <p:nvPr/>
        </p:nvSpPr>
        <p:spPr>
          <a:xfrm>
            <a:off x="586413" y="2933216"/>
            <a:ext cx="2751552" cy="5137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文本框 1">
            <a:extLst>
              <a:ext uri="{FF2B5EF4-FFF2-40B4-BE49-F238E27FC236}">
                <a16:creationId xmlns:a16="http://schemas.microsoft.com/office/drawing/2014/main" id="{4FC69E74-A506-45E2-8EE8-5ECBCD202D95}"/>
              </a:ext>
            </a:extLst>
          </p:cNvPr>
          <p:cNvSpPr txBox="1"/>
          <p:nvPr/>
        </p:nvSpPr>
        <p:spPr>
          <a:xfrm>
            <a:off x="716735" y="3014984"/>
            <a:ext cx="2621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Modify treatment record</a:t>
            </a:r>
          </a:p>
        </p:txBody>
      </p:sp>
      <p:sp>
        <p:nvSpPr>
          <p:cNvPr id="13" name="矩形: 圆角 20">
            <a:extLst>
              <a:ext uri="{FF2B5EF4-FFF2-40B4-BE49-F238E27FC236}">
                <a16:creationId xmlns:a16="http://schemas.microsoft.com/office/drawing/2014/main" id="{DDA626D8-80A9-4BCF-A5E3-8454A14E918D}"/>
              </a:ext>
            </a:extLst>
          </p:cNvPr>
          <p:cNvSpPr/>
          <p:nvPr/>
        </p:nvSpPr>
        <p:spPr>
          <a:xfrm>
            <a:off x="586413" y="3724415"/>
            <a:ext cx="2751552" cy="5137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文本框 1">
            <a:extLst>
              <a:ext uri="{FF2B5EF4-FFF2-40B4-BE49-F238E27FC236}">
                <a16:creationId xmlns:a16="http://schemas.microsoft.com/office/drawing/2014/main" id="{D97925B6-9FD4-4BED-A84A-66CA5CFC85FA}"/>
              </a:ext>
            </a:extLst>
          </p:cNvPr>
          <p:cNvSpPr txBox="1"/>
          <p:nvPr/>
        </p:nvSpPr>
        <p:spPr>
          <a:xfrm>
            <a:off x="695585" y="3812052"/>
            <a:ext cx="2568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Delete treatment record</a:t>
            </a:r>
          </a:p>
        </p:txBody>
      </p:sp>
      <p:sp>
        <p:nvSpPr>
          <p:cNvPr id="15" name="矩形: 圆角 20">
            <a:extLst>
              <a:ext uri="{FF2B5EF4-FFF2-40B4-BE49-F238E27FC236}">
                <a16:creationId xmlns:a16="http://schemas.microsoft.com/office/drawing/2014/main" id="{BCEDF3F1-0646-4C38-AF1D-CE8E3D3C698E}"/>
              </a:ext>
            </a:extLst>
          </p:cNvPr>
          <p:cNvSpPr/>
          <p:nvPr/>
        </p:nvSpPr>
        <p:spPr>
          <a:xfrm>
            <a:off x="590524" y="4496509"/>
            <a:ext cx="2751552" cy="5137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文本框 1">
            <a:extLst>
              <a:ext uri="{FF2B5EF4-FFF2-40B4-BE49-F238E27FC236}">
                <a16:creationId xmlns:a16="http://schemas.microsoft.com/office/drawing/2014/main" id="{FF7E1FC2-35D0-4025-A520-D10D6BE7C55F}"/>
              </a:ext>
            </a:extLst>
          </p:cNvPr>
          <p:cNvSpPr txBox="1"/>
          <p:nvPr/>
        </p:nvSpPr>
        <p:spPr>
          <a:xfrm>
            <a:off x="837451" y="4576358"/>
            <a:ext cx="2284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See treatment record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4485F6D-1B37-4132-A8F4-49BB1EEBC5D3}"/>
              </a:ext>
            </a:extLst>
          </p:cNvPr>
          <p:cNvSpPr txBox="1"/>
          <p:nvPr/>
        </p:nvSpPr>
        <p:spPr>
          <a:xfrm>
            <a:off x="5349228" y="133207"/>
            <a:ext cx="29899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</a:rPr>
              <a:t>Create treatment record</a:t>
            </a:r>
          </a:p>
        </p:txBody>
      </p:sp>
      <p:sp>
        <p:nvSpPr>
          <p:cNvPr id="18" name="矩形: 圆角 26">
            <a:extLst>
              <a:ext uri="{FF2B5EF4-FFF2-40B4-BE49-F238E27FC236}">
                <a16:creationId xmlns:a16="http://schemas.microsoft.com/office/drawing/2014/main" id="{F4215D5A-ADAA-4E19-90C0-AA8FE937D028}"/>
              </a:ext>
            </a:extLst>
          </p:cNvPr>
          <p:cNvSpPr/>
          <p:nvPr/>
        </p:nvSpPr>
        <p:spPr>
          <a:xfrm>
            <a:off x="5349229" y="533317"/>
            <a:ext cx="3077497" cy="608616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27">
            <a:extLst>
              <a:ext uri="{FF2B5EF4-FFF2-40B4-BE49-F238E27FC236}">
                <a16:creationId xmlns:a16="http://schemas.microsoft.com/office/drawing/2014/main" id="{4363237D-DD40-4F51-A47C-868256CCEA52}"/>
              </a:ext>
            </a:extLst>
          </p:cNvPr>
          <p:cNvSpPr/>
          <p:nvPr/>
        </p:nvSpPr>
        <p:spPr>
          <a:xfrm>
            <a:off x="5349228" y="533317"/>
            <a:ext cx="3077497" cy="51376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0" name="文本框 28">
            <a:extLst>
              <a:ext uri="{FF2B5EF4-FFF2-40B4-BE49-F238E27FC236}">
                <a16:creationId xmlns:a16="http://schemas.microsoft.com/office/drawing/2014/main" id="{28D70DEB-CB55-4F01-BEBA-F7B1D4DCDCC3}"/>
              </a:ext>
            </a:extLst>
          </p:cNvPr>
          <p:cNvSpPr txBox="1"/>
          <p:nvPr/>
        </p:nvSpPr>
        <p:spPr>
          <a:xfrm>
            <a:off x="6113565" y="605532"/>
            <a:ext cx="1548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Healthy Spine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1" name="矩形 30">
            <a:extLst>
              <a:ext uri="{FF2B5EF4-FFF2-40B4-BE49-F238E27FC236}">
                <a16:creationId xmlns:a16="http://schemas.microsoft.com/office/drawing/2014/main" id="{EA2802B7-AC85-4078-8469-06DBDD1336AC}"/>
              </a:ext>
            </a:extLst>
          </p:cNvPr>
          <p:cNvSpPr/>
          <p:nvPr/>
        </p:nvSpPr>
        <p:spPr>
          <a:xfrm>
            <a:off x="5636488" y="1513391"/>
            <a:ext cx="2423296" cy="11799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31">
            <a:extLst>
              <a:ext uri="{FF2B5EF4-FFF2-40B4-BE49-F238E27FC236}">
                <a16:creationId xmlns:a16="http://schemas.microsoft.com/office/drawing/2014/main" id="{698549C7-CF14-4CE2-B990-E3D31BA0983A}"/>
              </a:ext>
            </a:extLst>
          </p:cNvPr>
          <p:cNvSpPr txBox="1"/>
          <p:nvPr/>
        </p:nvSpPr>
        <p:spPr>
          <a:xfrm>
            <a:off x="5808476" y="1543811"/>
            <a:ext cx="215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</a:rPr>
              <a:t>Create treatment record 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23" name="矩形: 圆角 50">
            <a:extLst>
              <a:ext uri="{FF2B5EF4-FFF2-40B4-BE49-F238E27FC236}">
                <a16:creationId xmlns:a16="http://schemas.microsoft.com/office/drawing/2014/main" id="{784395D1-112D-404A-8344-73AA9BEB71D7}"/>
              </a:ext>
            </a:extLst>
          </p:cNvPr>
          <p:cNvSpPr/>
          <p:nvPr/>
        </p:nvSpPr>
        <p:spPr>
          <a:xfrm>
            <a:off x="5770836" y="2231459"/>
            <a:ext cx="2159000" cy="38213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4" name="文本框 51">
            <a:extLst>
              <a:ext uri="{FF2B5EF4-FFF2-40B4-BE49-F238E27FC236}">
                <a16:creationId xmlns:a16="http://schemas.microsoft.com/office/drawing/2014/main" id="{32E9CA76-3BB1-4903-B191-34C2693ED820}"/>
              </a:ext>
            </a:extLst>
          </p:cNvPr>
          <p:cNvSpPr txBox="1"/>
          <p:nvPr/>
        </p:nvSpPr>
        <p:spPr>
          <a:xfrm>
            <a:off x="5765480" y="2271061"/>
            <a:ext cx="21589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/>
              <a:t>ID number</a:t>
            </a:r>
            <a:endParaRPr lang="en-US" altLang="zh-CN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7" name="矩形: 圆角 64">
            <a:extLst>
              <a:ext uri="{FF2B5EF4-FFF2-40B4-BE49-F238E27FC236}">
                <a16:creationId xmlns:a16="http://schemas.microsoft.com/office/drawing/2014/main" id="{C25F9FE6-09D0-4526-84BB-57A15FA6EF06}"/>
              </a:ext>
            </a:extLst>
          </p:cNvPr>
          <p:cNvSpPr/>
          <p:nvPr/>
        </p:nvSpPr>
        <p:spPr>
          <a:xfrm>
            <a:off x="5755516" y="6026902"/>
            <a:ext cx="2179675" cy="38213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8" name="文本框 65">
            <a:extLst>
              <a:ext uri="{FF2B5EF4-FFF2-40B4-BE49-F238E27FC236}">
                <a16:creationId xmlns:a16="http://schemas.microsoft.com/office/drawing/2014/main" id="{E6E60E29-4AAC-4B2C-99C3-4BA3B6C9DCEF}"/>
              </a:ext>
            </a:extLst>
          </p:cNvPr>
          <p:cNvSpPr txBox="1"/>
          <p:nvPr/>
        </p:nvSpPr>
        <p:spPr>
          <a:xfrm>
            <a:off x="5750161" y="6089795"/>
            <a:ext cx="21796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/>
              <a:t>Confirm</a:t>
            </a:r>
            <a:endParaRPr lang="en-US" altLang="zh-CN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9" name="文本框 72">
            <a:extLst>
              <a:ext uri="{FF2B5EF4-FFF2-40B4-BE49-F238E27FC236}">
                <a16:creationId xmlns:a16="http://schemas.microsoft.com/office/drawing/2014/main" id="{94E4B446-8520-4DA7-8FFD-E30760CB47BA}"/>
              </a:ext>
            </a:extLst>
          </p:cNvPr>
          <p:cNvSpPr txBox="1"/>
          <p:nvPr/>
        </p:nvSpPr>
        <p:spPr>
          <a:xfrm>
            <a:off x="5349228" y="1086431"/>
            <a:ext cx="215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&lt; Return</a:t>
            </a:r>
            <a:endParaRPr lang="zh-CN" altLang="en-US" b="1" dirty="0"/>
          </a:p>
        </p:txBody>
      </p:sp>
      <p:sp>
        <p:nvSpPr>
          <p:cNvPr id="40" name="矩形 133">
            <a:extLst>
              <a:ext uri="{FF2B5EF4-FFF2-40B4-BE49-F238E27FC236}">
                <a16:creationId xmlns:a16="http://schemas.microsoft.com/office/drawing/2014/main" id="{C48E57CB-139E-4455-BC0E-E3120AA07D19}"/>
              </a:ext>
            </a:extLst>
          </p:cNvPr>
          <p:cNvSpPr/>
          <p:nvPr/>
        </p:nvSpPr>
        <p:spPr>
          <a:xfrm>
            <a:off x="5451031" y="2847079"/>
            <a:ext cx="2850504" cy="8581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1" name="图片 134">
            <a:extLst>
              <a:ext uri="{FF2B5EF4-FFF2-40B4-BE49-F238E27FC236}">
                <a16:creationId xmlns:a16="http://schemas.microsoft.com/office/drawing/2014/main" id="{2DA52882-9F2E-48CA-92A2-F1F081473E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5595423" y="3055798"/>
            <a:ext cx="513987" cy="512381"/>
          </a:xfrm>
          <a:prstGeom prst="rect">
            <a:avLst/>
          </a:prstGeom>
        </p:spPr>
      </p:pic>
      <p:sp>
        <p:nvSpPr>
          <p:cNvPr id="42" name="文本框 135">
            <a:extLst>
              <a:ext uri="{FF2B5EF4-FFF2-40B4-BE49-F238E27FC236}">
                <a16:creationId xmlns:a16="http://schemas.microsoft.com/office/drawing/2014/main" id="{8F52DC35-611F-44A5-BF71-96EAB3AFA197}"/>
              </a:ext>
            </a:extLst>
          </p:cNvPr>
          <p:cNvSpPr txBox="1"/>
          <p:nvPr/>
        </p:nvSpPr>
        <p:spPr>
          <a:xfrm>
            <a:off x="6175609" y="3153853"/>
            <a:ext cx="21796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Upload Your X-ray Film</a:t>
            </a:r>
          </a:p>
        </p:txBody>
      </p:sp>
      <p:sp>
        <p:nvSpPr>
          <p:cNvPr id="43" name="文本框 64">
            <a:extLst>
              <a:ext uri="{FF2B5EF4-FFF2-40B4-BE49-F238E27FC236}">
                <a16:creationId xmlns:a16="http://schemas.microsoft.com/office/drawing/2014/main" id="{6911BB4D-6615-4DB8-A504-A3B5EC385140}"/>
              </a:ext>
            </a:extLst>
          </p:cNvPr>
          <p:cNvSpPr txBox="1"/>
          <p:nvPr/>
        </p:nvSpPr>
        <p:spPr>
          <a:xfrm>
            <a:off x="5451031" y="3835484"/>
            <a:ext cx="284812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Please note that there are specific format requirements for the uploaded X-rays.</a:t>
            </a:r>
          </a:p>
        </p:txBody>
      </p:sp>
    </p:spTree>
    <p:extLst>
      <p:ext uri="{BB962C8B-B14F-4D97-AF65-F5344CB8AC3E}">
        <p14:creationId xmlns:p14="http://schemas.microsoft.com/office/powerpoint/2010/main" val="29741807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96">
            <a:extLst>
              <a:ext uri="{FF2B5EF4-FFF2-40B4-BE49-F238E27FC236}">
                <a16:creationId xmlns:a16="http://schemas.microsoft.com/office/drawing/2014/main" id="{BFF5D943-9058-4FA3-BB69-C6A5AF921537}"/>
              </a:ext>
            </a:extLst>
          </p:cNvPr>
          <p:cNvSpPr/>
          <p:nvPr/>
        </p:nvSpPr>
        <p:spPr>
          <a:xfrm>
            <a:off x="189401" y="493984"/>
            <a:ext cx="3077497" cy="608616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97">
            <a:extLst>
              <a:ext uri="{FF2B5EF4-FFF2-40B4-BE49-F238E27FC236}">
                <a16:creationId xmlns:a16="http://schemas.microsoft.com/office/drawing/2014/main" id="{C81C78F0-CEC5-4926-8E76-22DDD5A1A2D0}"/>
              </a:ext>
            </a:extLst>
          </p:cNvPr>
          <p:cNvSpPr/>
          <p:nvPr/>
        </p:nvSpPr>
        <p:spPr>
          <a:xfrm>
            <a:off x="189400" y="493984"/>
            <a:ext cx="3077497" cy="51376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文本框 98">
            <a:extLst>
              <a:ext uri="{FF2B5EF4-FFF2-40B4-BE49-F238E27FC236}">
                <a16:creationId xmlns:a16="http://schemas.microsoft.com/office/drawing/2014/main" id="{15052CCA-7153-4AF8-96B9-ECF4868893B7}"/>
              </a:ext>
            </a:extLst>
          </p:cNvPr>
          <p:cNvSpPr txBox="1"/>
          <p:nvPr/>
        </p:nvSpPr>
        <p:spPr>
          <a:xfrm>
            <a:off x="953737" y="566199"/>
            <a:ext cx="1548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Healthy Spine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7" name="文本框 99">
            <a:extLst>
              <a:ext uri="{FF2B5EF4-FFF2-40B4-BE49-F238E27FC236}">
                <a16:creationId xmlns:a16="http://schemas.microsoft.com/office/drawing/2014/main" id="{FC792F21-F4A6-4387-92D2-9AA1F96D3639}"/>
              </a:ext>
            </a:extLst>
          </p:cNvPr>
          <p:cNvSpPr txBox="1"/>
          <p:nvPr/>
        </p:nvSpPr>
        <p:spPr>
          <a:xfrm>
            <a:off x="627074" y="1944151"/>
            <a:ext cx="21589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Phone number    </a:t>
            </a:r>
          </a:p>
        </p:txBody>
      </p:sp>
      <p:sp>
        <p:nvSpPr>
          <p:cNvPr id="8" name="文本框 100">
            <a:extLst>
              <a:ext uri="{FF2B5EF4-FFF2-40B4-BE49-F238E27FC236}">
                <a16:creationId xmlns:a16="http://schemas.microsoft.com/office/drawing/2014/main" id="{9506F26F-CD17-4095-B347-FB45D9A8A94C}"/>
              </a:ext>
            </a:extLst>
          </p:cNvPr>
          <p:cNvSpPr txBox="1"/>
          <p:nvPr/>
        </p:nvSpPr>
        <p:spPr>
          <a:xfrm>
            <a:off x="189400" y="1047098"/>
            <a:ext cx="215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&lt; Return</a:t>
            </a:r>
            <a:endParaRPr lang="zh-CN" altLang="en-US" b="1" dirty="0"/>
          </a:p>
        </p:txBody>
      </p:sp>
      <p:sp>
        <p:nvSpPr>
          <p:cNvPr id="9" name="矩形 101">
            <a:extLst>
              <a:ext uri="{FF2B5EF4-FFF2-40B4-BE49-F238E27FC236}">
                <a16:creationId xmlns:a16="http://schemas.microsoft.com/office/drawing/2014/main" id="{9472B330-E263-4FA1-87CB-D9180C79753C}"/>
              </a:ext>
            </a:extLst>
          </p:cNvPr>
          <p:cNvSpPr/>
          <p:nvPr/>
        </p:nvSpPr>
        <p:spPr>
          <a:xfrm>
            <a:off x="189400" y="1407636"/>
            <a:ext cx="3077497" cy="499025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102">
            <a:extLst>
              <a:ext uri="{FF2B5EF4-FFF2-40B4-BE49-F238E27FC236}">
                <a16:creationId xmlns:a16="http://schemas.microsoft.com/office/drawing/2014/main" id="{4E7A767F-C251-44D1-A58F-FB2C6EFE6CF6}"/>
              </a:ext>
            </a:extLst>
          </p:cNvPr>
          <p:cNvSpPr/>
          <p:nvPr/>
        </p:nvSpPr>
        <p:spPr>
          <a:xfrm>
            <a:off x="296288" y="1523756"/>
            <a:ext cx="2877576" cy="7628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文本框 103">
            <a:extLst>
              <a:ext uri="{FF2B5EF4-FFF2-40B4-BE49-F238E27FC236}">
                <a16:creationId xmlns:a16="http://schemas.microsoft.com/office/drawing/2014/main" id="{4BC58EAE-D90F-4E79-89CE-547BFB03E497}"/>
              </a:ext>
            </a:extLst>
          </p:cNvPr>
          <p:cNvSpPr txBox="1"/>
          <p:nvPr/>
        </p:nvSpPr>
        <p:spPr>
          <a:xfrm>
            <a:off x="361876" y="1559826"/>
            <a:ext cx="21796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2021-5-8</a:t>
            </a:r>
          </a:p>
        </p:txBody>
      </p:sp>
      <p:sp>
        <p:nvSpPr>
          <p:cNvPr id="12" name="文本框 104">
            <a:extLst>
              <a:ext uri="{FF2B5EF4-FFF2-40B4-BE49-F238E27FC236}">
                <a16:creationId xmlns:a16="http://schemas.microsoft.com/office/drawing/2014/main" id="{A7E91E07-6F69-4A14-BA20-11870FE50BBC}"/>
              </a:ext>
            </a:extLst>
          </p:cNvPr>
          <p:cNvSpPr txBox="1"/>
          <p:nvPr/>
        </p:nvSpPr>
        <p:spPr>
          <a:xfrm>
            <a:off x="377289" y="1824741"/>
            <a:ext cx="21796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Result(Cobb Angle)</a:t>
            </a:r>
          </a:p>
        </p:txBody>
      </p:sp>
      <p:sp>
        <p:nvSpPr>
          <p:cNvPr id="13" name="文本框 105">
            <a:extLst>
              <a:ext uri="{FF2B5EF4-FFF2-40B4-BE49-F238E27FC236}">
                <a16:creationId xmlns:a16="http://schemas.microsoft.com/office/drawing/2014/main" id="{7CE8D1E2-D3F4-4F08-A341-47D860DBD619}"/>
              </a:ext>
            </a:extLst>
          </p:cNvPr>
          <p:cNvSpPr txBox="1"/>
          <p:nvPr/>
        </p:nvSpPr>
        <p:spPr>
          <a:xfrm>
            <a:off x="627074" y="2882816"/>
            <a:ext cx="21589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Phone number    </a:t>
            </a:r>
          </a:p>
        </p:txBody>
      </p:sp>
      <p:sp>
        <p:nvSpPr>
          <p:cNvPr id="14" name="矩形 107">
            <a:extLst>
              <a:ext uri="{FF2B5EF4-FFF2-40B4-BE49-F238E27FC236}">
                <a16:creationId xmlns:a16="http://schemas.microsoft.com/office/drawing/2014/main" id="{99A25CD8-9E2D-4644-9385-74DC9289E6DD}"/>
              </a:ext>
            </a:extLst>
          </p:cNvPr>
          <p:cNvSpPr/>
          <p:nvPr/>
        </p:nvSpPr>
        <p:spPr>
          <a:xfrm>
            <a:off x="296288" y="2432573"/>
            <a:ext cx="2877576" cy="7628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文本框 108">
            <a:extLst>
              <a:ext uri="{FF2B5EF4-FFF2-40B4-BE49-F238E27FC236}">
                <a16:creationId xmlns:a16="http://schemas.microsoft.com/office/drawing/2014/main" id="{73EE9ABB-FAE0-46FA-8D5F-AD70E57BC4C9}"/>
              </a:ext>
            </a:extLst>
          </p:cNvPr>
          <p:cNvSpPr txBox="1"/>
          <p:nvPr/>
        </p:nvSpPr>
        <p:spPr>
          <a:xfrm>
            <a:off x="361876" y="2498491"/>
            <a:ext cx="21796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2021-5-4</a:t>
            </a:r>
          </a:p>
        </p:txBody>
      </p:sp>
      <p:sp>
        <p:nvSpPr>
          <p:cNvPr id="16" name="文本框 109">
            <a:extLst>
              <a:ext uri="{FF2B5EF4-FFF2-40B4-BE49-F238E27FC236}">
                <a16:creationId xmlns:a16="http://schemas.microsoft.com/office/drawing/2014/main" id="{854C7E5B-ACF1-49AD-85EF-403E896976C4}"/>
              </a:ext>
            </a:extLst>
          </p:cNvPr>
          <p:cNvSpPr txBox="1"/>
          <p:nvPr/>
        </p:nvSpPr>
        <p:spPr>
          <a:xfrm>
            <a:off x="377289" y="2763406"/>
            <a:ext cx="21796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Result(Cobb Angle)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0715D57-8CCB-48CD-8B4A-56C69764466C}"/>
              </a:ext>
            </a:extLst>
          </p:cNvPr>
          <p:cNvSpPr txBox="1"/>
          <p:nvPr/>
        </p:nvSpPr>
        <p:spPr>
          <a:xfrm>
            <a:off x="2164553" y="93451"/>
            <a:ext cx="30668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</a:rPr>
              <a:t>Modify treatment record</a:t>
            </a:r>
          </a:p>
        </p:txBody>
      </p:sp>
      <p:pic>
        <p:nvPicPr>
          <p:cNvPr id="18" name="Graphic 17" descr="Pencil with solid fill">
            <a:extLst>
              <a:ext uri="{FF2B5EF4-FFF2-40B4-BE49-F238E27FC236}">
                <a16:creationId xmlns:a16="http://schemas.microsoft.com/office/drawing/2014/main" id="{5062F2E2-0966-4F69-8227-68E845B69D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22604" y="1717992"/>
            <a:ext cx="378506" cy="378506"/>
          </a:xfrm>
          <a:prstGeom prst="rect">
            <a:avLst/>
          </a:prstGeom>
        </p:spPr>
      </p:pic>
      <p:pic>
        <p:nvPicPr>
          <p:cNvPr id="19" name="Graphic 18" descr="Pencil with solid fill">
            <a:extLst>
              <a:ext uri="{FF2B5EF4-FFF2-40B4-BE49-F238E27FC236}">
                <a16:creationId xmlns:a16="http://schemas.microsoft.com/office/drawing/2014/main" id="{2F507B28-3FFD-4618-BFB5-FC2F2BD7FB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04474" y="2617414"/>
            <a:ext cx="378506" cy="378506"/>
          </a:xfrm>
          <a:prstGeom prst="rect">
            <a:avLst/>
          </a:prstGeom>
        </p:spPr>
      </p:pic>
      <p:sp>
        <p:nvSpPr>
          <p:cNvPr id="20" name="矩形: 圆角 96">
            <a:extLst>
              <a:ext uri="{FF2B5EF4-FFF2-40B4-BE49-F238E27FC236}">
                <a16:creationId xmlns:a16="http://schemas.microsoft.com/office/drawing/2014/main" id="{365C3C76-4228-400F-A8DD-06C2275241FB}"/>
              </a:ext>
            </a:extLst>
          </p:cNvPr>
          <p:cNvSpPr/>
          <p:nvPr/>
        </p:nvSpPr>
        <p:spPr>
          <a:xfrm>
            <a:off x="4334365" y="465996"/>
            <a:ext cx="3077497" cy="608616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97">
            <a:extLst>
              <a:ext uri="{FF2B5EF4-FFF2-40B4-BE49-F238E27FC236}">
                <a16:creationId xmlns:a16="http://schemas.microsoft.com/office/drawing/2014/main" id="{9969F314-510B-4E30-9CE6-4F24A7AE1F7A}"/>
              </a:ext>
            </a:extLst>
          </p:cNvPr>
          <p:cNvSpPr/>
          <p:nvPr/>
        </p:nvSpPr>
        <p:spPr>
          <a:xfrm>
            <a:off x="4334364" y="465996"/>
            <a:ext cx="3077497" cy="51376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2" name="文本框 98">
            <a:extLst>
              <a:ext uri="{FF2B5EF4-FFF2-40B4-BE49-F238E27FC236}">
                <a16:creationId xmlns:a16="http://schemas.microsoft.com/office/drawing/2014/main" id="{17220643-850F-4599-A064-5AC3869953B5}"/>
              </a:ext>
            </a:extLst>
          </p:cNvPr>
          <p:cNvSpPr txBox="1"/>
          <p:nvPr/>
        </p:nvSpPr>
        <p:spPr>
          <a:xfrm>
            <a:off x="5098701" y="538211"/>
            <a:ext cx="1548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Healthy Spine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3" name="文本框 99">
            <a:extLst>
              <a:ext uri="{FF2B5EF4-FFF2-40B4-BE49-F238E27FC236}">
                <a16:creationId xmlns:a16="http://schemas.microsoft.com/office/drawing/2014/main" id="{253CEB9B-8837-4D74-9521-FCB0493BE919}"/>
              </a:ext>
            </a:extLst>
          </p:cNvPr>
          <p:cNvSpPr txBox="1"/>
          <p:nvPr/>
        </p:nvSpPr>
        <p:spPr>
          <a:xfrm>
            <a:off x="4772038" y="1916163"/>
            <a:ext cx="21589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Phone number    </a:t>
            </a:r>
          </a:p>
        </p:txBody>
      </p:sp>
      <p:sp>
        <p:nvSpPr>
          <p:cNvPr id="24" name="文本框 100">
            <a:extLst>
              <a:ext uri="{FF2B5EF4-FFF2-40B4-BE49-F238E27FC236}">
                <a16:creationId xmlns:a16="http://schemas.microsoft.com/office/drawing/2014/main" id="{8D99D328-4097-47CD-9C72-C51730FB760C}"/>
              </a:ext>
            </a:extLst>
          </p:cNvPr>
          <p:cNvSpPr txBox="1"/>
          <p:nvPr/>
        </p:nvSpPr>
        <p:spPr>
          <a:xfrm>
            <a:off x="4334364" y="1019110"/>
            <a:ext cx="215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&lt; Return</a:t>
            </a:r>
            <a:endParaRPr lang="zh-CN" altLang="en-US" b="1" dirty="0"/>
          </a:p>
        </p:txBody>
      </p:sp>
      <p:sp>
        <p:nvSpPr>
          <p:cNvPr id="25" name="矩形 101">
            <a:extLst>
              <a:ext uri="{FF2B5EF4-FFF2-40B4-BE49-F238E27FC236}">
                <a16:creationId xmlns:a16="http://schemas.microsoft.com/office/drawing/2014/main" id="{6F31BFE6-D067-421A-B087-82E24A43DEA3}"/>
              </a:ext>
            </a:extLst>
          </p:cNvPr>
          <p:cNvSpPr/>
          <p:nvPr/>
        </p:nvSpPr>
        <p:spPr>
          <a:xfrm>
            <a:off x="4334364" y="1379648"/>
            <a:ext cx="3077497" cy="499025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102">
            <a:extLst>
              <a:ext uri="{FF2B5EF4-FFF2-40B4-BE49-F238E27FC236}">
                <a16:creationId xmlns:a16="http://schemas.microsoft.com/office/drawing/2014/main" id="{4F440D50-1BE7-42E7-A758-E6D0A60B3C3A}"/>
              </a:ext>
            </a:extLst>
          </p:cNvPr>
          <p:cNvSpPr/>
          <p:nvPr/>
        </p:nvSpPr>
        <p:spPr>
          <a:xfrm>
            <a:off x="4441252" y="1495768"/>
            <a:ext cx="2831969" cy="48565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7" name="文本框 103">
            <a:extLst>
              <a:ext uri="{FF2B5EF4-FFF2-40B4-BE49-F238E27FC236}">
                <a16:creationId xmlns:a16="http://schemas.microsoft.com/office/drawing/2014/main" id="{1F5EF2DB-CB08-4CBC-94DD-A653C378A7F8}"/>
              </a:ext>
            </a:extLst>
          </p:cNvPr>
          <p:cNvSpPr txBox="1"/>
          <p:nvPr/>
        </p:nvSpPr>
        <p:spPr>
          <a:xfrm>
            <a:off x="4506840" y="1531838"/>
            <a:ext cx="21796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Date</a:t>
            </a:r>
          </a:p>
        </p:txBody>
      </p:sp>
      <p:sp>
        <p:nvSpPr>
          <p:cNvPr id="28" name="文本框 104">
            <a:extLst>
              <a:ext uri="{FF2B5EF4-FFF2-40B4-BE49-F238E27FC236}">
                <a16:creationId xmlns:a16="http://schemas.microsoft.com/office/drawing/2014/main" id="{0D7729DF-07DE-4977-9610-01860948FA9E}"/>
              </a:ext>
            </a:extLst>
          </p:cNvPr>
          <p:cNvSpPr txBox="1"/>
          <p:nvPr/>
        </p:nvSpPr>
        <p:spPr>
          <a:xfrm>
            <a:off x="4522253" y="1796753"/>
            <a:ext cx="21796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Cobb Angle</a:t>
            </a:r>
          </a:p>
        </p:txBody>
      </p:sp>
      <p:sp>
        <p:nvSpPr>
          <p:cNvPr id="29" name="矩形 107">
            <a:extLst>
              <a:ext uri="{FF2B5EF4-FFF2-40B4-BE49-F238E27FC236}">
                <a16:creationId xmlns:a16="http://schemas.microsoft.com/office/drawing/2014/main" id="{51610397-DD94-44CF-B7C4-A9ED1FD11837}"/>
              </a:ext>
            </a:extLst>
          </p:cNvPr>
          <p:cNvSpPr/>
          <p:nvPr/>
        </p:nvSpPr>
        <p:spPr>
          <a:xfrm>
            <a:off x="5098701" y="2879692"/>
            <a:ext cx="1555227" cy="183005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0" name="图片 108">
            <a:extLst>
              <a:ext uri="{FF2B5EF4-FFF2-40B4-BE49-F238E27FC236}">
                <a16:creationId xmlns:a16="http://schemas.microsoft.com/office/drawing/2014/main" id="{0ACAA85B-BAC1-453D-B181-B60B186C94A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54" b="5501"/>
          <a:stretch/>
        </p:blipFill>
        <p:spPr>
          <a:xfrm>
            <a:off x="5503560" y="2952757"/>
            <a:ext cx="781674" cy="1663373"/>
          </a:xfrm>
          <a:prstGeom prst="rect">
            <a:avLst/>
          </a:prstGeom>
        </p:spPr>
      </p:pic>
      <p:sp>
        <p:nvSpPr>
          <p:cNvPr id="31" name="文本框 104">
            <a:extLst>
              <a:ext uri="{FF2B5EF4-FFF2-40B4-BE49-F238E27FC236}">
                <a16:creationId xmlns:a16="http://schemas.microsoft.com/office/drawing/2014/main" id="{B5ECD0BF-A5EB-4BB6-9E91-46C8235EA799}"/>
              </a:ext>
            </a:extLst>
          </p:cNvPr>
          <p:cNvSpPr txBox="1"/>
          <p:nvPr/>
        </p:nvSpPr>
        <p:spPr>
          <a:xfrm>
            <a:off x="4518117" y="2115998"/>
            <a:ext cx="21796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Result by the doctor</a:t>
            </a:r>
          </a:p>
          <a:p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Doctor Name</a:t>
            </a:r>
          </a:p>
        </p:txBody>
      </p:sp>
      <p:sp>
        <p:nvSpPr>
          <p:cNvPr id="32" name="文本框 104">
            <a:extLst>
              <a:ext uri="{FF2B5EF4-FFF2-40B4-BE49-F238E27FC236}">
                <a16:creationId xmlns:a16="http://schemas.microsoft.com/office/drawing/2014/main" id="{69441F24-9373-4ECC-A278-389EDE4C5C52}"/>
              </a:ext>
            </a:extLst>
          </p:cNvPr>
          <p:cNvSpPr txBox="1"/>
          <p:nvPr/>
        </p:nvSpPr>
        <p:spPr>
          <a:xfrm>
            <a:off x="4522253" y="2546061"/>
            <a:ext cx="21796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Result by the algorithm</a:t>
            </a:r>
          </a:p>
        </p:txBody>
      </p:sp>
      <p:sp>
        <p:nvSpPr>
          <p:cNvPr id="34" name="矩形 133">
            <a:extLst>
              <a:ext uri="{FF2B5EF4-FFF2-40B4-BE49-F238E27FC236}">
                <a16:creationId xmlns:a16="http://schemas.microsoft.com/office/drawing/2014/main" id="{07B6E95B-7D40-435C-A4FE-591FE10771F8}"/>
              </a:ext>
            </a:extLst>
          </p:cNvPr>
          <p:cNvSpPr/>
          <p:nvPr/>
        </p:nvSpPr>
        <p:spPr>
          <a:xfrm>
            <a:off x="4506840" y="4766379"/>
            <a:ext cx="2850504" cy="8581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5" name="图片 134">
            <a:extLst>
              <a:ext uri="{FF2B5EF4-FFF2-40B4-BE49-F238E27FC236}">
                <a16:creationId xmlns:a16="http://schemas.microsoft.com/office/drawing/2014/main" id="{A105158F-854F-4611-9608-7DBA6E228D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4651232" y="4975098"/>
            <a:ext cx="513987" cy="512381"/>
          </a:xfrm>
          <a:prstGeom prst="rect">
            <a:avLst/>
          </a:prstGeom>
        </p:spPr>
      </p:pic>
      <p:sp>
        <p:nvSpPr>
          <p:cNvPr id="36" name="文本框 135">
            <a:extLst>
              <a:ext uri="{FF2B5EF4-FFF2-40B4-BE49-F238E27FC236}">
                <a16:creationId xmlns:a16="http://schemas.microsoft.com/office/drawing/2014/main" id="{07AF2B2E-BDFB-440F-A620-106D480952B8}"/>
              </a:ext>
            </a:extLst>
          </p:cNvPr>
          <p:cNvSpPr txBox="1"/>
          <p:nvPr/>
        </p:nvSpPr>
        <p:spPr>
          <a:xfrm>
            <a:off x="5231418" y="5073153"/>
            <a:ext cx="21796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Upload Your X-ray Film</a:t>
            </a:r>
          </a:p>
        </p:txBody>
      </p:sp>
      <p:sp>
        <p:nvSpPr>
          <p:cNvPr id="37" name="文本框 64">
            <a:extLst>
              <a:ext uri="{FF2B5EF4-FFF2-40B4-BE49-F238E27FC236}">
                <a16:creationId xmlns:a16="http://schemas.microsoft.com/office/drawing/2014/main" id="{9EE7968C-D3A5-49F5-982B-1779BE091573}"/>
              </a:ext>
            </a:extLst>
          </p:cNvPr>
          <p:cNvSpPr txBox="1"/>
          <p:nvPr/>
        </p:nvSpPr>
        <p:spPr>
          <a:xfrm>
            <a:off x="4506840" y="5754784"/>
            <a:ext cx="284812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Please note that there are specific format requirements for the uploaded X-rays.</a:t>
            </a:r>
          </a:p>
        </p:txBody>
      </p:sp>
      <p:sp>
        <p:nvSpPr>
          <p:cNvPr id="38" name="矩形: 圆角 64">
            <a:extLst>
              <a:ext uri="{FF2B5EF4-FFF2-40B4-BE49-F238E27FC236}">
                <a16:creationId xmlns:a16="http://schemas.microsoft.com/office/drawing/2014/main" id="{CFDED51C-6AA5-4387-8BD3-6D4523FFC612}"/>
              </a:ext>
            </a:extLst>
          </p:cNvPr>
          <p:cNvSpPr/>
          <p:nvPr/>
        </p:nvSpPr>
        <p:spPr>
          <a:xfrm>
            <a:off x="4777393" y="6169610"/>
            <a:ext cx="2179675" cy="38213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9" name="文本框 65">
            <a:extLst>
              <a:ext uri="{FF2B5EF4-FFF2-40B4-BE49-F238E27FC236}">
                <a16:creationId xmlns:a16="http://schemas.microsoft.com/office/drawing/2014/main" id="{2DE56175-2F67-4957-B0D1-AA121FE15367}"/>
              </a:ext>
            </a:extLst>
          </p:cNvPr>
          <p:cNvSpPr txBox="1"/>
          <p:nvPr/>
        </p:nvSpPr>
        <p:spPr>
          <a:xfrm>
            <a:off x="4772038" y="6232503"/>
            <a:ext cx="21796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/>
              <a:t>Confirm</a:t>
            </a:r>
            <a:endParaRPr lang="en-US" altLang="zh-CN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0" name="Right Brace 39">
            <a:extLst>
              <a:ext uri="{FF2B5EF4-FFF2-40B4-BE49-F238E27FC236}">
                <a16:creationId xmlns:a16="http://schemas.microsoft.com/office/drawing/2014/main" id="{A94AF545-B818-4EF2-93CA-98680DE74453}"/>
              </a:ext>
            </a:extLst>
          </p:cNvPr>
          <p:cNvSpPr/>
          <p:nvPr/>
        </p:nvSpPr>
        <p:spPr>
          <a:xfrm>
            <a:off x="7579323" y="1523756"/>
            <a:ext cx="365760" cy="3185991"/>
          </a:xfrm>
          <a:prstGeom prst="righ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7E9795B-BFDE-41EA-989F-49C794986EC6}"/>
              </a:ext>
            </a:extLst>
          </p:cNvPr>
          <p:cNvSpPr txBox="1"/>
          <p:nvPr/>
        </p:nvSpPr>
        <p:spPr>
          <a:xfrm>
            <a:off x="8069310" y="2823060"/>
            <a:ext cx="2076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solidFill>
                  <a:schemeClr val="bg1"/>
                </a:solidFill>
              </a:rPr>
              <a:t>Inputs </a:t>
            </a:r>
            <a:r>
              <a:rPr lang="pt-PT" dirty="0" err="1">
                <a:solidFill>
                  <a:schemeClr val="bg1"/>
                </a:solidFill>
              </a:rPr>
              <a:t>filled</a:t>
            </a:r>
            <a:r>
              <a:rPr lang="pt-PT" dirty="0">
                <a:solidFill>
                  <a:schemeClr val="bg1"/>
                </a:solidFill>
              </a:rPr>
              <a:t> </a:t>
            </a:r>
            <a:r>
              <a:rPr lang="pt-PT" dirty="0" err="1">
                <a:solidFill>
                  <a:schemeClr val="bg1"/>
                </a:solidFill>
              </a:rPr>
              <a:t>with</a:t>
            </a:r>
            <a:r>
              <a:rPr lang="pt-PT" dirty="0">
                <a:solidFill>
                  <a:schemeClr val="bg1"/>
                </a:solidFill>
              </a:rPr>
              <a:t> </a:t>
            </a:r>
            <a:r>
              <a:rPr lang="pt-PT" dirty="0" err="1">
                <a:solidFill>
                  <a:schemeClr val="bg1"/>
                </a:solidFill>
              </a:rPr>
              <a:t>information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9653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ACE86CB8-91AC-4CA1-A245-678033A6A266}"/>
              </a:ext>
            </a:extLst>
          </p:cNvPr>
          <p:cNvSpPr/>
          <p:nvPr/>
        </p:nvSpPr>
        <p:spPr>
          <a:xfrm>
            <a:off x="901656" y="456785"/>
            <a:ext cx="3077497" cy="608616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6CAF06C9-6864-4BC2-A35E-8893E0015106}"/>
              </a:ext>
            </a:extLst>
          </p:cNvPr>
          <p:cNvSpPr/>
          <p:nvPr/>
        </p:nvSpPr>
        <p:spPr>
          <a:xfrm>
            <a:off x="901655" y="456785"/>
            <a:ext cx="3077497" cy="51376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97FBAFE3-8CFA-4EA2-8245-929D218E6575}"/>
              </a:ext>
            </a:extLst>
          </p:cNvPr>
          <p:cNvSpPr txBox="1"/>
          <p:nvPr/>
        </p:nvSpPr>
        <p:spPr>
          <a:xfrm>
            <a:off x="1665992" y="529000"/>
            <a:ext cx="1548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Healthy Spine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B28005B1-1328-4BC6-AF1B-9C31CAA7C28F}"/>
              </a:ext>
            </a:extLst>
          </p:cNvPr>
          <p:cNvSpPr txBox="1"/>
          <p:nvPr/>
        </p:nvSpPr>
        <p:spPr>
          <a:xfrm>
            <a:off x="3100169" y="6173621"/>
            <a:ext cx="1092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Me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988BC534-A793-402D-809D-EACDB0EACCA1}"/>
              </a:ext>
            </a:extLst>
          </p:cNvPr>
          <p:cNvSpPr txBox="1"/>
          <p:nvPr/>
        </p:nvSpPr>
        <p:spPr>
          <a:xfrm>
            <a:off x="-171292" y="-115253"/>
            <a:ext cx="38067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bg1"/>
                </a:solidFill>
              </a:rPr>
              <a:t>Early Detection</a:t>
            </a:r>
            <a:endParaRPr lang="zh-CN" altLang="en-US" sz="4000" b="1" dirty="0">
              <a:solidFill>
                <a:schemeClr val="bg1"/>
              </a:solidFill>
            </a:endParaRP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FF4570FE-F8FC-4C9A-A623-E25FD86E5200}"/>
              </a:ext>
            </a:extLst>
          </p:cNvPr>
          <p:cNvSpPr txBox="1"/>
          <p:nvPr/>
        </p:nvSpPr>
        <p:spPr>
          <a:xfrm>
            <a:off x="938768" y="1037703"/>
            <a:ext cx="215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&lt; Return</a:t>
            </a:r>
            <a:endParaRPr lang="zh-CN" altLang="en-US" b="1" dirty="0"/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9F66427A-1833-4AB5-A681-5D52E7ACB359}"/>
              </a:ext>
            </a:extLst>
          </p:cNvPr>
          <p:cNvSpPr/>
          <p:nvPr/>
        </p:nvSpPr>
        <p:spPr>
          <a:xfrm>
            <a:off x="901655" y="1379231"/>
            <a:ext cx="3077497" cy="499025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4" name="矩形 133">
            <a:extLst>
              <a:ext uri="{FF2B5EF4-FFF2-40B4-BE49-F238E27FC236}">
                <a16:creationId xmlns:a16="http://schemas.microsoft.com/office/drawing/2014/main" id="{EEC26D19-2092-479F-86AC-739B8DCA75B5}"/>
              </a:ext>
            </a:extLst>
          </p:cNvPr>
          <p:cNvSpPr/>
          <p:nvPr/>
        </p:nvSpPr>
        <p:spPr>
          <a:xfrm>
            <a:off x="1007522" y="1515614"/>
            <a:ext cx="2850504" cy="8581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5" name="图片 134">
            <a:extLst>
              <a:ext uri="{FF2B5EF4-FFF2-40B4-BE49-F238E27FC236}">
                <a16:creationId xmlns:a16="http://schemas.microsoft.com/office/drawing/2014/main" id="{6D4A25F3-78CA-4CBF-AA6F-49D944AB26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151914" y="1724333"/>
            <a:ext cx="513987" cy="512381"/>
          </a:xfrm>
          <a:prstGeom prst="rect">
            <a:avLst/>
          </a:prstGeom>
        </p:spPr>
      </p:pic>
      <p:sp>
        <p:nvSpPr>
          <p:cNvPr id="136" name="文本框 135">
            <a:extLst>
              <a:ext uri="{FF2B5EF4-FFF2-40B4-BE49-F238E27FC236}">
                <a16:creationId xmlns:a16="http://schemas.microsoft.com/office/drawing/2014/main" id="{01419E7A-7CC2-4161-8EF6-8F5F45DA1134}"/>
              </a:ext>
            </a:extLst>
          </p:cNvPr>
          <p:cNvSpPr txBox="1"/>
          <p:nvPr/>
        </p:nvSpPr>
        <p:spPr>
          <a:xfrm>
            <a:off x="1732100" y="1822388"/>
            <a:ext cx="21796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Upload Your X-ray Film</a:t>
            </a:r>
          </a:p>
        </p:txBody>
      </p:sp>
      <p:sp>
        <p:nvSpPr>
          <p:cNvPr id="137" name="矩形: 圆角 136">
            <a:extLst>
              <a:ext uri="{FF2B5EF4-FFF2-40B4-BE49-F238E27FC236}">
                <a16:creationId xmlns:a16="http://schemas.microsoft.com/office/drawing/2014/main" id="{8AAB641D-0621-4CD8-9B7A-814520F6302D}"/>
              </a:ext>
            </a:extLst>
          </p:cNvPr>
          <p:cNvSpPr/>
          <p:nvPr/>
        </p:nvSpPr>
        <p:spPr>
          <a:xfrm>
            <a:off x="1359436" y="5661191"/>
            <a:ext cx="2179675" cy="38213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8" name="文本框 137">
            <a:extLst>
              <a:ext uri="{FF2B5EF4-FFF2-40B4-BE49-F238E27FC236}">
                <a16:creationId xmlns:a16="http://schemas.microsoft.com/office/drawing/2014/main" id="{40A90ED9-1A1D-4F25-B181-774E20951F6C}"/>
              </a:ext>
            </a:extLst>
          </p:cNvPr>
          <p:cNvSpPr txBox="1"/>
          <p:nvPr/>
        </p:nvSpPr>
        <p:spPr>
          <a:xfrm>
            <a:off x="1354081" y="5724084"/>
            <a:ext cx="21796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OK</a:t>
            </a: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5F4EE03C-1C53-4C48-92EB-EC4DCA7A0AC9}"/>
              </a:ext>
            </a:extLst>
          </p:cNvPr>
          <p:cNvSpPr txBox="1"/>
          <p:nvPr/>
        </p:nvSpPr>
        <p:spPr>
          <a:xfrm>
            <a:off x="1007522" y="2504019"/>
            <a:ext cx="284812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Please note that there are specific format requirements for the uploaded X-rays.</a:t>
            </a:r>
          </a:p>
        </p:txBody>
      </p:sp>
      <p:sp>
        <p:nvSpPr>
          <p:cNvPr id="102" name="矩形: 圆角 101">
            <a:extLst>
              <a:ext uri="{FF2B5EF4-FFF2-40B4-BE49-F238E27FC236}">
                <a16:creationId xmlns:a16="http://schemas.microsoft.com/office/drawing/2014/main" id="{A9F36978-1533-4A9E-9EB3-DD653EB189B4}"/>
              </a:ext>
            </a:extLst>
          </p:cNvPr>
          <p:cNvSpPr/>
          <p:nvPr/>
        </p:nvSpPr>
        <p:spPr>
          <a:xfrm>
            <a:off x="4315807" y="456785"/>
            <a:ext cx="3077497" cy="608616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id="{D4866FA2-B638-41B3-8543-AD474CD630B3}"/>
              </a:ext>
            </a:extLst>
          </p:cNvPr>
          <p:cNvSpPr/>
          <p:nvPr/>
        </p:nvSpPr>
        <p:spPr>
          <a:xfrm>
            <a:off x="4315806" y="456785"/>
            <a:ext cx="3077497" cy="51376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8128D921-A2BE-4638-A303-07492BB59D0E}"/>
              </a:ext>
            </a:extLst>
          </p:cNvPr>
          <p:cNvSpPr txBox="1"/>
          <p:nvPr/>
        </p:nvSpPr>
        <p:spPr>
          <a:xfrm>
            <a:off x="5080143" y="529000"/>
            <a:ext cx="1548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Healthy Spine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25E1BB3F-166B-4347-8D11-DA86798E841F}"/>
              </a:ext>
            </a:extLst>
          </p:cNvPr>
          <p:cNvSpPr txBox="1"/>
          <p:nvPr/>
        </p:nvSpPr>
        <p:spPr>
          <a:xfrm>
            <a:off x="6514320" y="6173621"/>
            <a:ext cx="1092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Me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106" name="文本框 105">
            <a:extLst>
              <a:ext uri="{FF2B5EF4-FFF2-40B4-BE49-F238E27FC236}">
                <a16:creationId xmlns:a16="http://schemas.microsoft.com/office/drawing/2014/main" id="{089107AD-6C25-4CBA-B49F-C1B0A9AEC1F1}"/>
              </a:ext>
            </a:extLst>
          </p:cNvPr>
          <p:cNvSpPr txBox="1"/>
          <p:nvPr/>
        </p:nvSpPr>
        <p:spPr>
          <a:xfrm>
            <a:off x="4352919" y="1037703"/>
            <a:ext cx="215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&lt; Return</a:t>
            </a:r>
            <a:endParaRPr lang="zh-CN" altLang="en-US" b="1" dirty="0"/>
          </a:p>
        </p:txBody>
      </p:sp>
      <p:sp>
        <p:nvSpPr>
          <p:cNvPr id="108" name="矩形 107">
            <a:extLst>
              <a:ext uri="{FF2B5EF4-FFF2-40B4-BE49-F238E27FC236}">
                <a16:creationId xmlns:a16="http://schemas.microsoft.com/office/drawing/2014/main" id="{BCD6E28C-6FE2-4C4C-BD9C-18F9CC639098}"/>
              </a:ext>
            </a:extLst>
          </p:cNvPr>
          <p:cNvSpPr/>
          <p:nvPr/>
        </p:nvSpPr>
        <p:spPr>
          <a:xfrm>
            <a:off x="4315806" y="1379232"/>
            <a:ext cx="3077497" cy="420114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9" name="图片 108">
            <a:extLst>
              <a:ext uri="{FF2B5EF4-FFF2-40B4-BE49-F238E27FC236}">
                <a16:creationId xmlns:a16="http://schemas.microsoft.com/office/drawing/2014/main" id="{ED49098A-DBEF-4FE2-A8BC-1E941139604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54" b="5501"/>
          <a:stretch/>
        </p:blipFill>
        <p:spPr>
          <a:xfrm>
            <a:off x="4841192" y="1614220"/>
            <a:ext cx="1863829" cy="3966157"/>
          </a:xfrm>
          <a:prstGeom prst="rect">
            <a:avLst/>
          </a:prstGeom>
        </p:spPr>
      </p:pic>
      <p:sp>
        <p:nvSpPr>
          <p:cNvPr id="110" name="椭圆 109">
            <a:extLst>
              <a:ext uri="{FF2B5EF4-FFF2-40B4-BE49-F238E27FC236}">
                <a16:creationId xmlns:a16="http://schemas.microsoft.com/office/drawing/2014/main" id="{1A4B77FD-6211-442A-8D3E-D21431E48576}"/>
              </a:ext>
            </a:extLst>
          </p:cNvPr>
          <p:cNvSpPr/>
          <p:nvPr/>
        </p:nvSpPr>
        <p:spPr>
          <a:xfrm>
            <a:off x="5560131" y="2617586"/>
            <a:ext cx="81001" cy="71434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" name="椭圆 110">
            <a:extLst>
              <a:ext uri="{FF2B5EF4-FFF2-40B4-BE49-F238E27FC236}">
                <a16:creationId xmlns:a16="http://schemas.microsoft.com/office/drawing/2014/main" id="{06428CC0-87E1-4EAA-B9D8-E3A7DBCC2502}"/>
              </a:ext>
            </a:extLst>
          </p:cNvPr>
          <p:cNvSpPr/>
          <p:nvPr/>
        </p:nvSpPr>
        <p:spPr>
          <a:xfrm>
            <a:off x="5773057" y="2677988"/>
            <a:ext cx="81001" cy="71434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" name="椭圆 111">
            <a:extLst>
              <a:ext uri="{FF2B5EF4-FFF2-40B4-BE49-F238E27FC236}">
                <a16:creationId xmlns:a16="http://schemas.microsoft.com/office/drawing/2014/main" id="{D0C3F5EA-05F9-4584-869D-AF16984B846F}"/>
              </a:ext>
            </a:extLst>
          </p:cNvPr>
          <p:cNvSpPr/>
          <p:nvPr/>
        </p:nvSpPr>
        <p:spPr>
          <a:xfrm>
            <a:off x="5560130" y="3781110"/>
            <a:ext cx="81001" cy="71434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椭圆 112">
            <a:extLst>
              <a:ext uri="{FF2B5EF4-FFF2-40B4-BE49-F238E27FC236}">
                <a16:creationId xmlns:a16="http://schemas.microsoft.com/office/drawing/2014/main" id="{8064DEDA-543B-48C2-84E4-BFF60E045BAE}"/>
              </a:ext>
            </a:extLst>
          </p:cNvPr>
          <p:cNvSpPr/>
          <p:nvPr/>
        </p:nvSpPr>
        <p:spPr>
          <a:xfrm>
            <a:off x="5813557" y="3668030"/>
            <a:ext cx="81001" cy="71434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4" name="直接连接符 113">
            <a:extLst>
              <a:ext uri="{FF2B5EF4-FFF2-40B4-BE49-F238E27FC236}">
                <a16:creationId xmlns:a16="http://schemas.microsoft.com/office/drawing/2014/main" id="{F5FF9AD1-5036-42B8-AB39-507AC02123AF}"/>
              </a:ext>
            </a:extLst>
          </p:cNvPr>
          <p:cNvCxnSpPr>
            <a:cxnSpLocks/>
          </p:cNvCxnSpPr>
          <p:nvPr/>
        </p:nvCxnSpPr>
        <p:spPr>
          <a:xfrm>
            <a:off x="5607450" y="2644095"/>
            <a:ext cx="1452910" cy="543772"/>
          </a:xfrm>
          <a:prstGeom prst="line">
            <a:avLst/>
          </a:prstGeom>
          <a:ln w="38100">
            <a:solidFill>
              <a:srgbClr val="FFFF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连接符 114">
            <a:extLst>
              <a:ext uri="{FF2B5EF4-FFF2-40B4-BE49-F238E27FC236}">
                <a16:creationId xmlns:a16="http://schemas.microsoft.com/office/drawing/2014/main" id="{1C1CB80B-6B39-4F0F-8C15-CC62C535E86A}"/>
              </a:ext>
            </a:extLst>
          </p:cNvPr>
          <p:cNvCxnSpPr>
            <a:cxnSpLocks/>
          </p:cNvCxnSpPr>
          <p:nvPr/>
        </p:nvCxnSpPr>
        <p:spPr>
          <a:xfrm flipV="1">
            <a:off x="5562807" y="3249238"/>
            <a:ext cx="1497553" cy="548194"/>
          </a:xfrm>
          <a:prstGeom prst="line">
            <a:avLst/>
          </a:prstGeom>
          <a:ln w="38100">
            <a:solidFill>
              <a:srgbClr val="FFFF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弧形 115">
            <a:extLst>
              <a:ext uri="{FF2B5EF4-FFF2-40B4-BE49-F238E27FC236}">
                <a16:creationId xmlns:a16="http://schemas.microsoft.com/office/drawing/2014/main" id="{C360EBCA-2730-4378-A062-2A42735678B8}"/>
              </a:ext>
            </a:extLst>
          </p:cNvPr>
          <p:cNvSpPr/>
          <p:nvPr/>
        </p:nvSpPr>
        <p:spPr>
          <a:xfrm rot="12765352">
            <a:off x="6763122" y="3018599"/>
            <a:ext cx="332126" cy="341563"/>
          </a:xfrm>
          <a:prstGeom prst="arc">
            <a:avLst/>
          </a:prstGeom>
          <a:ln>
            <a:solidFill>
              <a:srgbClr val="FFFF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7" name="文本框 116">
            <a:extLst>
              <a:ext uri="{FF2B5EF4-FFF2-40B4-BE49-F238E27FC236}">
                <a16:creationId xmlns:a16="http://schemas.microsoft.com/office/drawing/2014/main" id="{A4612177-BC7F-4680-81AD-7C43DA45771E}"/>
              </a:ext>
            </a:extLst>
          </p:cNvPr>
          <p:cNvSpPr txBox="1"/>
          <p:nvPr/>
        </p:nvSpPr>
        <p:spPr>
          <a:xfrm>
            <a:off x="5966088" y="3061535"/>
            <a:ext cx="967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rgbClr val="FFFF00"/>
                </a:solidFill>
              </a:rPr>
              <a:t>30.28°</a:t>
            </a:r>
          </a:p>
        </p:txBody>
      </p:sp>
      <p:sp>
        <p:nvSpPr>
          <p:cNvPr id="123" name="矩形: 圆角 122">
            <a:extLst>
              <a:ext uri="{FF2B5EF4-FFF2-40B4-BE49-F238E27FC236}">
                <a16:creationId xmlns:a16="http://schemas.microsoft.com/office/drawing/2014/main" id="{DFF9B635-37A7-4D1F-9522-BD701B691D36}"/>
              </a:ext>
            </a:extLst>
          </p:cNvPr>
          <p:cNvSpPr/>
          <p:nvPr/>
        </p:nvSpPr>
        <p:spPr>
          <a:xfrm>
            <a:off x="4846547" y="5685934"/>
            <a:ext cx="2179675" cy="38213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4" name="文本框 123">
            <a:extLst>
              <a:ext uri="{FF2B5EF4-FFF2-40B4-BE49-F238E27FC236}">
                <a16:creationId xmlns:a16="http://schemas.microsoft.com/office/drawing/2014/main" id="{971820DC-17E9-4898-8342-BE71F603C4CC}"/>
              </a:ext>
            </a:extLst>
          </p:cNvPr>
          <p:cNvSpPr txBox="1"/>
          <p:nvPr/>
        </p:nvSpPr>
        <p:spPr>
          <a:xfrm>
            <a:off x="4821748" y="5738553"/>
            <a:ext cx="21796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Line Chart</a:t>
            </a:r>
          </a:p>
        </p:txBody>
      </p:sp>
      <p:sp>
        <p:nvSpPr>
          <p:cNvPr id="125" name="文本框 124">
            <a:extLst>
              <a:ext uri="{FF2B5EF4-FFF2-40B4-BE49-F238E27FC236}">
                <a16:creationId xmlns:a16="http://schemas.microsoft.com/office/drawing/2014/main" id="{34866B35-E603-4611-A9C3-43E4EB59485C}"/>
              </a:ext>
            </a:extLst>
          </p:cNvPr>
          <p:cNvSpPr txBox="1"/>
          <p:nvPr/>
        </p:nvSpPr>
        <p:spPr>
          <a:xfrm>
            <a:off x="5263993" y="1419716"/>
            <a:ext cx="2866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chemeClr val="bg1"/>
                </a:solidFill>
              </a:rPr>
              <a:t>The Auto Result</a:t>
            </a:r>
          </a:p>
        </p:txBody>
      </p:sp>
    </p:spTree>
    <p:extLst>
      <p:ext uri="{BB962C8B-B14F-4D97-AF65-F5344CB8AC3E}">
        <p14:creationId xmlns:p14="http://schemas.microsoft.com/office/powerpoint/2010/main" val="9396949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96">
            <a:extLst>
              <a:ext uri="{FF2B5EF4-FFF2-40B4-BE49-F238E27FC236}">
                <a16:creationId xmlns:a16="http://schemas.microsoft.com/office/drawing/2014/main" id="{84AFBCB9-03D9-4251-A112-56EBB014114C}"/>
              </a:ext>
            </a:extLst>
          </p:cNvPr>
          <p:cNvSpPr/>
          <p:nvPr/>
        </p:nvSpPr>
        <p:spPr>
          <a:xfrm>
            <a:off x="267778" y="507047"/>
            <a:ext cx="3077497" cy="608616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97">
            <a:extLst>
              <a:ext uri="{FF2B5EF4-FFF2-40B4-BE49-F238E27FC236}">
                <a16:creationId xmlns:a16="http://schemas.microsoft.com/office/drawing/2014/main" id="{F370955E-2F69-4B65-9125-CE8FC5910AC5}"/>
              </a:ext>
            </a:extLst>
          </p:cNvPr>
          <p:cNvSpPr/>
          <p:nvPr/>
        </p:nvSpPr>
        <p:spPr>
          <a:xfrm>
            <a:off x="267777" y="507047"/>
            <a:ext cx="3077497" cy="51376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文本框 98">
            <a:extLst>
              <a:ext uri="{FF2B5EF4-FFF2-40B4-BE49-F238E27FC236}">
                <a16:creationId xmlns:a16="http://schemas.microsoft.com/office/drawing/2014/main" id="{E81F17BC-6534-4C6D-A859-17B0E20EBF33}"/>
              </a:ext>
            </a:extLst>
          </p:cNvPr>
          <p:cNvSpPr txBox="1"/>
          <p:nvPr/>
        </p:nvSpPr>
        <p:spPr>
          <a:xfrm>
            <a:off x="1032114" y="579262"/>
            <a:ext cx="1548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Healthy Spine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7" name="文本框 99">
            <a:extLst>
              <a:ext uri="{FF2B5EF4-FFF2-40B4-BE49-F238E27FC236}">
                <a16:creationId xmlns:a16="http://schemas.microsoft.com/office/drawing/2014/main" id="{E3B27991-84C0-4EC4-B5B6-5B25D9A86148}"/>
              </a:ext>
            </a:extLst>
          </p:cNvPr>
          <p:cNvSpPr txBox="1"/>
          <p:nvPr/>
        </p:nvSpPr>
        <p:spPr>
          <a:xfrm>
            <a:off x="705451" y="1957214"/>
            <a:ext cx="21589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Phone number    </a:t>
            </a:r>
          </a:p>
        </p:txBody>
      </p:sp>
      <p:sp>
        <p:nvSpPr>
          <p:cNvPr id="8" name="文本框 100">
            <a:extLst>
              <a:ext uri="{FF2B5EF4-FFF2-40B4-BE49-F238E27FC236}">
                <a16:creationId xmlns:a16="http://schemas.microsoft.com/office/drawing/2014/main" id="{91164AD2-FC22-44EE-91FF-7C8A0DCECACE}"/>
              </a:ext>
            </a:extLst>
          </p:cNvPr>
          <p:cNvSpPr txBox="1"/>
          <p:nvPr/>
        </p:nvSpPr>
        <p:spPr>
          <a:xfrm>
            <a:off x="267777" y="1060161"/>
            <a:ext cx="215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&lt; Return</a:t>
            </a:r>
            <a:endParaRPr lang="zh-CN" altLang="en-US" b="1" dirty="0"/>
          </a:p>
        </p:txBody>
      </p:sp>
      <p:sp>
        <p:nvSpPr>
          <p:cNvPr id="9" name="矩形 101">
            <a:extLst>
              <a:ext uri="{FF2B5EF4-FFF2-40B4-BE49-F238E27FC236}">
                <a16:creationId xmlns:a16="http://schemas.microsoft.com/office/drawing/2014/main" id="{0E1BDE0C-D477-4832-B72D-31ADEB788435}"/>
              </a:ext>
            </a:extLst>
          </p:cNvPr>
          <p:cNvSpPr/>
          <p:nvPr/>
        </p:nvSpPr>
        <p:spPr>
          <a:xfrm>
            <a:off x="267777" y="1420699"/>
            <a:ext cx="3077497" cy="499025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102">
            <a:extLst>
              <a:ext uri="{FF2B5EF4-FFF2-40B4-BE49-F238E27FC236}">
                <a16:creationId xmlns:a16="http://schemas.microsoft.com/office/drawing/2014/main" id="{C8036ADA-C282-4609-AE96-EDF0EADA4B2C}"/>
              </a:ext>
            </a:extLst>
          </p:cNvPr>
          <p:cNvSpPr/>
          <p:nvPr/>
        </p:nvSpPr>
        <p:spPr>
          <a:xfrm>
            <a:off x="374665" y="1536819"/>
            <a:ext cx="2877576" cy="7628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文本框 103">
            <a:extLst>
              <a:ext uri="{FF2B5EF4-FFF2-40B4-BE49-F238E27FC236}">
                <a16:creationId xmlns:a16="http://schemas.microsoft.com/office/drawing/2014/main" id="{39E7C883-F5DE-415D-926E-7B18C32511CC}"/>
              </a:ext>
            </a:extLst>
          </p:cNvPr>
          <p:cNvSpPr txBox="1"/>
          <p:nvPr/>
        </p:nvSpPr>
        <p:spPr>
          <a:xfrm>
            <a:off x="440253" y="1572889"/>
            <a:ext cx="21796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2021-5-8</a:t>
            </a:r>
          </a:p>
        </p:txBody>
      </p:sp>
      <p:sp>
        <p:nvSpPr>
          <p:cNvPr id="12" name="文本框 104">
            <a:extLst>
              <a:ext uri="{FF2B5EF4-FFF2-40B4-BE49-F238E27FC236}">
                <a16:creationId xmlns:a16="http://schemas.microsoft.com/office/drawing/2014/main" id="{0B327120-0B48-493C-8448-38FCE7106E8F}"/>
              </a:ext>
            </a:extLst>
          </p:cNvPr>
          <p:cNvSpPr txBox="1"/>
          <p:nvPr/>
        </p:nvSpPr>
        <p:spPr>
          <a:xfrm>
            <a:off x="455666" y="1837804"/>
            <a:ext cx="21796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Result(Cobb Angle)</a:t>
            </a:r>
          </a:p>
        </p:txBody>
      </p:sp>
      <p:sp>
        <p:nvSpPr>
          <p:cNvPr id="13" name="文本框 105">
            <a:extLst>
              <a:ext uri="{FF2B5EF4-FFF2-40B4-BE49-F238E27FC236}">
                <a16:creationId xmlns:a16="http://schemas.microsoft.com/office/drawing/2014/main" id="{C58E2B1B-3661-45C1-A88F-7C6F3BBABE85}"/>
              </a:ext>
            </a:extLst>
          </p:cNvPr>
          <p:cNvSpPr txBox="1"/>
          <p:nvPr/>
        </p:nvSpPr>
        <p:spPr>
          <a:xfrm>
            <a:off x="705451" y="2895879"/>
            <a:ext cx="21589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Phone number    </a:t>
            </a:r>
          </a:p>
        </p:txBody>
      </p:sp>
      <p:sp>
        <p:nvSpPr>
          <p:cNvPr id="14" name="矩形 107">
            <a:extLst>
              <a:ext uri="{FF2B5EF4-FFF2-40B4-BE49-F238E27FC236}">
                <a16:creationId xmlns:a16="http://schemas.microsoft.com/office/drawing/2014/main" id="{B57C7AF1-F5FC-4191-84A1-69924CBC3BCE}"/>
              </a:ext>
            </a:extLst>
          </p:cNvPr>
          <p:cNvSpPr/>
          <p:nvPr/>
        </p:nvSpPr>
        <p:spPr>
          <a:xfrm>
            <a:off x="374665" y="2445636"/>
            <a:ext cx="2877576" cy="7628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文本框 108">
            <a:extLst>
              <a:ext uri="{FF2B5EF4-FFF2-40B4-BE49-F238E27FC236}">
                <a16:creationId xmlns:a16="http://schemas.microsoft.com/office/drawing/2014/main" id="{F873F6F3-FCA5-40B2-B2E1-854210185CFE}"/>
              </a:ext>
            </a:extLst>
          </p:cNvPr>
          <p:cNvSpPr txBox="1"/>
          <p:nvPr/>
        </p:nvSpPr>
        <p:spPr>
          <a:xfrm>
            <a:off x="440253" y="2511554"/>
            <a:ext cx="21796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2021-5-4</a:t>
            </a:r>
          </a:p>
        </p:txBody>
      </p:sp>
      <p:sp>
        <p:nvSpPr>
          <p:cNvPr id="16" name="文本框 109">
            <a:extLst>
              <a:ext uri="{FF2B5EF4-FFF2-40B4-BE49-F238E27FC236}">
                <a16:creationId xmlns:a16="http://schemas.microsoft.com/office/drawing/2014/main" id="{F1E322CC-4DC5-4ED1-A011-64C6261E2131}"/>
              </a:ext>
            </a:extLst>
          </p:cNvPr>
          <p:cNvSpPr txBox="1"/>
          <p:nvPr/>
        </p:nvSpPr>
        <p:spPr>
          <a:xfrm>
            <a:off x="455666" y="2776469"/>
            <a:ext cx="21796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Result(Cobb Angle)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C54F5F2-D398-4B12-A131-EDC19712BD77}"/>
              </a:ext>
            </a:extLst>
          </p:cNvPr>
          <p:cNvSpPr txBox="1"/>
          <p:nvPr/>
        </p:nvSpPr>
        <p:spPr>
          <a:xfrm>
            <a:off x="280020" y="54632"/>
            <a:ext cx="29899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</a:rPr>
              <a:t>Delete treatment record</a:t>
            </a:r>
          </a:p>
        </p:txBody>
      </p:sp>
      <p:pic>
        <p:nvPicPr>
          <p:cNvPr id="20" name="Graphic 19" descr="Garbage outline">
            <a:extLst>
              <a:ext uri="{FF2B5EF4-FFF2-40B4-BE49-F238E27FC236}">
                <a16:creationId xmlns:a16="http://schemas.microsoft.com/office/drawing/2014/main" id="{620B9B20-2EDB-40E5-841B-C250B3DD17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90797" y="1639242"/>
            <a:ext cx="457200" cy="457200"/>
          </a:xfrm>
          <a:prstGeom prst="rect">
            <a:avLst/>
          </a:prstGeom>
        </p:spPr>
      </p:pic>
      <p:pic>
        <p:nvPicPr>
          <p:cNvPr id="21" name="Graphic 20" descr="Garbage outline">
            <a:extLst>
              <a:ext uri="{FF2B5EF4-FFF2-40B4-BE49-F238E27FC236}">
                <a16:creationId xmlns:a16="http://schemas.microsoft.com/office/drawing/2014/main" id="{639ABABF-5837-4DFF-9EE9-6E3D2B80A5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90797" y="2601995"/>
            <a:ext cx="457200" cy="457200"/>
          </a:xfrm>
          <a:prstGeom prst="rect">
            <a:avLst/>
          </a:prstGeom>
        </p:spPr>
      </p:pic>
      <p:sp>
        <p:nvSpPr>
          <p:cNvPr id="22" name="矩形: 圆角 96">
            <a:extLst>
              <a:ext uri="{FF2B5EF4-FFF2-40B4-BE49-F238E27FC236}">
                <a16:creationId xmlns:a16="http://schemas.microsoft.com/office/drawing/2014/main" id="{1742A306-0BBE-46ED-8492-30044536D46F}"/>
              </a:ext>
            </a:extLst>
          </p:cNvPr>
          <p:cNvSpPr/>
          <p:nvPr/>
        </p:nvSpPr>
        <p:spPr>
          <a:xfrm>
            <a:off x="4333344" y="579262"/>
            <a:ext cx="3077497" cy="608616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97">
            <a:extLst>
              <a:ext uri="{FF2B5EF4-FFF2-40B4-BE49-F238E27FC236}">
                <a16:creationId xmlns:a16="http://schemas.microsoft.com/office/drawing/2014/main" id="{CCE66EA5-8749-43A7-ABA0-AE3D1E5E761C}"/>
              </a:ext>
            </a:extLst>
          </p:cNvPr>
          <p:cNvSpPr/>
          <p:nvPr/>
        </p:nvSpPr>
        <p:spPr>
          <a:xfrm>
            <a:off x="4333343" y="579262"/>
            <a:ext cx="3077497" cy="51376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4" name="文本框 98">
            <a:extLst>
              <a:ext uri="{FF2B5EF4-FFF2-40B4-BE49-F238E27FC236}">
                <a16:creationId xmlns:a16="http://schemas.microsoft.com/office/drawing/2014/main" id="{E998C335-A029-4D31-A661-A873541DA210}"/>
              </a:ext>
            </a:extLst>
          </p:cNvPr>
          <p:cNvSpPr txBox="1"/>
          <p:nvPr/>
        </p:nvSpPr>
        <p:spPr>
          <a:xfrm>
            <a:off x="5097680" y="651477"/>
            <a:ext cx="1548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Healthy Spine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5" name="文本框 99">
            <a:extLst>
              <a:ext uri="{FF2B5EF4-FFF2-40B4-BE49-F238E27FC236}">
                <a16:creationId xmlns:a16="http://schemas.microsoft.com/office/drawing/2014/main" id="{E014343D-C23A-4730-96CF-1FEEE0D949AE}"/>
              </a:ext>
            </a:extLst>
          </p:cNvPr>
          <p:cNvSpPr txBox="1"/>
          <p:nvPr/>
        </p:nvSpPr>
        <p:spPr>
          <a:xfrm>
            <a:off x="4771017" y="2029429"/>
            <a:ext cx="21589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Phone number    </a:t>
            </a:r>
          </a:p>
        </p:txBody>
      </p:sp>
      <p:sp>
        <p:nvSpPr>
          <p:cNvPr id="26" name="文本框 100">
            <a:extLst>
              <a:ext uri="{FF2B5EF4-FFF2-40B4-BE49-F238E27FC236}">
                <a16:creationId xmlns:a16="http://schemas.microsoft.com/office/drawing/2014/main" id="{160B14AA-70F4-4B67-A752-011E053A6CE8}"/>
              </a:ext>
            </a:extLst>
          </p:cNvPr>
          <p:cNvSpPr txBox="1"/>
          <p:nvPr/>
        </p:nvSpPr>
        <p:spPr>
          <a:xfrm>
            <a:off x="4333343" y="1132376"/>
            <a:ext cx="215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&lt; Return</a:t>
            </a:r>
            <a:endParaRPr lang="zh-CN" altLang="en-US" b="1" dirty="0"/>
          </a:p>
        </p:txBody>
      </p:sp>
      <p:sp>
        <p:nvSpPr>
          <p:cNvPr id="27" name="矩形 101">
            <a:extLst>
              <a:ext uri="{FF2B5EF4-FFF2-40B4-BE49-F238E27FC236}">
                <a16:creationId xmlns:a16="http://schemas.microsoft.com/office/drawing/2014/main" id="{80B7446F-7A49-40F2-9A2E-BBC9109EAC65}"/>
              </a:ext>
            </a:extLst>
          </p:cNvPr>
          <p:cNvSpPr/>
          <p:nvPr/>
        </p:nvSpPr>
        <p:spPr>
          <a:xfrm>
            <a:off x="4333343" y="1492914"/>
            <a:ext cx="3077497" cy="499025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102">
            <a:extLst>
              <a:ext uri="{FF2B5EF4-FFF2-40B4-BE49-F238E27FC236}">
                <a16:creationId xmlns:a16="http://schemas.microsoft.com/office/drawing/2014/main" id="{35880B56-1E78-40F6-AE40-3523A689AB56}"/>
              </a:ext>
            </a:extLst>
          </p:cNvPr>
          <p:cNvSpPr/>
          <p:nvPr/>
        </p:nvSpPr>
        <p:spPr>
          <a:xfrm>
            <a:off x="4440231" y="1609034"/>
            <a:ext cx="2877576" cy="7628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9" name="文本框 103">
            <a:extLst>
              <a:ext uri="{FF2B5EF4-FFF2-40B4-BE49-F238E27FC236}">
                <a16:creationId xmlns:a16="http://schemas.microsoft.com/office/drawing/2014/main" id="{1C7342F7-EF10-40E7-92B7-E21FEFE61A55}"/>
              </a:ext>
            </a:extLst>
          </p:cNvPr>
          <p:cNvSpPr txBox="1"/>
          <p:nvPr/>
        </p:nvSpPr>
        <p:spPr>
          <a:xfrm>
            <a:off x="4505819" y="1645104"/>
            <a:ext cx="21796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2021-5-8</a:t>
            </a:r>
          </a:p>
        </p:txBody>
      </p:sp>
      <p:sp>
        <p:nvSpPr>
          <p:cNvPr id="30" name="文本框 104">
            <a:extLst>
              <a:ext uri="{FF2B5EF4-FFF2-40B4-BE49-F238E27FC236}">
                <a16:creationId xmlns:a16="http://schemas.microsoft.com/office/drawing/2014/main" id="{1D3AB24C-BBDE-4666-8A47-18DF64037009}"/>
              </a:ext>
            </a:extLst>
          </p:cNvPr>
          <p:cNvSpPr txBox="1"/>
          <p:nvPr/>
        </p:nvSpPr>
        <p:spPr>
          <a:xfrm>
            <a:off x="4521232" y="1910019"/>
            <a:ext cx="21796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Result(Cobb Angle)</a:t>
            </a:r>
          </a:p>
        </p:txBody>
      </p:sp>
      <p:sp>
        <p:nvSpPr>
          <p:cNvPr id="31" name="文本框 105">
            <a:extLst>
              <a:ext uri="{FF2B5EF4-FFF2-40B4-BE49-F238E27FC236}">
                <a16:creationId xmlns:a16="http://schemas.microsoft.com/office/drawing/2014/main" id="{30102E8C-4F36-4B0E-A10F-D1A610E23A75}"/>
              </a:ext>
            </a:extLst>
          </p:cNvPr>
          <p:cNvSpPr txBox="1"/>
          <p:nvPr/>
        </p:nvSpPr>
        <p:spPr>
          <a:xfrm>
            <a:off x="4771017" y="2968094"/>
            <a:ext cx="21589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Phone number    </a:t>
            </a:r>
          </a:p>
        </p:txBody>
      </p:sp>
      <p:sp>
        <p:nvSpPr>
          <p:cNvPr id="32" name="矩形 107">
            <a:extLst>
              <a:ext uri="{FF2B5EF4-FFF2-40B4-BE49-F238E27FC236}">
                <a16:creationId xmlns:a16="http://schemas.microsoft.com/office/drawing/2014/main" id="{E5946E4E-6709-46EC-BD73-2B6069F0C0EB}"/>
              </a:ext>
            </a:extLst>
          </p:cNvPr>
          <p:cNvSpPr/>
          <p:nvPr/>
        </p:nvSpPr>
        <p:spPr>
          <a:xfrm>
            <a:off x="4440231" y="2517851"/>
            <a:ext cx="2877576" cy="7628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3" name="文本框 108">
            <a:extLst>
              <a:ext uri="{FF2B5EF4-FFF2-40B4-BE49-F238E27FC236}">
                <a16:creationId xmlns:a16="http://schemas.microsoft.com/office/drawing/2014/main" id="{03528EA0-A80F-4003-A002-2D5422E073B5}"/>
              </a:ext>
            </a:extLst>
          </p:cNvPr>
          <p:cNvSpPr txBox="1"/>
          <p:nvPr/>
        </p:nvSpPr>
        <p:spPr>
          <a:xfrm>
            <a:off x="4505819" y="2583769"/>
            <a:ext cx="21796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2021-5-4</a:t>
            </a:r>
          </a:p>
        </p:txBody>
      </p:sp>
      <p:sp>
        <p:nvSpPr>
          <p:cNvPr id="34" name="文本框 109">
            <a:extLst>
              <a:ext uri="{FF2B5EF4-FFF2-40B4-BE49-F238E27FC236}">
                <a16:creationId xmlns:a16="http://schemas.microsoft.com/office/drawing/2014/main" id="{C375FDB7-B859-45B3-A1E2-0CCEEF130641}"/>
              </a:ext>
            </a:extLst>
          </p:cNvPr>
          <p:cNvSpPr txBox="1"/>
          <p:nvPr/>
        </p:nvSpPr>
        <p:spPr>
          <a:xfrm>
            <a:off x="4521232" y="2848684"/>
            <a:ext cx="21796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Result(Cobb Angle)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DB1FA1E-E237-41F8-BD98-CCE6F5B8B935}"/>
              </a:ext>
            </a:extLst>
          </p:cNvPr>
          <p:cNvSpPr txBox="1"/>
          <p:nvPr/>
        </p:nvSpPr>
        <p:spPr>
          <a:xfrm>
            <a:off x="6047433" y="75131"/>
            <a:ext cx="26484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</a:rPr>
              <a:t>See treatment record</a:t>
            </a:r>
          </a:p>
        </p:txBody>
      </p:sp>
      <p:sp>
        <p:nvSpPr>
          <p:cNvPr id="38" name="矩形: 圆角 96">
            <a:extLst>
              <a:ext uri="{FF2B5EF4-FFF2-40B4-BE49-F238E27FC236}">
                <a16:creationId xmlns:a16="http://schemas.microsoft.com/office/drawing/2014/main" id="{473A5263-E6B6-4959-8C7E-FC969544C617}"/>
              </a:ext>
            </a:extLst>
          </p:cNvPr>
          <p:cNvSpPr/>
          <p:nvPr/>
        </p:nvSpPr>
        <p:spPr>
          <a:xfrm>
            <a:off x="7800580" y="579262"/>
            <a:ext cx="3077497" cy="608616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97">
            <a:extLst>
              <a:ext uri="{FF2B5EF4-FFF2-40B4-BE49-F238E27FC236}">
                <a16:creationId xmlns:a16="http://schemas.microsoft.com/office/drawing/2014/main" id="{DAE19FBD-17CE-4092-85DE-C18EC486031F}"/>
              </a:ext>
            </a:extLst>
          </p:cNvPr>
          <p:cNvSpPr/>
          <p:nvPr/>
        </p:nvSpPr>
        <p:spPr>
          <a:xfrm>
            <a:off x="7800579" y="579262"/>
            <a:ext cx="3077497" cy="51376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0" name="文本框 98">
            <a:extLst>
              <a:ext uri="{FF2B5EF4-FFF2-40B4-BE49-F238E27FC236}">
                <a16:creationId xmlns:a16="http://schemas.microsoft.com/office/drawing/2014/main" id="{7C0F48FB-EC53-4AE9-B837-EE877D7077A7}"/>
              </a:ext>
            </a:extLst>
          </p:cNvPr>
          <p:cNvSpPr txBox="1"/>
          <p:nvPr/>
        </p:nvSpPr>
        <p:spPr>
          <a:xfrm>
            <a:off x="8564916" y="651477"/>
            <a:ext cx="1548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Healthy Spine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1" name="文本框 99">
            <a:extLst>
              <a:ext uri="{FF2B5EF4-FFF2-40B4-BE49-F238E27FC236}">
                <a16:creationId xmlns:a16="http://schemas.microsoft.com/office/drawing/2014/main" id="{0BFC3BA1-40A5-4878-A5CB-916E62B71535}"/>
              </a:ext>
            </a:extLst>
          </p:cNvPr>
          <p:cNvSpPr txBox="1"/>
          <p:nvPr/>
        </p:nvSpPr>
        <p:spPr>
          <a:xfrm>
            <a:off x="8238253" y="2029429"/>
            <a:ext cx="21589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Phone number    </a:t>
            </a:r>
          </a:p>
        </p:txBody>
      </p:sp>
      <p:sp>
        <p:nvSpPr>
          <p:cNvPr id="42" name="文本框 100">
            <a:extLst>
              <a:ext uri="{FF2B5EF4-FFF2-40B4-BE49-F238E27FC236}">
                <a16:creationId xmlns:a16="http://schemas.microsoft.com/office/drawing/2014/main" id="{1CDFCF5D-1C33-45DB-93CF-914C63AE4B2A}"/>
              </a:ext>
            </a:extLst>
          </p:cNvPr>
          <p:cNvSpPr txBox="1"/>
          <p:nvPr/>
        </p:nvSpPr>
        <p:spPr>
          <a:xfrm>
            <a:off x="7800579" y="1132376"/>
            <a:ext cx="215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&lt; Return</a:t>
            </a:r>
            <a:endParaRPr lang="zh-CN" altLang="en-US" b="1" dirty="0"/>
          </a:p>
        </p:txBody>
      </p:sp>
      <p:sp>
        <p:nvSpPr>
          <p:cNvPr id="43" name="矩形 101">
            <a:extLst>
              <a:ext uri="{FF2B5EF4-FFF2-40B4-BE49-F238E27FC236}">
                <a16:creationId xmlns:a16="http://schemas.microsoft.com/office/drawing/2014/main" id="{B7A843E3-B59E-4FBD-9EE3-65C0F02758E2}"/>
              </a:ext>
            </a:extLst>
          </p:cNvPr>
          <p:cNvSpPr/>
          <p:nvPr/>
        </p:nvSpPr>
        <p:spPr>
          <a:xfrm>
            <a:off x="7800579" y="1492914"/>
            <a:ext cx="3077497" cy="499025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102">
            <a:extLst>
              <a:ext uri="{FF2B5EF4-FFF2-40B4-BE49-F238E27FC236}">
                <a16:creationId xmlns:a16="http://schemas.microsoft.com/office/drawing/2014/main" id="{C686F2D2-FB08-42AB-A53F-D2D2C9E54D0D}"/>
              </a:ext>
            </a:extLst>
          </p:cNvPr>
          <p:cNvSpPr/>
          <p:nvPr/>
        </p:nvSpPr>
        <p:spPr>
          <a:xfrm>
            <a:off x="7907467" y="1609034"/>
            <a:ext cx="2831969" cy="48565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5" name="文本框 103">
            <a:extLst>
              <a:ext uri="{FF2B5EF4-FFF2-40B4-BE49-F238E27FC236}">
                <a16:creationId xmlns:a16="http://schemas.microsoft.com/office/drawing/2014/main" id="{EE346B8B-1A63-45A1-B728-0399256327CE}"/>
              </a:ext>
            </a:extLst>
          </p:cNvPr>
          <p:cNvSpPr txBox="1"/>
          <p:nvPr/>
        </p:nvSpPr>
        <p:spPr>
          <a:xfrm>
            <a:off x="7973055" y="1645104"/>
            <a:ext cx="21796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Date</a:t>
            </a:r>
          </a:p>
        </p:txBody>
      </p:sp>
      <p:sp>
        <p:nvSpPr>
          <p:cNvPr id="46" name="文本框 104">
            <a:extLst>
              <a:ext uri="{FF2B5EF4-FFF2-40B4-BE49-F238E27FC236}">
                <a16:creationId xmlns:a16="http://schemas.microsoft.com/office/drawing/2014/main" id="{86BDE23D-800C-44E4-91BD-6B1EC8F3567C}"/>
              </a:ext>
            </a:extLst>
          </p:cNvPr>
          <p:cNvSpPr txBox="1"/>
          <p:nvPr/>
        </p:nvSpPr>
        <p:spPr>
          <a:xfrm>
            <a:off x="7988468" y="1910019"/>
            <a:ext cx="21796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Cobb Angle</a:t>
            </a:r>
          </a:p>
        </p:txBody>
      </p:sp>
      <p:sp>
        <p:nvSpPr>
          <p:cNvPr id="47" name="矩形 107">
            <a:extLst>
              <a:ext uri="{FF2B5EF4-FFF2-40B4-BE49-F238E27FC236}">
                <a16:creationId xmlns:a16="http://schemas.microsoft.com/office/drawing/2014/main" id="{9AAE4977-1F82-4AFE-A27F-4866E5CA8746}"/>
              </a:ext>
            </a:extLst>
          </p:cNvPr>
          <p:cNvSpPr/>
          <p:nvPr/>
        </p:nvSpPr>
        <p:spPr>
          <a:xfrm>
            <a:off x="8564916" y="2992958"/>
            <a:ext cx="1555227" cy="183005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8" name="图片 108">
            <a:extLst>
              <a:ext uri="{FF2B5EF4-FFF2-40B4-BE49-F238E27FC236}">
                <a16:creationId xmlns:a16="http://schemas.microsoft.com/office/drawing/2014/main" id="{9651584C-65CA-40D2-ADF4-2BD46FBA0F6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54" b="5501"/>
          <a:stretch/>
        </p:blipFill>
        <p:spPr>
          <a:xfrm>
            <a:off x="8969775" y="3066023"/>
            <a:ext cx="781674" cy="1663373"/>
          </a:xfrm>
          <a:prstGeom prst="rect">
            <a:avLst/>
          </a:prstGeom>
        </p:spPr>
      </p:pic>
      <p:sp>
        <p:nvSpPr>
          <p:cNvPr id="49" name="文本框 104">
            <a:extLst>
              <a:ext uri="{FF2B5EF4-FFF2-40B4-BE49-F238E27FC236}">
                <a16:creationId xmlns:a16="http://schemas.microsoft.com/office/drawing/2014/main" id="{E3713CC5-9B34-4C0D-894D-33FAA02D7BF5}"/>
              </a:ext>
            </a:extLst>
          </p:cNvPr>
          <p:cNvSpPr txBox="1"/>
          <p:nvPr/>
        </p:nvSpPr>
        <p:spPr>
          <a:xfrm>
            <a:off x="7984332" y="2229264"/>
            <a:ext cx="21796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Result by the doctor</a:t>
            </a:r>
          </a:p>
          <a:p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Doctor Name</a:t>
            </a:r>
          </a:p>
        </p:txBody>
      </p:sp>
      <p:sp>
        <p:nvSpPr>
          <p:cNvPr id="50" name="文本框 104">
            <a:extLst>
              <a:ext uri="{FF2B5EF4-FFF2-40B4-BE49-F238E27FC236}">
                <a16:creationId xmlns:a16="http://schemas.microsoft.com/office/drawing/2014/main" id="{FECC6F20-0024-4B66-B64B-B5DE4D7743F1}"/>
              </a:ext>
            </a:extLst>
          </p:cNvPr>
          <p:cNvSpPr txBox="1"/>
          <p:nvPr/>
        </p:nvSpPr>
        <p:spPr>
          <a:xfrm>
            <a:off x="7988468" y="2659327"/>
            <a:ext cx="21796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Result by the algorithm</a:t>
            </a:r>
          </a:p>
        </p:txBody>
      </p:sp>
      <p:sp>
        <p:nvSpPr>
          <p:cNvPr id="51" name="矩形 133">
            <a:extLst>
              <a:ext uri="{FF2B5EF4-FFF2-40B4-BE49-F238E27FC236}">
                <a16:creationId xmlns:a16="http://schemas.microsoft.com/office/drawing/2014/main" id="{8B2E461E-04AA-4125-926F-8D8DCC699C10}"/>
              </a:ext>
            </a:extLst>
          </p:cNvPr>
          <p:cNvSpPr/>
          <p:nvPr/>
        </p:nvSpPr>
        <p:spPr>
          <a:xfrm>
            <a:off x="7973055" y="4879645"/>
            <a:ext cx="2850504" cy="8581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2" name="图片 134">
            <a:extLst>
              <a:ext uri="{FF2B5EF4-FFF2-40B4-BE49-F238E27FC236}">
                <a16:creationId xmlns:a16="http://schemas.microsoft.com/office/drawing/2014/main" id="{A245614A-1244-445E-9CA5-C29C72C794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8117447" y="5088364"/>
            <a:ext cx="513987" cy="512381"/>
          </a:xfrm>
          <a:prstGeom prst="rect">
            <a:avLst/>
          </a:prstGeom>
        </p:spPr>
      </p:pic>
      <p:sp>
        <p:nvSpPr>
          <p:cNvPr id="53" name="文本框 135">
            <a:extLst>
              <a:ext uri="{FF2B5EF4-FFF2-40B4-BE49-F238E27FC236}">
                <a16:creationId xmlns:a16="http://schemas.microsoft.com/office/drawing/2014/main" id="{E750667F-0B1A-4CC9-BC9B-1D9E3F2848CA}"/>
              </a:ext>
            </a:extLst>
          </p:cNvPr>
          <p:cNvSpPr txBox="1"/>
          <p:nvPr/>
        </p:nvSpPr>
        <p:spPr>
          <a:xfrm>
            <a:off x="8697633" y="5186419"/>
            <a:ext cx="21796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Upload Your X-ray Film</a:t>
            </a:r>
          </a:p>
        </p:txBody>
      </p:sp>
      <p:sp>
        <p:nvSpPr>
          <p:cNvPr id="54" name="文本框 64">
            <a:extLst>
              <a:ext uri="{FF2B5EF4-FFF2-40B4-BE49-F238E27FC236}">
                <a16:creationId xmlns:a16="http://schemas.microsoft.com/office/drawing/2014/main" id="{47AA7A77-5199-4A34-B611-522F599CFA41}"/>
              </a:ext>
            </a:extLst>
          </p:cNvPr>
          <p:cNvSpPr txBox="1"/>
          <p:nvPr/>
        </p:nvSpPr>
        <p:spPr>
          <a:xfrm>
            <a:off x="7973055" y="5868050"/>
            <a:ext cx="284812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Please note that there are specific format requirements for the uploaded X-rays.</a:t>
            </a:r>
          </a:p>
        </p:txBody>
      </p:sp>
      <p:sp>
        <p:nvSpPr>
          <p:cNvPr id="55" name="矩形: 圆角 64">
            <a:extLst>
              <a:ext uri="{FF2B5EF4-FFF2-40B4-BE49-F238E27FC236}">
                <a16:creationId xmlns:a16="http://schemas.microsoft.com/office/drawing/2014/main" id="{9604E96D-1610-4D49-A3C5-E02CB3E9D32F}"/>
              </a:ext>
            </a:extLst>
          </p:cNvPr>
          <p:cNvSpPr/>
          <p:nvPr/>
        </p:nvSpPr>
        <p:spPr>
          <a:xfrm>
            <a:off x="8243608" y="6282876"/>
            <a:ext cx="2179675" cy="38213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6" name="文本框 65">
            <a:extLst>
              <a:ext uri="{FF2B5EF4-FFF2-40B4-BE49-F238E27FC236}">
                <a16:creationId xmlns:a16="http://schemas.microsoft.com/office/drawing/2014/main" id="{E54330DC-93FA-45DB-B6A9-7778F9DC1E04}"/>
              </a:ext>
            </a:extLst>
          </p:cNvPr>
          <p:cNvSpPr txBox="1"/>
          <p:nvPr/>
        </p:nvSpPr>
        <p:spPr>
          <a:xfrm>
            <a:off x="8238253" y="6345769"/>
            <a:ext cx="21796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/>
              <a:t>Confirm</a:t>
            </a:r>
            <a:endParaRPr lang="en-US" altLang="zh-CN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08990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24ED2A5-75D5-404B-A0C4-8FADA51426C4}"/>
              </a:ext>
            </a:extLst>
          </p:cNvPr>
          <p:cNvSpPr txBox="1"/>
          <p:nvPr/>
        </p:nvSpPr>
        <p:spPr>
          <a:xfrm>
            <a:off x="0" y="-87237"/>
            <a:ext cx="25410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000" b="1" dirty="0" err="1">
                <a:solidFill>
                  <a:schemeClr val="bg1"/>
                </a:solidFill>
              </a:rPr>
              <a:t>Algorithm</a:t>
            </a:r>
            <a:endParaRPr lang="en-GB" sz="4000" b="1" dirty="0">
              <a:solidFill>
                <a:schemeClr val="bg1"/>
              </a:solidFill>
            </a:endParaRPr>
          </a:p>
        </p:txBody>
      </p:sp>
      <p:sp>
        <p:nvSpPr>
          <p:cNvPr id="5" name="矩形: 圆角 96">
            <a:extLst>
              <a:ext uri="{FF2B5EF4-FFF2-40B4-BE49-F238E27FC236}">
                <a16:creationId xmlns:a16="http://schemas.microsoft.com/office/drawing/2014/main" id="{EC2CCB46-E0C4-433E-A26C-483B9AB06D39}"/>
              </a:ext>
            </a:extLst>
          </p:cNvPr>
          <p:cNvSpPr/>
          <p:nvPr/>
        </p:nvSpPr>
        <p:spPr>
          <a:xfrm>
            <a:off x="476785" y="620649"/>
            <a:ext cx="3077497" cy="608616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97">
            <a:extLst>
              <a:ext uri="{FF2B5EF4-FFF2-40B4-BE49-F238E27FC236}">
                <a16:creationId xmlns:a16="http://schemas.microsoft.com/office/drawing/2014/main" id="{FCD01F71-5C8B-445B-9E19-B7A48E14E89A}"/>
              </a:ext>
            </a:extLst>
          </p:cNvPr>
          <p:cNvSpPr/>
          <p:nvPr/>
        </p:nvSpPr>
        <p:spPr>
          <a:xfrm>
            <a:off x="476784" y="620649"/>
            <a:ext cx="3077497" cy="51376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文本框 98">
            <a:extLst>
              <a:ext uri="{FF2B5EF4-FFF2-40B4-BE49-F238E27FC236}">
                <a16:creationId xmlns:a16="http://schemas.microsoft.com/office/drawing/2014/main" id="{E1EF60B1-AEAC-47B3-8460-C1D8FBD9EA10}"/>
              </a:ext>
            </a:extLst>
          </p:cNvPr>
          <p:cNvSpPr txBox="1"/>
          <p:nvPr/>
        </p:nvSpPr>
        <p:spPr>
          <a:xfrm>
            <a:off x="1241121" y="692864"/>
            <a:ext cx="1548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Healthy Spine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8" name="文本框 99">
            <a:extLst>
              <a:ext uri="{FF2B5EF4-FFF2-40B4-BE49-F238E27FC236}">
                <a16:creationId xmlns:a16="http://schemas.microsoft.com/office/drawing/2014/main" id="{16905F32-675A-46E6-9EBA-675B04F62FE6}"/>
              </a:ext>
            </a:extLst>
          </p:cNvPr>
          <p:cNvSpPr txBox="1"/>
          <p:nvPr/>
        </p:nvSpPr>
        <p:spPr>
          <a:xfrm>
            <a:off x="914458" y="2070816"/>
            <a:ext cx="21589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Phone number    </a:t>
            </a:r>
          </a:p>
        </p:txBody>
      </p:sp>
      <p:sp>
        <p:nvSpPr>
          <p:cNvPr id="9" name="文本框 100">
            <a:extLst>
              <a:ext uri="{FF2B5EF4-FFF2-40B4-BE49-F238E27FC236}">
                <a16:creationId xmlns:a16="http://schemas.microsoft.com/office/drawing/2014/main" id="{7384E3D8-763F-4B8C-8E60-1ACB8A3A0A4D}"/>
              </a:ext>
            </a:extLst>
          </p:cNvPr>
          <p:cNvSpPr txBox="1"/>
          <p:nvPr/>
        </p:nvSpPr>
        <p:spPr>
          <a:xfrm>
            <a:off x="476784" y="1173763"/>
            <a:ext cx="215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&lt; Return</a:t>
            </a:r>
            <a:endParaRPr lang="zh-CN" altLang="en-US" b="1" dirty="0"/>
          </a:p>
        </p:txBody>
      </p:sp>
      <p:sp>
        <p:nvSpPr>
          <p:cNvPr id="10" name="矩形 101">
            <a:extLst>
              <a:ext uri="{FF2B5EF4-FFF2-40B4-BE49-F238E27FC236}">
                <a16:creationId xmlns:a16="http://schemas.microsoft.com/office/drawing/2014/main" id="{2B74E446-177E-46F5-8E35-0924C393657E}"/>
              </a:ext>
            </a:extLst>
          </p:cNvPr>
          <p:cNvSpPr/>
          <p:nvPr/>
        </p:nvSpPr>
        <p:spPr>
          <a:xfrm>
            <a:off x="476784" y="1534301"/>
            <a:ext cx="3077497" cy="499025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2">
            <a:extLst>
              <a:ext uri="{FF2B5EF4-FFF2-40B4-BE49-F238E27FC236}">
                <a16:creationId xmlns:a16="http://schemas.microsoft.com/office/drawing/2014/main" id="{D195EF45-9708-45D1-B285-B9CE5A10084C}"/>
              </a:ext>
            </a:extLst>
          </p:cNvPr>
          <p:cNvSpPr/>
          <p:nvPr/>
        </p:nvSpPr>
        <p:spPr>
          <a:xfrm>
            <a:off x="583672" y="1650421"/>
            <a:ext cx="2877576" cy="7628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文本框 103">
            <a:extLst>
              <a:ext uri="{FF2B5EF4-FFF2-40B4-BE49-F238E27FC236}">
                <a16:creationId xmlns:a16="http://schemas.microsoft.com/office/drawing/2014/main" id="{68033CCC-B145-46EA-A72F-A08D7C1821AE}"/>
              </a:ext>
            </a:extLst>
          </p:cNvPr>
          <p:cNvSpPr txBox="1"/>
          <p:nvPr/>
        </p:nvSpPr>
        <p:spPr>
          <a:xfrm>
            <a:off x="649260" y="1686491"/>
            <a:ext cx="21796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Algorithm name</a:t>
            </a:r>
          </a:p>
        </p:txBody>
      </p:sp>
      <p:sp>
        <p:nvSpPr>
          <p:cNvPr id="13" name="文本框 104">
            <a:extLst>
              <a:ext uri="{FF2B5EF4-FFF2-40B4-BE49-F238E27FC236}">
                <a16:creationId xmlns:a16="http://schemas.microsoft.com/office/drawing/2014/main" id="{B4EC58C3-0AC0-4C5A-900C-F94BDB094F42}"/>
              </a:ext>
            </a:extLst>
          </p:cNvPr>
          <p:cNvSpPr txBox="1"/>
          <p:nvPr/>
        </p:nvSpPr>
        <p:spPr>
          <a:xfrm>
            <a:off x="664673" y="1951406"/>
            <a:ext cx="21796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Algorithm description</a:t>
            </a:r>
          </a:p>
        </p:txBody>
      </p:sp>
      <p:sp>
        <p:nvSpPr>
          <p:cNvPr id="14" name="文本框 105">
            <a:extLst>
              <a:ext uri="{FF2B5EF4-FFF2-40B4-BE49-F238E27FC236}">
                <a16:creationId xmlns:a16="http://schemas.microsoft.com/office/drawing/2014/main" id="{EA9D1ABE-4084-43EA-A71E-8BD6FF8A17F1}"/>
              </a:ext>
            </a:extLst>
          </p:cNvPr>
          <p:cNvSpPr txBox="1"/>
          <p:nvPr/>
        </p:nvSpPr>
        <p:spPr>
          <a:xfrm>
            <a:off x="914458" y="3009481"/>
            <a:ext cx="21589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Phone number    </a:t>
            </a:r>
          </a:p>
        </p:txBody>
      </p:sp>
      <p:sp>
        <p:nvSpPr>
          <p:cNvPr id="15" name="矩形 107">
            <a:extLst>
              <a:ext uri="{FF2B5EF4-FFF2-40B4-BE49-F238E27FC236}">
                <a16:creationId xmlns:a16="http://schemas.microsoft.com/office/drawing/2014/main" id="{F04AD55C-D062-476D-A8EA-A633CD1869EA}"/>
              </a:ext>
            </a:extLst>
          </p:cNvPr>
          <p:cNvSpPr/>
          <p:nvPr/>
        </p:nvSpPr>
        <p:spPr>
          <a:xfrm>
            <a:off x="583672" y="2559238"/>
            <a:ext cx="2877576" cy="7628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" name="文本框 109">
            <a:extLst>
              <a:ext uri="{FF2B5EF4-FFF2-40B4-BE49-F238E27FC236}">
                <a16:creationId xmlns:a16="http://schemas.microsoft.com/office/drawing/2014/main" id="{C3A02E35-01C2-478D-BBCA-F7C856A6D3A7}"/>
              </a:ext>
            </a:extLst>
          </p:cNvPr>
          <p:cNvSpPr txBox="1"/>
          <p:nvPr/>
        </p:nvSpPr>
        <p:spPr>
          <a:xfrm>
            <a:off x="664673" y="2890071"/>
            <a:ext cx="21796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Algorithm description</a:t>
            </a:r>
          </a:p>
        </p:txBody>
      </p:sp>
      <p:sp>
        <p:nvSpPr>
          <p:cNvPr id="20" name="文本框 103">
            <a:extLst>
              <a:ext uri="{FF2B5EF4-FFF2-40B4-BE49-F238E27FC236}">
                <a16:creationId xmlns:a16="http://schemas.microsoft.com/office/drawing/2014/main" id="{A5681DF9-F5CF-4DAA-8114-656E84FEA87C}"/>
              </a:ext>
            </a:extLst>
          </p:cNvPr>
          <p:cNvSpPr txBox="1"/>
          <p:nvPr/>
        </p:nvSpPr>
        <p:spPr>
          <a:xfrm>
            <a:off x="673754" y="2613072"/>
            <a:ext cx="21796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Algorithm name</a:t>
            </a:r>
          </a:p>
        </p:txBody>
      </p:sp>
      <p:pic>
        <p:nvPicPr>
          <p:cNvPr id="22" name="Graphic 21" descr="Checkmark outline">
            <a:extLst>
              <a:ext uri="{FF2B5EF4-FFF2-40B4-BE49-F238E27FC236}">
                <a16:creationId xmlns:a16="http://schemas.microsoft.com/office/drawing/2014/main" id="{CA3FFA68-8B1E-4514-804B-62C4F16174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24871" y="1847385"/>
            <a:ext cx="350263" cy="350263"/>
          </a:xfrm>
          <a:prstGeom prst="rect">
            <a:avLst/>
          </a:prstGeom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A8DE8AD-5840-45A5-9224-BF5ADE6B91FE}"/>
              </a:ext>
            </a:extLst>
          </p:cNvPr>
          <p:cNvCxnSpPr>
            <a:cxnSpLocks/>
            <a:stCxn id="22" idx="3"/>
          </p:cNvCxnSpPr>
          <p:nvPr/>
        </p:nvCxnSpPr>
        <p:spPr>
          <a:xfrm flipV="1">
            <a:off x="3175134" y="2022516"/>
            <a:ext cx="139686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4018EF4C-DC24-4C07-9712-AF5A257AFDED}"/>
              </a:ext>
            </a:extLst>
          </p:cNvPr>
          <p:cNvSpPr txBox="1"/>
          <p:nvPr/>
        </p:nvSpPr>
        <p:spPr>
          <a:xfrm>
            <a:off x="4572000" y="1706042"/>
            <a:ext cx="27954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>
                <a:solidFill>
                  <a:schemeClr val="bg1"/>
                </a:solidFill>
              </a:rPr>
              <a:t>Check</a:t>
            </a:r>
            <a:r>
              <a:rPr lang="pt-PT" dirty="0">
                <a:solidFill>
                  <a:schemeClr val="bg1"/>
                </a:solidFill>
              </a:rPr>
              <a:t> </a:t>
            </a:r>
            <a:r>
              <a:rPr lang="pt-PT" dirty="0" err="1">
                <a:solidFill>
                  <a:schemeClr val="bg1"/>
                </a:solidFill>
              </a:rPr>
              <a:t>icon</a:t>
            </a:r>
            <a:r>
              <a:rPr lang="pt-PT" dirty="0">
                <a:solidFill>
                  <a:schemeClr val="bg1"/>
                </a:solidFill>
              </a:rPr>
              <a:t> </a:t>
            </a:r>
            <a:r>
              <a:rPr lang="pt-PT" dirty="0" err="1">
                <a:solidFill>
                  <a:schemeClr val="bg1"/>
                </a:solidFill>
              </a:rPr>
              <a:t>on</a:t>
            </a:r>
            <a:r>
              <a:rPr lang="pt-PT" dirty="0">
                <a:solidFill>
                  <a:schemeClr val="bg1"/>
                </a:solidFill>
              </a:rPr>
              <a:t> </a:t>
            </a:r>
            <a:r>
              <a:rPr lang="pt-PT" dirty="0" err="1">
                <a:solidFill>
                  <a:schemeClr val="bg1"/>
                </a:solidFill>
              </a:rPr>
              <a:t>the</a:t>
            </a:r>
            <a:r>
              <a:rPr lang="pt-PT" dirty="0">
                <a:solidFill>
                  <a:schemeClr val="bg1"/>
                </a:solidFill>
              </a:rPr>
              <a:t> </a:t>
            </a:r>
            <a:r>
              <a:rPr lang="pt-PT" dirty="0" err="1">
                <a:solidFill>
                  <a:schemeClr val="bg1"/>
                </a:solidFill>
              </a:rPr>
              <a:t>algorithm</a:t>
            </a:r>
            <a:r>
              <a:rPr lang="pt-PT" dirty="0">
                <a:solidFill>
                  <a:schemeClr val="bg1"/>
                </a:solidFill>
              </a:rPr>
              <a:t> </a:t>
            </a:r>
            <a:r>
              <a:rPr lang="pt-PT" dirty="0" err="1">
                <a:solidFill>
                  <a:schemeClr val="bg1"/>
                </a:solidFill>
              </a:rPr>
              <a:t>currently</a:t>
            </a:r>
            <a:r>
              <a:rPr lang="pt-PT" dirty="0">
                <a:solidFill>
                  <a:schemeClr val="bg1"/>
                </a:solidFill>
              </a:rPr>
              <a:t> in use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168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65">
            <a:extLst>
              <a:ext uri="{FF2B5EF4-FFF2-40B4-BE49-F238E27FC236}">
                <a16:creationId xmlns:a16="http://schemas.microsoft.com/office/drawing/2014/main" id="{44509BC1-AAA5-48DC-97F4-DC6DC49A1E6F}"/>
              </a:ext>
            </a:extLst>
          </p:cNvPr>
          <p:cNvSpPr/>
          <p:nvPr/>
        </p:nvSpPr>
        <p:spPr>
          <a:xfrm>
            <a:off x="2805406" y="304385"/>
            <a:ext cx="3077497" cy="608616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66">
            <a:extLst>
              <a:ext uri="{FF2B5EF4-FFF2-40B4-BE49-F238E27FC236}">
                <a16:creationId xmlns:a16="http://schemas.microsoft.com/office/drawing/2014/main" id="{43263119-7113-4FF7-929A-DDEE094A47AD}"/>
              </a:ext>
            </a:extLst>
          </p:cNvPr>
          <p:cNvSpPr/>
          <p:nvPr/>
        </p:nvSpPr>
        <p:spPr>
          <a:xfrm>
            <a:off x="2805405" y="304385"/>
            <a:ext cx="3077497" cy="51376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文本框 67">
            <a:extLst>
              <a:ext uri="{FF2B5EF4-FFF2-40B4-BE49-F238E27FC236}">
                <a16:creationId xmlns:a16="http://schemas.microsoft.com/office/drawing/2014/main" id="{A80F7F89-C3DF-403C-AA65-BC9E48BD9CBF}"/>
              </a:ext>
            </a:extLst>
          </p:cNvPr>
          <p:cNvSpPr txBox="1"/>
          <p:nvPr/>
        </p:nvSpPr>
        <p:spPr>
          <a:xfrm>
            <a:off x="3569742" y="376600"/>
            <a:ext cx="1548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Healthy Spine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7" name="文本框 68">
            <a:extLst>
              <a:ext uri="{FF2B5EF4-FFF2-40B4-BE49-F238E27FC236}">
                <a16:creationId xmlns:a16="http://schemas.microsoft.com/office/drawing/2014/main" id="{BA87DE08-103A-4477-9353-6503DD111DA8}"/>
              </a:ext>
            </a:extLst>
          </p:cNvPr>
          <p:cNvSpPr txBox="1"/>
          <p:nvPr/>
        </p:nvSpPr>
        <p:spPr>
          <a:xfrm>
            <a:off x="5003919" y="6021221"/>
            <a:ext cx="1092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Me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8" name="文本框 69">
            <a:extLst>
              <a:ext uri="{FF2B5EF4-FFF2-40B4-BE49-F238E27FC236}">
                <a16:creationId xmlns:a16="http://schemas.microsoft.com/office/drawing/2014/main" id="{93187599-727E-4E15-8BAE-0D4F42DA0F54}"/>
              </a:ext>
            </a:extLst>
          </p:cNvPr>
          <p:cNvSpPr txBox="1"/>
          <p:nvPr/>
        </p:nvSpPr>
        <p:spPr>
          <a:xfrm>
            <a:off x="2842518" y="885303"/>
            <a:ext cx="215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&lt; Return</a:t>
            </a:r>
            <a:endParaRPr lang="zh-CN" altLang="en-US" b="1" dirty="0"/>
          </a:p>
        </p:txBody>
      </p:sp>
      <p:sp>
        <p:nvSpPr>
          <p:cNvPr id="9" name="矩形 70">
            <a:extLst>
              <a:ext uri="{FF2B5EF4-FFF2-40B4-BE49-F238E27FC236}">
                <a16:creationId xmlns:a16="http://schemas.microsoft.com/office/drawing/2014/main" id="{401403D6-F57C-41DA-B8FB-B7675EB4B7A0}"/>
              </a:ext>
            </a:extLst>
          </p:cNvPr>
          <p:cNvSpPr/>
          <p:nvPr/>
        </p:nvSpPr>
        <p:spPr>
          <a:xfrm>
            <a:off x="2805405" y="1226831"/>
            <a:ext cx="3077497" cy="499025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0" name="图表 3">
            <a:extLst>
              <a:ext uri="{FF2B5EF4-FFF2-40B4-BE49-F238E27FC236}">
                <a16:creationId xmlns:a16="http://schemas.microsoft.com/office/drawing/2014/main" id="{BBF2016E-2E14-485C-8284-5A90D2C905C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08669980"/>
              </p:ext>
            </p:extLst>
          </p:nvPr>
        </p:nvGraphicFramePr>
        <p:xfrm>
          <a:off x="2980646" y="1687413"/>
          <a:ext cx="2611613" cy="21901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1" name="椭圆 4">
            <a:extLst>
              <a:ext uri="{FF2B5EF4-FFF2-40B4-BE49-F238E27FC236}">
                <a16:creationId xmlns:a16="http://schemas.microsoft.com/office/drawing/2014/main" id="{BA2A350C-BCBC-431F-85E2-592F183C0805}"/>
              </a:ext>
            </a:extLst>
          </p:cNvPr>
          <p:cNvSpPr/>
          <p:nvPr/>
        </p:nvSpPr>
        <p:spPr>
          <a:xfrm>
            <a:off x="3577590" y="2374639"/>
            <a:ext cx="73201" cy="994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98">
            <a:extLst>
              <a:ext uri="{FF2B5EF4-FFF2-40B4-BE49-F238E27FC236}">
                <a16:creationId xmlns:a16="http://schemas.microsoft.com/office/drawing/2014/main" id="{98C7C824-5C45-4BDF-B79C-58373D1414EF}"/>
              </a:ext>
            </a:extLst>
          </p:cNvPr>
          <p:cNvSpPr/>
          <p:nvPr/>
        </p:nvSpPr>
        <p:spPr>
          <a:xfrm>
            <a:off x="4286452" y="2567062"/>
            <a:ext cx="73201" cy="994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99">
            <a:extLst>
              <a:ext uri="{FF2B5EF4-FFF2-40B4-BE49-F238E27FC236}">
                <a16:creationId xmlns:a16="http://schemas.microsoft.com/office/drawing/2014/main" id="{78F822FD-352D-4908-A1AB-4EBCD0409F91}"/>
              </a:ext>
            </a:extLst>
          </p:cNvPr>
          <p:cNvSpPr/>
          <p:nvPr/>
        </p:nvSpPr>
        <p:spPr>
          <a:xfrm>
            <a:off x="5081963" y="2301878"/>
            <a:ext cx="73201" cy="994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箭头连接符 6">
            <a:extLst>
              <a:ext uri="{FF2B5EF4-FFF2-40B4-BE49-F238E27FC236}">
                <a16:creationId xmlns:a16="http://schemas.microsoft.com/office/drawing/2014/main" id="{E708A8C3-4FEA-4555-B8A4-318917488A94}"/>
              </a:ext>
            </a:extLst>
          </p:cNvPr>
          <p:cNvCxnSpPr>
            <a:cxnSpLocks/>
          </p:cNvCxnSpPr>
          <p:nvPr/>
        </p:nvCxnSpPr>
        <p:spPr>
          <a:xfrm flipH="1">
            <a:off x="4445160" y="2578705"/>
            <a:ext cx="1311342" cy="354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5" name="文本框 125">
            <a:extLst>
              <a:ext uri="{FF2B5EF4-FFF2-40B4-BE49-F238E27FC236}">
                <a16:creationId xmlns:a16="http://schemas.microsoft.com/office/drawing/2014/main" id="{A678A371-1885-4906-888B-362595D844EE}"/>
              </a:ext>
            </a:extLst>
          </p:cNvPr>
          <p:cNvSpPr txBox="1"/>
          <p:nvPr/>
        </p:nvSpPr>
        <p:spPr>
          <a:xfrm>
            <a:off x="-575864" y="41196"/>
            <a:ext cx="38067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bg1"/>
                </a:solidFill>
              </a:rPr>
              <a:t>Line Chart</a:t>
            </a:r>
            <a:endParaRPr lang="zh-CN" altLang="en-US" sz="4000" b="1" dirty="0">
              <a:solidFill>
                <a:schemeClr val="bg1"/>
              </a:solidFill>
            </a:endParaRPr>
          </a:p>
        </p:txBody>
      </p:sp>
      <p:sp>
        <p:nvSpPr>
          <p:cNvPr id="17" name="文本框 100">
            <a:extLst>
              <a:ext uri="{FF2B5EF4-FFF2-40B4-BE49-F238E27FC236}">
                <a16:creationId xmlns:a16="http://schemas.microsoft.com/office/drawing/2014/main" id="{AEA1A93F-4154-4EB2-BED6-7474183C0700}"/>
              </a:ext>
            </a:extLst>
          </p:cNvPr>
          <p:cNvSpPr txBox="1"/>
          <p:nvPr/>
        </p:nvSpPr>
        <p:spPr>
          <a:xfrm>
            <a:off x="5756502" y="2435710"/>
            <a:ext cx="23091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accent4">
                    <a:lumMod val="75000"/>
                  </a:schemeClr>
                </a:solidFill>
              </a:rPr>
              <a:t>Click to view the corresponding self-test record</a:t>
            </a:r>
          </a:p>
        </p:txBody>
      </p:sp>
      <p:sp>
        <p:nvSpPr>
          <p:cNvPr id="32" name="矩形: 圆角 96">
            <a:extLst>
              <a:ext uri="{FF2B5EF4-FFF2-40B4-BE49-F238E27FC236}">
                <a16:creationId xmlns:a16="http://schemas.microsoft.com/office/drawing/2014/main" id="{69824E9E-A85D-4EFC-AC1D-5B8BCCDA3E2F}"/>
              </a:ext>
            </a:extLst>
          </p:cNvPr>
          <p:cNvSpPr/>
          <p:nvPr/>
        </p:nvSpPr>
        <p:spPr>
          <a:xfrm>
            <a:off x="8647926" y="330746"/>
            <a:ext cx="3077497" cy="608616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97">
            <a:extLst>
              <a:ext uri="{FF2B5EF4-FFF2-40B4-BE49-F238E27FC236}">
                <a16:creationId xmlns:a16="http://schemas.microsoft.com/office/drawing/2014/main" id="{854FBD63-531D-41EB-B1F9-13AC5208C4A5}"/>
              </a:ext>
            </a:extLst>
          </p:cNvPr>
          <p:cNvSpPr/>
          <p:nvPr/>
        </p:nvSpPr>
        <p:spPr>
          <a:xfrm>
            <a:off x="8647925" y="330746"/>
            <a:ext cx="3077497" cy="51376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4" name="文本框 98">
            <a:extLst>
              <a:ext uri="{FF2B5EF4-FFF2-40B4-BE49-F238E27FC236}">
                <a16:creationId xmlns:a16="http://schemas.microsoft.com/office/drawing/2014/main" id="{F153D257-2672-4A58-9E8B-E1F034DDA0BE}"/>
              </a:ext>
            </a:extLst>
          </p:cNvPr>
          <p:cNvSpPr txBox="1"/>
          <p:nvPr/>
        </p:nvSpPr>
        <p:spPr>
          <a:xfrm>
            <a:off x="9412262" y="402961"/>
            <a:ext cx="1548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Healthy Spine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5" name="文本框 99">
            <a:extLst>
              <a:ext uri="{FF2B5EF4-FFF2-40B4-BE49-F238E27FC236}">
                <a16:creationId xmlns:a16="http://schemas.microsoft.com/office/drawing/2014/main" id="{EE71F54B-6F45-4682-AFE7-CC831CC684FE}"/>
              </a:ext>
            </a:extLst>
          </p:cNvPr>
          <p:cNvSpPr txBox="1"/>
          <p:nvPr/>
        </p:nvSpPr>
        <p:spPr>
          <a:xfrm>
            <a:off x="9085599" y="1780913"/>
            <a:ext cx="21589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Phone number    </a:t>
            </a:r>
          </a:p>
        </p:txBody>
      </p:sp>
      <p:sp>
        <p:nvSpPr>
          <p:cNvPr id="36" name="文本框 100">
            <a:extLst>
              <a:ext uri="{FF2B5EF4-FFF2-40B4-BE49-F238E27FC236}">
                <a16:creationId xmlns:a16="http://schemas.microsoft.com/office/drawing/2014/main" id="{B9A3BDC1-A2B4-488A-BE48-578EC09FFB4E}"/>
              </a:ext>
            </a:extLst>
          </p:cNvPr>
          <p:cNvSpPr txBox="1"/>
          <p:nvPr/>
        </p:nvSpPr>
        <p:spPr>
          <a:xfrm>
            <a:off x="8647925" y="883860"/>
            <a:ext cx="215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&lt; Return</a:t>
            </a:r>
            <a:endParaRPr lang="zh-CN" altLang="en-US" b="1" dirty="0"/>
          </a:p>
        </p:txBody>
      </p:sp>
      <p:sp>
        <p:nvSpPr>
          <p:cNvPr id="37" name="矩形 101">
            <a:extLst>
              <a:ext uri="{FF2B5EF4-FFF2-40B4-BE49-F238E27FC236}">
                <a16:creationId xmlns:a16="http://schemas.microsoft.com/office/drawing/2014/main" id="{60D61B11-2160-48AD-9731-031BF799D5C7}"/>
              </a:ext>
            </a:extLst>
          </p:cNvPr>
          <p:cNvSpPr/>
          <p:nvPr/>
        </p:nvSpPr>
        <p:spPr>
          <a:xfrm>
            <a:off x="8647925" y="1244398"/>
            <a:ext cx="3077497" cy="499025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102">
            <a:extLst>
              <a:ext uri="{FF2B5EF4-FFF2-40B4-BE49-F238E27FC236}">
                <a16:creationId xmlns:a16="http://schemas.microsoft.com/office/drawing/2014/main" id="{CC586A0B-768A-4B59-B20C-997A411E9F40}"/>
              </a:ext>
            </a:extLst>
          </p:cNvPr>
          <p:cNvSpPr/>
          <p:nvPr/>
        </p:nvSpPr>
        <p:spPr>
          <a:xfrm>
            <a:off x="8754813" y="1360518"/>
            <a:ext cx="2831969" cy="48565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9" name="文本框 103">
            <a:extLst>
              <a:ext uri="{FF2B5EF4-FFF2-40B4-BE49-F238E27FC236}">
                <a16:creationId xmlns:a16="http://schemas.microsoft.com/office/drawing/2014/main" id="{9B562EDC-99FA-401E-8247-8DDC79E2C8B3}"/>
              </a:ext>
            </a:extLst>
          </p:cNvPr>
          <p:cNvSpPr txBox="1"/>
          <p:nvPr/>
        </p:nvSpPr>
        <p:spPr>
          <a:xfrm>
            <a:off x="8820401" y="1396588"/>
            <a:ext cx="21796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Date</a:t>
            </a:r>
          </a:p>
        </p:txBody>
      </p:sp>
      <p:sp>
        <p:nvSpPr>
          <p:cNvPr id="40" name="文本框 104">
            <a:extLst>
              <a:ext uri="{FF2B5EF4-FFF2-40B4-BE49-F238E27FC236}">
                <a16:creationId xmlns:a16="http://schemas.microsoft.com/office/drawing/2014/main" id="{A944253F-8AD8-494E-8884-7681C812E652}"/>
              </a:ext>
            </a:extLst>
          </p:cNvPr>
          <p:cNvSpPr txBox="1"/>
          <p:nvPr/>
        </p:nvSpPr>
        <p:spPr>
          <a:xfrm>
            <a:off x="8835814" y="1661503"/>
            <a:ext cx="21796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Cobb Angle</a:t>
            </a:r>
          </a:p>
        </p:txBody>
      </p:sp>
      <p:cxnSp>
        <p:nvCxnSpPr>
          <p:cNvPr id="47" name="Connector: Curved 46">
            <a:extLst>
              <a:ext uri="{FF2B5EF4-FFF2-40B4-BE49-F238E27FC236}">
                <a16:creationId xmlns:a16="http://schemas.microsoft.com/office/drawing/2014/main" id="{133DF8A6-E52C-4638-A902-739609038F34}"/>
              </a:ext>
            </a:extLst>
          </p:cNvPr>
          <p:cNvCxnSpPr>
            <a:cxnSpLocks/>
            <a:stCxn id="17" idx="0"/>
          </p:cNvCxnSpPr>
          <p:nvPr/>
        </p:nvCxnSpPr>
        <p:spPr>
          <a:xfrm rot="5400000" flipH="1" flipV="1">
            <a:off x="7355481" y="1199900"/>
            <a:ext cx="791422" cy="168019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9" name="矩形 107">
            <a:extLst>
              <a:ext uri="{FF2B5EF4-FFF2-40B4-BE49-F238E27FC236}">
                <a16:creationId xmlns:a16="http://schemas.microsoft.com/office/drawing/2014/main" id="{A9A3D91B-2A79-41FC-88AE-22A5028447A0}"/>
              </a:ext>
            </a:extLst>
          </p:cNvPr>
          <p:cNvSpPr/>
          <p:nvPr/>
        </p:nvSpPr>
        <p:spPr>
          <a:xfrm>
            <a:off x="8952999" y="2674501"/>
            <a:ext cx="2424197" cy="334672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0" name="图片 108">
            <a:extLst>
              <a:ext uri="{FF2B5EF4-FFF2-40B4-BE49-F238E27FC236}">
                <a16:creationId xmlns:a16="http://schemas.microsoft.com/office/drawing/2014/main" id="{F0192675-A562-4850-AFFA-508C56332C7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54" b="5501"/>
          <a:stretch/>
        </p:blipFill>
        <p:spPr>
          <a:xfrm>
            <a:off x="9457019" y="2747251"/>
            <a:ext cx="1484765" cy="3159523"/>
          </a:xfrm>
          <a:prstGeom prst="rect">
            <a:avLst/>
          </a:prstGeom>
        </p:spPr>
      </p:pic>
      <p:sp>
        <p:nvSpPr>
          <p:cNvPr id="51" name="文本框 104">
            <a:extLst>
              <a:ext uri="{FF2B5EF4-FFF2-40B4-BE49-F238E27FC236}">
                <a16:creationId xmlns:a16="http://schemas.microsoft.com/office/drawing/2014/main" id="{24BF2EC8-E32A-4C57-81FE-327AF1453D6D}"/>
              </a:ext>
            </a:extLst>
          </p:cNvPr>
          <p:cNvSpPr txBox="1"/>
          <p:nvPr/>
        </p:nvSpPr>
        <p:spPr>
          <a:xfrm>
            <a:off x="8831678" y="1980748"/>
            <a:ext cx="21796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Result by the doctor</a:t>
            </a:r>
          </a:p>
          <a:p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Doctor Name</a:t>
            </a:r>
          </a:p>
        </p:txBody>
      </p:sp>
      <p:sp>
        <p:nvSpPr>
          <p:cNvPr id="52" name="文本框 104">
            <a:extLst>
              <a:ext uri="{FF2B5EF4-FFF2-40B4-BE49-F238E27FC236}">
                <a16:creationId xmlns:a16="http://schemas.microsoft.com/office/drawing/2014/main" id="{6FE43B9E-2DAC-4CDF-99F1-319EFA938CE8}"/>
              </a:ext>
            </a:extLst>
          </p:cNvPr>
          <p:cNvSpPr txBox="1"/>
          <p:nvPr/>
        </p:nvSpPr>
        <p:spPr>
          <a:xfrm>
            <a:off x="8835814" y="2410811"/>
            <a:ext cx="21796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Result by the algorithm</a:t>
            </a:r>
          </a:p>
        </p:txBody>
      </p:sp>
    </p:spTree>
    <p:extLst>
      <p:ext uri="{BB962C8B-B14F-4D97-AF65-F5344CB8AC3E}">
        <p14:creationId xmlns:p14="http://schemas.microsoft.com/office/powerpoint/2010/main" val="13916915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7B19DC06-6719-4DE5-997C-CE53A56ECD6C}"/>
              </a:ext>
            </a:extLst>
          </p:cNvPr>
          <p:cNvSpPr/>
          <p:nvPr/>
        </p:nvSpPr>
        <p:spPr>
          <a:xfrm>
            <a:off x="4500593" y="285135"/>
            <a:ext cx="3077497" cy="608616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69FCD3FD-DFB3-4C86-996C-BE7DCB4ACC2D}"/>
              </a:ext>
            </a:extLst>
          </p:cNvPr>
          <p:cNvSpPr/>
          <p:nvPr/>
        </p:nvSpPr>
        <p:spPr>
          <a:xfrm>
            <a:off x="4500592" y="285135"/>
            <a:ext cx="3077497" cy="51376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3983A0EC-C13E-47EE-9666-0C0B94C73435}"/>
              </a:ext>
            </a:extLst>
          </p:cNvPr>
          <p:cNvSpPr txBox="1"/>
          <p:nvPr/>
        </p:nvSpPr>
        <p:spPr>
          <a:xfrm>
            <a:off x="5264929" y="357350"/>
            <a:ext cx="1548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Healthy Spine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C70D15B1-DC66-4761-B102-8E773C081986}"/>
              </a:ext>
            </a:extLst>
          </p:cNvPr>
          <p:cNvSpPr txBox="1"/>
          <p:nvPr/>
        </p:nvSpPr>
        <p:spPr>
          <a:xfrm>
            <a:off x="6755698" y="5289881"/>
            <a:ext cx="1092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Me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ACE86CB8-91AC-4CA1-A245-678033A6A266}"/>
              </a:ext>
            </a:extLst>
          </p:cNvPr>
          <p:cNvSpPr/>
          <p:nvPr/>
        </p:nvSpPr>
        <p:spPr>
          <a:xfrm>
            <a:off x="8307074" y="285135"/>
            <a:ext cx="3077497" cy="608616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6CAF06C9-6864-4BC2-A35E-8893E0015106}"/>
              </a:ext>
            </a:extLst>
          </p:cNvPr>
          <p:cNvSpPr/>
          <p:nvPr/>
        </p:nvSpPr>
        <p:spPr>
          <a:xfrm>
            <a:off x="8307073" y="285135"/>
            <a:ext cx="3077497" cy="51376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97FBAFE3-8CFA-4EA2-8245-929D218E6575}"/>
              </a:ext>
            </a:extLst>
          </p:cNvPr>
          <p:cNvSpPr txBox="1"/>
          <p:nvPr/>
        </p:nvSpPr>
        <p:spPr>
          <a:xfrm>
            <a:off x="9071410" y="357350"/>
            <a:ext cx="1548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Healthy Spine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B28005B1-1328-4BC6-AF1B-9C31CAA7C28F}"/>
              </a:ext>
            </a:extLst>
          </p:cNvPr>
          <p:cNvSpPr txBox="1"/>
          <p:nvPr/>
        </p:nvSpPr>
        <p:spPr>
          <a:xfrm>
            <a:off x="10505587" y="6001971"/>
            <a:ext cx="1092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Me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988BC534-A793-402D-809D-EACDB0EACCA1}"/>
              </a:ext>
            </a:extLst>
          </p:cNvPr>
          <p:cNvSpPr txBox="1"/>
          <p:nvPr/>
        </p:nvSpPr>
        <p:spPr>
          <a:xfrm>
            <a:off x="-187577" y="357350"/>
            <a:ext cx="380678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bg1"/>
                </a:solidFill>
              </a:rPr>
              <a:t>Consult Doctors</a:t>
            </a:r>
            <a:endParaRPr lang="zh-CN" altLang="en-US" sz="4000" b="1" dirty="0">
              <a:solidFill>
                <a:schemeClr val="bg1"/>
              </a:solidFill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237A9776-073A-4601-BC15-D888E3A13770}"/>
              </a:ext>
            </a:extLst>
          </p:cNvPr>
          <p:cNvSpPr txBox="1"/>
          <p:nvPr/>
        </p:nvSpPr>
        <p:spPr>
          <a:xfrm>
            <a:off x="4938266" y="1735302"/>
            <a:ext cx="21589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Phone number    </a:t>
            </a:r>
          </a:p>
        </p:txBody>
      </p:sp>
      <p:sp>
        <p:nvSpPr>
          <p:cNvPr id="53" name="矩形: 圆角 52">
            <a:extLst>
              <a:ext uri="{FF2B5EF4-FFF2-40B4-BE49-F238E27FC236}">
                <a16:creationId xmlns:a16="http://schemas.microsoft.com/office/drawing/2014/main" id="{BDFC41C8-063A-4D54-886A-BD532BEEC1CB}"/>
              </a:ext>
            </a:extLst>
          </p:cNvPr>
          <p:cNvSpPr/>
          <p:nvPr/>
        </p:nvSpPr>
        <p:spPr>
          <a:xfrm>
            <a:off x="4943621" y="2215774"/>
            <a:ext cx="2179675" cy="38213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1245E8B4-D9D6-4125-9AB7-D9D04ACBFBAE}"/>
              </a:ext>
            </a:extLst>
          </p:cNvPr>
          <p:cNvSpPr txBox="1"/>
          <p:nvPr/>
        </p:nvSpPr>
        <p:spPr>
          <a:xfrm>
            <a:off x="4938266" y="2278667"/>
            <a:ext cx="21796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E-mail</a:t>
            </a:r>
          </a:p>
        </p:txBody>
      </p:sp>
      <p:sp>
        <p:nvSpPr>
          <p:cNvPr id="55" name="矩形: 圆角 54">
            <a:extLst>
              <a:ext uri="{FF2B5EF4-FFF2-40B4-BE49-F238E27FC236}">
                <a16:creationId xmlns:a16="http://schemas.microsoft.com/office/drawing/2014/main" id="{40A0989F-4ADF-42E0-8CD8-7C3910C3CC66}"/>
              </a:ext>
            </a:extLst>
          </p:cNvPr>
          <p:cNvSpPr/>
          <p:nvPr/>
        </p:nvSpPr>
        <p:spPr>
          <a:xfrm>
            <a:off x="4938266" y="2729001"/>
            <a:ext cx="2179675" cy="38213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925AD19E-22B7-4C7A-9B37-DC0867F0BA94}"/>
              </a:ext>
            </a:extLst>
          </p:cNvPr>
          <p:cNvSpPr txBox="1"/>
          <p:nvPr/>
        </p:nvSpPr>
        <p:spPr>
          <a:xfrm>
            <a:off x="4932911" y="2791894"/>
            <a:ext cx="21796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Register</a:t>
            </a:r>
          </a:p>
        </p:txBody>
      </p:sp>
      <p:sp>
        <p:nvSpPr>
          <p:cNvPr id="57" name="矩形: 圆角 56">
            <a:extLst>
              <a:ext uri="{FF2B5EF4-FFF2-40B4-BE49-F238E27FC236}">
                <a16:creationId xmlns:a16="http://schemas.microsoft.com/office/drawing/2014/main" id="{7F593504-C20A-4F3A-A545-523AE1A730F3}"/>
              </a:ext>
            </a:extLst>
          </p:cNvPr>
          <p:cNvSpPr/>
          <p:nvPr/>
        </p:nvSpPr>
        <p:spPr>
          <a:xfrm>
            <a:off x="4932911" y="3299329"/>
            <a:ext cx="2179675" cy="38213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013C725F-787B-4B65-A910-9AAADF4D3C06}"/>
              </a:ext>
            </a:extLst>
          </p:cNvPr>
          <p:cNvSpPr txBox="1"/>
          <p:nvPr/>
        </p:nvSpPr>
        <p:spPr>
          <a:xfrm>
            <a:off x="4927556" y="3362222"/>
            <a:ext cx="21796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/>
              <a:t>The Type of Identity Documents</a:t>
            </a:r>
            <a:endParaRPr lang="en-US" altLang="zh-CN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9" name="矩形: 圆角 58">
            <a:extLst>
              <a:ext uri="{FF2B5EF4-FFF2-40B4-BE49-F238E27FC236}">
                <a16:creationId xmlns:a16="http://schemas.microsoft.com/office/drawing/2014/main" id="{603D7360-5DC3-492D-96DF-E8ABEAB0524C}"/>
              </a:ext>
            </a:extLst>
          </p:cNvPr>
          <p:cNvSpPr/>
          <p:nvPr/>
        </p:nvSpPr>
        <p:spPr>
          <a:xfrm>
            <a:off x="4917590" y="3849350"/>
            <a:ext cx="2179675" cy="38213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C30799B0-94C3-46BD-97E4-B09D77E20089}"/>
              </a:ext>
            </a:extLst>
          </p:cNvPr>
          <p:cNvSpPr txBox="1"/>
          <p:nvPr/>
        </p:nvSpPr>
        <p:spPr>
          <a:xfrm>
            <a:off x="4912235" y="3912243"/>
            <a:ext cx="21796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/>
              <a:t>ID number</a:t>
            </a:r>
            <a:endParaRPr lang="en-US" altLang="zh-CN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1" name="矩形: 圆角 60">
            <a:extLst>
              <a:ext uri="{FF2B5EF4-FFF2-40B4-BE49-F238E27FC236}">
                <a16:creationId xmlns:a16="http://schemas.microsoft.com/office/drawing/2014/main" id="{A80F8B69-EC4D-4B1C-B26A-39FF96B62A72}"/>
              </a:ext>
            </a:extLst>
          </p:cNvPr>
          <p:cNvSpPr/>
          <p:nvPr/>
        </p:nvSpPr>
        <p:spPr>
          <a:xfrm>
            <a:off x="4940003" y="4387298"/>
            <a:ext cx="2179675" cy="38213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CB36B18C-2E5E-4014-A40D-F62B42A8A16F}"/>
              </a:ext>
            </a:extLst>
          </p:cNvPr>
          <p:cNvSpPr txBox="1"/>
          <p:nvPr/>
        </p:nvSpPr>
        <p:spPr>
          <a:xfrm>
            <a:off x="4934648" y="4450191"/>
            <a:ext cx="21796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/>
              <a:t>Password</a:t>
            </a:r>
            <a:endParaRPr lang="en-US" altLang="zh-CN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3" name="矩形: 圆角 62">
            <a:extLst>
              <a:ext uri="{FF2B5EF4-FFF2-40B4-BE49-F238E27FC236}">
                <a16:creationId xmlns:a16="http://schemas.microsoft.com/office/drawing/2014/main" id="{D7683D50-EF8D-4237-98DE-7E506D77604C}"/>
              </a:ext>
            </a:extLst>
          </p:cNvPr>
          <p:cNvSpPr/>
          <p:nvPr/>
        </p:nvSpPr>
        <p:spPr>
          <a:xfrm>
            <a:off x="4912235" y="4906849"/>
            <a:ext cx="2179675" cy="38213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BDB021EF-B503-4929-9EE0-784BBDDF4249}"/>
              </a:ext>
            </a:extLst>
          </p:cNvPr>
          <p:cNvSpPr txBox="1"/>
          <p:nvPr/>
        </p:nvSpPr>
        <p:spPr>
          <a:xfrm>
            <a:off x="4906880" y="4969742"/>
            <a:ext cx="21796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/>
              <a:t> Verify password</a:t>
            </a:r>
            <a:endParaRPr lang="en-US" altLang="zh-CN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FF4570FE-F8FC-4C9A-A623-E25FD86E5200}"/>
              </a:ext>
            </a:extLst>
          </p:cNvPr>
          <p:cNvSpPr txBox="1"/>
          <p:nvPr/>
        </p:nvSpPr>
        <p:spPr>
          <a:xfrm>
            <a:off x="8344186" y="866053"/>
            <a:ext cx="215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&lt; Return</a:t>
            </a:r>
            <a:endParaRPr lang="zh-CN" altLang="en-US" b="1" dirty="0"/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EA074D41-9EE4-4525-9688-9D17A4E3EB2E}"/>
              </a:ext>
            </a:extLst>
          </p:cNvPr>
          <p:cNvSpPr txBox="1"/>
          <p:nvPr/>
        </p:nvSpPr>
        <p:spPr>
          <a:xfrm>
            <a:off x="4500592" y="838249"/>
            <a:ext cx="215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&lt; Return</a:t>
            </a:r>
            <a:endParaRPr lang="zh-CN" altLang="en-US" b="1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A1F77646-D26C-4F36-93AA-7EFB84A59D8C}"/>
              </a:ext>
            </a:extLst>
          </p:cNvPr>
          <p:cNvSpPr/>
          <p:nvPr/>
        </p:nvSpPr>
        <p:spPr>
          <a:xfrm>
            <a:off x="4500592" y="1198787"/>
            <a:ext cx="3077497" cy="499025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2A4103C3-2324-43F8-B255-A9E17CAA0DF6}"/>
              </a:ext>
            </a:extLst>
          </p:cNvPr>
          <p:cNvSpPr/>
          <p:nvPr/>
        </p:nvSpPr>
        <p:spPr>
          <a:xfrm>
            <a:off x="4607480" y="1285059"/>
            <a:ext cx="2877576" cy="7628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17F58D8D-6A45-4818-9C80-66D0AF5CA551}"/>
              </a:ext>
            </a:extLst>
          </p:cNvPr>
          <p:cNvSpPr txBox="1"/>
          <p:nvPr/>
        </p:nvSpPr>
        <p:spPr>
          <a:xfrm>
            <a:off x="4673068" y="1350977"/>
            <a:ext cx="21796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Doctor’s name</a:t>
            </a:r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E9DF7480-103E-4AFD-832B-9111F03FBAB9}"/>
              </a:ext>
            </a:extLst>
          </p:cNvPr>
          <p:cNvSpPr txBox="1"/>
          <p:nvPr/>
        </p:nvSpPr>
        <p:spPr>
          <a:xfrm>
            <a:off x="4673067" y="1571580"/>
            <a:ext cx="21796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Doctor’s introduction</a:t>
            </a:r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E46296CC-179A-4F86-AB9E-0B075E68D5FF}"/>
              </a:ext>
            </a:extLst>
          </p:cNvPr>
          <p:cNvSpPr txBox="1"/>
          <p:nvPr/>
        </p:nvSpPr>
        <p:spPr>
          <a:xfrm>
            <a:off x="4938266" y="2609634"/>
            <a:ext cx="21589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Phone number    </a:t>
            </a:r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222B0526-F864-4C5F-80FD-B5B906603400}"/>
              </a:ext>
            </a:extLst>
          </p:cNvPr>
          <p:cNvSpPr/>
          <p:nvPr/>
        </p:nvSpPr>
        <p:spPr>
          <a:xfrm>
            <a:off x="4607480" y="2159391"/>
            <a:ext cx="2877576" cy="7628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636F6A84-9287-49EC-9AE7-D41599F5BE8F}"/>
              </a:ext>
            </a:extLst>
          </p:cNvPr>
          <p:cNvSpPr txBox="1"/>
          <p:nvPr/>
        </p:nvSpPr>
        <p:spPr>
          <a:xfrm>
            <a:off x="4673068" y="2225309"/>
            <a:ext cx="21796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Doctor’s name</a:t>
            </a:r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493FB62F-E45A-4414-8F7E-D648D53C91B0}"/>
              </a:ext>
            </a:extLst>
          </p:cNvPr>
          <p:cNvSpPr txBox="1"/>
          <p:nvPr/>
        </p:nvSpPr>
        <p:spPr>
          <a:xfrm>
            <a:off x="4673067" y="2445912"/>
            <a:ext cx="21796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Doctor’s introduction</a:t>
            </a:r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7D48F83A-B5D0-4C77-B2ED-0AE03DD627B6}"/>
              </a:ext>
            </a:extLst>
          </p:cNvPr>
          <p:cNvSpPr txBox="1"/>
          <p:nvPr/>
        </p:nvSpPr>
        <p:spPr>
          <a:xfrm>
            <a:off x="4938266" y="3493359"/>
            <a:ext cx="21589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Phone number    </a:t>
            </a:r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43DC4507-3F76-406D-B094-60A45A547752}"/>
              </a:ext>
            </a:extLst>
          </p:cNvPr>
          <p:cNvSpPr/>
          <p:nvPr/>
        </p:nvSpPr>
        <p:spPr>
          <a:xfrm>
            <a:off x="4607480" y="3043116"/>
            <a:ext cx="2877576" cy="7628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CEA7EDB6-EDF0-4884-886B-1D7B7177D2AE}"/>
              </a:ext>
            </a:extLst>
          </p:cNvPr>
          <p:cNvSpPr txBox="1"/>
          <p:nvPr/>
        </p:nvSpPr>
        <p:spPr>
          <a:xfrm>
            <a:off x="4673068" y="3109034"/>
            <a:ext cx="21796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Doctor’s name</a:t>
            </a:r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F68E493D-B003-463D-A9D2-FBBC002E4E10}"/>
              </a:ext>
            </a:extLst>
          </p:cNvPr>
          <p:cNvSpPr txBox="1"/>
          <p:nvPr/>
        </p:nvSpPr>
        <p:spPr>
          <a:xfrm>
            <a:off x="4673067" y="3329637"/>
            <a:ext cx="21796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Doctor’s introduction</a:t>
            </a:r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8839F38E-57CC-43E2-840D-ACB0F4F319F9}"/>
              </a:ext>
            </a:extLst>
          </p:cNvPr>
          <p:cNvSpPr txBox="1"/>
          <p:nvPr/>
        </p:nvSpPr>
        <p:spPr>
          <a:xfrm>
            <a:off x="4938266" y="4427877"/>
            <a:ext cx="21589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Phone number    </a:t>
            </a:r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280FAE1B-139F-4441-A9EE-C6D4115AA0D5}"/>
              </a:ext>
            </a:extLst>
          </p:cNvPr>
          <p:cNvSpPr/>
          <p:nvPr/>
        </p:nvSpPr>
        <p:spPr>
          <a:xfrm>
            <a:off x="4607480" y="3929730"/>
            <a:ext cx="2877576" cy="7628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DCFC680F-1D3B-4763-AB83-D04FDAC26054}"/>
              </a:ext>
            </a:extLst>
          </p:cNvPr>
          <p:cNvSpPr txBox="1"/>
          <p:nvPr/>
        </p:nvSpPr>
        <p:spPr>
          <a:xfrm>
            <a:off x="4673068" y="4043552"/>
            <a:ext cx="21796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Doctor’s name</a:t>
            </a:r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342E31A5-9B9A-40ED-8C4F-991821EA603C}"/>
              </a:ext>
            </a:extLst>
          </p:cNvPr>
          <p:cNvSpPr txBox="1"/>
          <p:nvPr/>
        </p:nvSpPr>
        <p:spPr>
          <a:xfrm>
            <a:off x="4673067" y="4264155"/>
            <a:ext cx="21796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Doctor’s introduction</a:t>
            </a:r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2A08D531-43EE-48E1-BDCD-35F20444AB9D}"/>
              </a:ext>
            </a:extLst>
          </p:cNvPr>
          <p:cNvSpPr txBox="1"/>
          <p:nvPr/>
        </p:nvSpPr>
        <p:spPr>
          <a:xfrm>
            <a:off x="4953680" y="5286419"/>
            <a:ext cx="21589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Phone number    </a:t>
            </a:r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5F397D05-AB64-45C1-BF1C-107086155AC2}"/>
              </a:ext>
            </a:extLst>
          </p:cNvPr>
          <p:cNvSpPr/>
          <p:nvPr/>
        </p:nvSpPr>
        <p:spPr>
          <a:xfrm>
            <a:off x="4622894" y="4836176"/>
            <a:ext cx="2877576" cy="7628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FE9B0636-AA5D-48CC-B94C-BE7A25EE2418}"/>
              </a:ext>
            </a:extLst>
          </p:cNvPr>
          <p:cNvSpPr txBox="1"/>
          <p:nvPr/>
        </p:nvSpPr>
        <p:spPr>
          <a:xfrm>
            <a:off x="4688482" y="4902094"/>
            <a:ext cx="21796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Doctor’s name</a:t>
            </a:r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83FF8CC2-07CF-4652-BFAE-CC24D7E84A57}"/>
              </a:ext>
            </a:extLst>
          </p:cNvPr>
          <p:cNvSpPr txBox="1"/>
          <p:nvPr/>
        </p:nvSpPr>
        <p:spPr>
          <a:xfrm>
            <a:off x="4688481" y="5122697"/>
            <a:ext cx="21796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Doctor’s introduction</a:t>
            </a:r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9F66427A-1833-4AB5-A681-5D52E7ACB359}"/>
              </a:ext>
            </a:extLst>
          </p:cNvPr>
          <p:cNvSpPr/>
          <p:nvPr/>
        </p:nvSpPr>
        <p:spPr>
          <a:xfrm>
            <a:off x="8307073" y="1207581"/>
            <a:ext cx="3077497" cy="499025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文本框 128">
            <a:extLst>
              <a:ext uri="{FF2B5EF4-FFF2-40B4-BE49-F238E27FC236}">
                <a16:creationId xmlns:a16="http://schemas.microsoft.com/office/drawing/2014/main" id="{C98CF1BF-B46C-463F-80BC-7FBB60F9BF9F}"/>
              </a:ext>
            </a:extLst>
          </p:cNvPr>
          <p:cNvSpPr txBox="1"/>
          <p:nvPr/>
        </p:nvSpPr>
        <p:spPr>
          <a:xfrm>
            <a:off x="8757891" y="1752784"/>
            <a:ext cx="21589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Phone number    </a:t>
            </a:r>
          </a:p>
        </p:txBody>
      </p:sp>
      <p:sp>
        <p:nvSpPr>
          <p:cNvPr id="130" name="矩形 129">
            <a:extLst>
              <a:ext uri="{FF2B5EF4-FFF2-40B4-BE49-F238E27FC236}">
                <a16:creationId xmlns:a16="http://schemas.microsoft.com/office/drawing/2014/main" id="{D062DA48-6B53-4128-93D8-C87455EDCC67}"/>
              </a:ext>
            </a:extLst>
          </p:cNvPr>
          <p:cNvSpPr/>
          <p:nvPr/>
        </p:nvSpPr>
        <p:spPr>
          <a:xfrm>
            <a:off x="8427105" y="1302541"/>
            <a:ext cx="2877576" cy="20270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文本框 130">
            <a:extLst>
              <a:ext uri="{FF2B5EF4-FFF2-40B4-BE49-F238E27FC236}">
                <a16:creationId xmlns:a16="http://schemas.microsoft.com/office/drawing/2014/main" id="{AA06178E-F18A-4728-97CA-300AAD579BD6}"/>
              </a:ext>
            </a:extLst>
          </p:cNvPr>
          <p:cNvSpPr txBox="1"/>
          <p:nvPr/>
        </p:nvSpPr>
        <p:spPr>
          <a:xfrm>
            <a:off x="8492693" y="1368459"/>
            <a:ext cx="2643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problem</a:t>
            </a:r>
            <a:r>
              <a:rPr lang="en-US" altLang="zh-CN" dirty="0"/>
              <a:t> </a:t>
            </a:r>
            <a:r>
              <a:rPr lang="en-US" altLang="zh-CN" b="1" dirty="0"/>
              <a:t>description</a:t>
            </a:r>
            <a:endParaRPr lang="en-US" altLang="zh-CN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2" name="文本框 131">
            <a:extLst>
              <a:ext uri="{FF2B5EF4-FFF2-40B4-BE49-F238E27FC236}">
                <a16:creationId xmlns:a16="http://schemas.microsoft.com/office/drawing/2014/main" id="{1C81D55E-F68C-445B-9752-304027FE60ED}"/>
              </a:ext>
            </a:extLst>
          </p:cNvPr>
          <p:cNvSpPr txBox="1"/>
          <p:nvPr/>
        </p:nvSpPr>
        <p:spPr>
          <a:xfrm>
            <a:off x="8492692" y="1726562"/>
            <a:ext cx="2763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---------------------------------</a:t>
            </a:r>
          </a:p>
          <a:p>
            <a:r>
              <a:rPr lang="en-US" altLang="zh-CN" sz="1200" dirty="0"/>
              <a:t>Please describe your problem…</a:t>
            </a:r>
            <a:endParaRPr lang="en-US" altLang="zh-C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28" name="直接箭头连接符 127">
            <a:extLst>
              <a:ext uri="{FF2B5EF4-FFF2-40B4-BE49-F238E27FC236}">
                <a16:creationId xmlns:a16="http://schemas.microsoft.com/office/drawing/2014/main" id="{84F18ACF-8D8C-49F0-ADF1-38A01BDCE05D}"/>
              </a:ext>
            </a:extLst>
          </p:cNvPr>
          <p:cNvCxnSpPr>
            <a:cxnSpLocks/>
          </p:cNvCxnSpPr>
          <p:nvPr/>
        </p:nvCxnSpPr>
        <p:spPr>
          <a:xfrm flipV="1">
            <a:off x="6987941" y="1566577"/>
            <a:ext cx="1356245" cy="50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34" name="矩形 133">
            <a:extLst>
              <a:ext uri="{FF2B5EF4-FFF2-40B4-BE49-F238E27FC236}">
                <a16:creationId xmlns:a16="http://schemas.microsoft.com/office/drawing/2014/main" id="{EEC26D19-2092-479F-86AC-739B8DCA75B5}"/>
              </a:ext>
            </a:extLst>
          </p:cNvPr>
          <p:cNvSpPr/>
          <p:nvPr/>
        </p:nvSpPr>
        <p:spPr>
          <a:xfrm>
            <a:off x="8454177" y="3462445"/>
            <a:ext cx="2850504" cy="8581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5" name="图片 134">
            <a:extLst>
              <a:ext uri="{FF2B5EF4-FFF2-40B4-BE49-F238E27FC236}">
                <a16:creationId xmlns:a16="http://schemas.microsoft.com/office/drawing/2014/main" id="{6D4A25F3-78CA-4CBF-AA6F-49D944AB26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8598569" y="3671164"/>
            <a:ext cx="513987" cy="512381"/>
          </a:xfrm>
          <a:prstGeom prst="rect">
            <a:avLst/>
          </a:prstGeom>
        </p:spPr>
      </p:pic>
      <p:sp>
        <p:nvSpPr>
          <p:cNvPr id="136" name="文本框 135">
            <a:extLst>
              <a:ext uri="{FF2B5EF4-FFF2-40B4-BE49-F238E27FC236}">
                <a16:creationId xmlns:a16="http://schemas.microsoft.com/office/drawing/2014/main" id="{01419E7A-7CC2-4161-8EF6-8F5F45DA1134}"/>
              </a:ext>
            </a:extLst>
          </p:cNvPr>
          <p:cNvSpPr txBox="1"/>
          <p:nvPr/>
        </p:nvSpPr>
        <p:spPr>
          <a:xfrm>
            <a:off x="9178755" y="3769219"/>
            <a:ext cx="21796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Upload Self Detection Record</a:t>
            </a:r>
          </a:p>
        </p:txBody>
      </p:sp>
      <p:sp>
        <p:nvSpPr>
          <p:cNvPr id="137" name="矩形: 圆角 136">
            <a:extLst>
              <a:ext uri="{FF2B5EF4-FFF2-40B4-BE49-F238E27FC236}">
                <a16:creationId xmlns:a16="http://schemas.microsoft.com/office/drawing/2014/main" id="{8AAB641D-0621-4CD8-9B7A-814520F6302D}"/>
              </a:ext>
            </a:extLst>
          </p:cNvPr>
          <p:cNvSpPr/>
          <p:nvPr/>
        </p:nvSpPr>
        <p:spPr>
          <a:xfrm>
            <a:off x="8764854" y="5489541"/>
            <a:ext cx="2179675" cy="38213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8" name="文本框 137">
            <a:extLst>
              <a:ext uri="{FF2B5EF4-FFF2-40B4-BE49-F238E27FC236}">
                <a16:creationId xmlns:a16="http://schemas.microsoft.com/office/drawing/2014/main" id="{40A90ED9-1A1D-4F25-B181-774E20951F6C}"/>
              </a:ext>
            </a:extLst>
          </p:cNvPr>
          <p:cNvSpPr txBox="1"/>
          <p:nvPr/>
        </p:nvSpPr>
        <p:spPr>
          <a:xfrm>
            <a:off x="8759499" y="5552434"/>
            <a:ext cx="21796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OK</a:t>
            </a:r>
          </a:p>
        </p:txBody>
      </p:sp>
      <p:sp>
        <p:nvSpPr>
          <p:cNvPr id="139" name="矩形 138">
            <a:extLst>
              <a:ext uri="{FF2B5EF4-FFF2-40B4-BE49-F238E27FC236}">
                <a16:creationId xmlns:a16="http://schemas.microsoft.com/office/drawing/2014/main" id="{C503132E-FB43-4956-8A34-B5CD16EF8709}"/>
              </a:ext>
            </a:extLst>
          </p:cNvPr>
          <p:cNvSpPr/>
          <p:nvPr/>
        </p:nvSpPr>
        <p:spPr>
          <a:xfrm>
            <a:off x="8534931" y="1883492"/>
            <a:ext cx="2621779" cy="1055541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39164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8">
            <a:extLst>
              <a:ext uri="{FF2B5EF4-FFF2-40B4-BE49-F238E27FC236}">
                <a16:creationId xmlns:a16="http://schemas.microsoft.com/office/drawing/2014/main" id="{D8FB60C8-D0F3-41C9-A1A1-A15FA3B77230}"/>
              </a:ext>
            </a:extLst>
          </p:cNvPr>
          <p:cNvSpPr txBox="1"/>
          <p:nvPr/>
        </p:nvSpPr>
        <p:spPr>
          <a:xfrm>
            <a:off x="0" y="370413"/>
            <a:ext cx="380678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bg1"/>
                </a:solidFill>
              </a:rPr>
              <a:t>Consultation Record</a:t>
            </a:r>
            <a:endParaRPr lang="zh-CN" altLang="en-US" sz="4000" b="1" dirty="0">
              <a:solidFill>
                <a:schemeClr val="bg1"/>
              </a:solidFill>
            </a:endParaRPr>
          </a:p>
        </p:txBody>
      </p:sp>
      <p:sp>
        <p:nvSpPr>
          <p:cNvPr id="5" name="矩形: 圆角 26">
            <a:extLst>
              <a:ext uri="{FF2B5EF4-FFF2-40B4-BE49-F238E27FC236}">
                <a16:creationId xmlns:a16="http://schemas.microsoft.com/office/drawing/2014/main" id="{286B1F44-7435-49E4-94F2-A200FA7B7EC4}"/>
              </a:ext>
            </a:extLst>
          </p:cNvPr>
          <p:cNvSpPr/>
          <p:nvPr/>
        </p:nvSpPr>
        <p:spPr>
          <a:xfrm>
            <a:off x="4500593" y="285135"/>
            <a:ext cx="3077497" cy="608616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27">
            <a:extLst>
              <a:ext uri="{FF2B5EF4-FFF2-40B4-BE49-F238E27FC236}">
                <a16:creationId xmlns:a16="http://schemas.microsoft.com/office/drawing/2014/main" id="{770D27E8-0660-4D10-B3A1-CE3C68A4C1AD}"/>
              </a:ext>
            </a:extLst>
          </p:cNvPr>
          <p:cNvSpPr/>
          <p:nvPr/>
        </p:nvSpPr>
        <p:spPr>
          <a:xfrm>
            <a:off x="4500592" y="285135"/>
            <a:ext cx="3077497" cy="51376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文本框 28">
            <a:extLst>
              <a:ext uri="{FF2B5EF4-FFF2-40B4-BE49-F238E27FC236}">
                <a16:creationId xmlns:a16="http://schemas.microsoft.com/office/drawing/2014/main" id="{FA6C71DF-1A49-4461-A0C0-006E3A5846E3}"/>
              </a:ext>
            </a:extLst>
          </p:cNvPr>
          <p:cNvSpPr txBox="1"/>
          <p:nvPr/>
        </p:nvSpPr>
        <p:spPr>
          <a:xfrm>
            <a:off x="5264929" y="357350"/>
            <a:ext cx="1548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Healthy Spine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8" name="文本框 51">
            <a:extLst>
              <a:ext uri="{FF2B5EF4-FFF2-40B4-BE49-F238E27FC236}">
                <a16:creationId xmlns:a16="http://schemas.microsoft.com/office/drawing/2014/main" id="{ED7095A4-FFCD-47B7-BD2C-A306679A3540}"/>
              </a:ext>
            </a:extLst>
          </p:cNvPr>
          <p:cNvSpPr txBox="1"/>
          <p:nvPr/>
        </p:nvSpPr>
        <p:spPr>
          <a:xfrm>
            <a:off x="4938266" y="1735302"/>
            <a:ext cx="21589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Phone number    </a:t>
            </a:r>
          </a:p>
        </p:txBody>
      </p:sp>
      <p:sp>
        <p:nvSpPr>
          <p:cNvPr id="9" name="矩形: 圆角 52">
            <a:extLst>
              <a:ext uri="{FF2B5EF4-FFF2-40B4-BE49-F238E27FC236}">
                <a16:creationId xmlns:a16="http://schemas.microsoft.com/office/drawing/2014/main" id="{6CB0A6F5-BFBC-4E22-B2BB-011A0576F9E4}"/>
              </a:ext>
            </a:extLst>
          </p:cNvPr>
          <p:cNvSpPr/>
          <p:nvPr/>
        </p:nvSpPr>
        <p:spPr>
          <a:xfrm>
            <a:off x="4943621" y="2215774"/>
            <a:ext cx="2179675" cy="38213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文本框 53">
            <a:extLst>
              <a:ext uri="{FF2B5EF4-FFF2-40B4-BE49-F238E27FC236}">
                <a16:creationId xmlns:a16="http://schemas.microsoft.com/office/drawing/2014/main" id="{108AA138-34DD-47FC-8BB1-0087C843B208}"/>
              </a:ext>
            </a:extLst>
          </p:cNvPr>
          <p:cNvSpPr txBox="1"/>
          <p:nvPr/>
        </p:nvSpPr>
        <p:spPr>
          <a:xfrm>
            <a:off x="4938266" y="2278667"/>
            <a:ext cx="21796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E-mail</a:t>
            </a:r>
          </a:p>
        </p:txBody>
      </p:sp>
      <p:sp>
        <p:nvSpPr>
          <p:cNvPr id="11" name="矩形: 圆角 54">
            <a:extLst>
              <a:ext uri="{FF2B5EF4-FFF2-40B4-BE49-F238E27FC236}">
                <a16:creationId xmlns:a16="http://schemas.microsoft.com/office/drawing/2014/main" id="{ABA572EE-F17B-4D20-88C3-A34D38FE539F}"/>
              </a:ext>
            </a:extLst>
          </p:cNvPr>
          <p:cNvSpPr/>
          <p:nvPr/>
        </p:nvSpPr>
        <p:spPr>
          <a:xfrm>
            <a:off x="4938266" y="2729001"/>
            <a:ext cx="2179675" cy="38213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文本框 55">
            <a:extLst>
              <a:ext uri="{FF2B5EF4-FFF2-40B4-BE49-F238E27FC236}">
                <a16:creationId xmlns:a16="http://schemas.microsoft.com/office/drawing/2014/main" id="{C781900D-16BF-4717-ACFF-D9B4FCCC5572}"/>
              </a:ext>
            </a:extLst>
          </p:cNvPr>
          <p:cNvSpPr txBox="1"/>
          <p:nvPr/>
        </p:nvSpPr>
        <p:spPr>
          <a:xfrm>
            <a:off x="4932911" y="2791894"/>
            <a:ext cx="21796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Register</a:t>
            </a:r>
          </a:p>
        </p:txBody>
      </p:sp>
      <p:sp>
        <p:nvSpPr>
          <p:cNvPr id="13" name="矩形: 圆角 56">
            <a:extLst>
              <a:ext uri="{FF2B5EF4-FFF2-40B4-BE49-F238E27FC236}">
                <a16:creationId xmlns:a16="http://schemas.microsoft.com/office/drawing/2014/main" id="{58D4A399-1651-4F44-BED2-86C3AEDC5F5F}"/>
              </a:ext>
            </a:extLst>
          </p:cNvPr>
          <p:cNvSpPr/>
          <p:nvPr/>
        </p:nvSpPr>
        <p:spPr>
          <a:xfrm>
            <a:off x="4932911" y="3299329"/>
            <a:ext cx="2179675" cy="38213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文本框 57">
            <a:extLst>
              <a:ext uri="{FF2B5EF4-FFF2-40B4-BE49-F238E27FC236}">
                <a16:creationId xmlns:a16="http://schemas.microsoft.com/office/drawing/2014/main" id="{02866F81-EC9D-4002-A4F2-8A1433FDE677}"/>
              </a:ext>
            </a:extLst>
          </p:cNvPr>
          <p:cNvSpPr txBox="1"/>
          <p:nvPr/>
        </p:nvSpPr>
        <p:spPr>
          <a:xfrm>
            <a:off x="4927556" y="3362222"/>
            <a:ext cx="21796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/>
              <a:t>The Type of Identity Documents</a:t>
            </a:r>
            <a:endParaRPr lang="en-US" altLang="zh-CN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矩形: 圆角 58">
            <a:extLst>
              <a:ext uri="{FF2B5EF4-FFF2-40B4-BE49-F238E27FC236}">
                <a16:creationId xmlns:a16="http://schemas.microsoft.com/office/drawing/2014/main" id="{A21C0D96-24BF-4E65-B06D-3A7D5683366D}"/>
              </a:ext>
            </a:extLst>
          </p:cNvPr>
          <p:cNvSpPr/>
          <p:nvPr/>
        </p:nvSpPr>
        <p:spPr>
          <a:xfrm>
            <a:off x="4917590" y="3849350"/>
            <a:ext cx="2179675" cy="38213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文本框 59">
            <a:extLst>
              <a:ext uri="{FF2B5EF4-FFF2-40B4-BE49-F238E27FC236}">
                <a16:creationId xmlns:a16="http://schemas.microsoft.com/office/drawing/2014/main" id="{0E779D8E-8DB7-43CE-91F4-4D7A80D90981}"/>
              </a:ext>
            </a:extLst>
          </p:cNvPr>
          <p:cNvSpPr txBox="1"/>
          <p:nvPr/>
        </p:nvSpPr>
        <p:spPr>
          <a:xfrm>
            <a:off x="4912235" y="3912243"/>
            <a:ext cx="21796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/>
              <a:t>ID number</a:t>
            </a:r>
            <a:endParaRPr lang="en-US" altLang="zh-CN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矩形: 圆角 60">
            <a:extLst>
              <a:ext uri="{FF2B5EF4-FFF2-40B4-BE49-F238E27FC236}">
                <a16:creationId xmlns:a16="http://schemas.microsoft.com/office/drawing/2014/main" id="{C6A13D2B-0893-49E8-B706-08DBE80467BF}"/>
              </a:ext>
            </a:extLst>
          </p:cNvPr>
          <p:cNvSpPr/>
          <p:nvPr/>
        </p:nvSpPr>
        <p:spPr>
          <a:xfrm>
            <a:off x="4940003" y="4387298"/>
            <a:ext cx="2179675" cy="38213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8" name="文本框 61">
            <a:extLst>
              <a:ext uri="{FF2B5EF4-FFF2-40B4-BE49-F238E27FC236}">
                <a16:creationId xmlns:a16="http://schemas.microsoft.com/office/drawing/2014/main" id="{5B01B715-C3F3-4BCF-B975-B81E2315C679}"/>
              </a:ext>
            </a:extLst>
          </p:cNvPr>
          <p:cNvSpPr txBox="1"/>
          <p:nvPr/>
        </p:nvSpPr>
        <p:spPr>
          <a:xfrm>
            <a:off x="4934648" y="4450191"/>
            <a:ext cx="21796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/>
              <a:t>Password</a:t>
            </a:r>
            <a:endParaRPr lang="en-US" altLang="zh-CN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矩形: 圆角 62">
            <a:extLst>
              <a:ext uri="{FF2B5EF4-FFF2-40B4-BE49-F238E27FC236}">
                <a16:creationId xmlns:a16="http://schemas.microsoft.com/office/drawing/2014/main" id="{FA397884-722F-4EDF-BBAB-E310FADCEFEF}"/>
              </a:ext>
            </a:extLst>
          </p:cNvPr>
          <p:cNvSpPr/>
          <p:nvPr/>
        </p:nvSpPr>
        <p:spPr>
          <a:xfrm>
            <a:off x="4912235" y="4906849"/>
            <a:ext cx="2179675" cy="38213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0" name="文本框 63">
            <a:extLst>
              <a:ext uri="{FF2B5EF4-FFF2-40B4-BE49-F238E27FC236}">
                <a16:creationId xmlns:a16="http://schemas.microsoft.com/office/drawing/2014/main" id="{FC8A0F49-2A47-4493-99C4-45E3786A9F2B}"/>
              </a:ext>
            </a:extLst>
          </p:cNvPr>
          <p:cNvSpPr txBox="1"/>
          <p:nvPr/>
        </p:nvSpPr>
        <p:spPr>
          <a:xfrm>
            <a:off x="4906880" y="4969742"/>
            <a:ext cx="21796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/>
              <a:t> Verify password</a:t>
            </a:r>
            <a:endParaRPr lang="en-US" altLang="zh-CN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1" name="文本框 72">
            <a:extLst>
              <a:ext uri="{FF2B5EF4-FFF2-40B4-BE49-F238E27FC236}">
                <a16:creationId xmlns:a16="http://schemas.microsoft.com/office/drawing/2014/main" id="{AE374EA5-EAD1-4267-A7C0-159914AD95AD}"/>
              </a:ext>
            </a:extLst>
          </p:cNvPr>
          <p:cNvSpPr txBox="1"/>
          <p:nvPr/>
        </p:nvSpPr>
        <p:spPr>
          <a:xfrm>
            <a:off x="4500592" y="838249"/>
            <a:ext cx="215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&lt; Return</a:t>
            </a:r>
            <a:endParaRPr lang="zh-CN" altLang="en-US" b="1" dirty="0"/>
          </a:p>
        </p:txBody>
      </p:sp>
      <p:sp>
        <p:nvSpPr>
          <p:cNvPr id="22" name="矩形 30">
            <a:extLst>
              <a:ext uri="{FF2B5EF4-FFF2-40B4-BE49-F238E27FC236}">
                <a16:creationId xmlns:a16="http://schemas.microsoft.com/office/drawing/2014/main" id="{19916EEC-0CCF-4633-B64A-5C5196E70AA7}"/>
              </a:ext>
            </a:extLst>
          </p:cNvPr>
          <p:cNvSpPr/>
          <p:nvPr/>
        </p:nvSpPr>
        <p:spPr>
          <a:xfrm>
            <a:off x="4500592" y="1198787"/>
            <a:ext cx="3077497" cy="499025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73">
            <a:extLst>
              <a:ext uri="{FF2B5EF4-FFF2-40B4-BE49-F238E27FC236}">
                <a16:creationId xmlns:a16="http://schemas.microsoft.com/office/drawing/2014/main" id="{3057614F-2501-4570-8A16-0EA1F603D56F}"/>
              </a:ext>
            </a:extLst>
          </p:cNvPr>
          <p:cNvSpPr/>
          <p:nvPr/>
        </p:nvSpPr>
        <p:spPr>
          <a:xfrm>
            <a:off x="4607480" y="1285059"/>
            <a:ext cx="2877576" cy="7628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74">
            <a:extLst>
              <a:ext uri="{FF2B5EF4-FFF2-40B4-BE49-F238E27FC236}">
                <a16:creationId xmlns:a16="http://schemas.microsoft.com/office/drawing/2014/main" id="{9E6FBFA6-D1C5-47A5-BB27-20F40441EA59}"/>
              </a:ext>
            </a:extLst>
          </p:cNvPr>
          <p:cNvSpPr txBox="1"/>
          <p:nvPr/>
        </p:nvSpPr>
        <p:spPr>
          <a:xfrm>
            <a:off x="4673068" y="1350977"/>
            <a:ext cx="21796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Doctor’s name</a:t>
            </a:r>
          </a:p>
        </p:txBody>
      </p:sp>
      <p:sp>
        <p:nvSpPr>
          <p:cNvPr id="25" name="文本框 75">
            <a:extLst>
              <a:ext uri="{FF2B5EF4-FFF2-40B4-BE49-F238E27FC236}">
                <a16:creationId xmlns:a16="http://schemas.microsoft.com/office/drawing/2014/main" id="{588C69F9-E4D2-46C7-982F-528C161112C3}"/>
              </a:ext>
            </a:extLst>
          </p:cNvPr>
          <p:cNvSpPr txBox="1"/>
          <p:nvPr/>
        </p:nvSpPr>
        <p:spPr>
          <a:xfrm>
            <a:off x="4673067" y="1571580"/>
            <a:ext cx="21796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Consultation introduction</a:t>
            </a:r>
          </a:p>
        </p:txBody>
      </p:sp>
      <p:sp>
        <p:nvSpPr>
          <p:cNvPr id="26" name="文本框 76">
            <a:extLst>
              <a:ext uri="{FF2B5EF4-FFF2-40B4-BE49-F238E27FC236}">
                <a16:creationId xmlns:a16="http://schemas.microsoft.com/office/drawing/2014/main" id="{9E3D01F4-51B1-41DA-975A-4277931F8325}"/>
              </a:ext>
            </a:extLst>
          </p:cNvPr>
          <p:cNvSpPr txBox="1"/>
          <p:nvPr/>
        </p:nvSpPr>
        <p:spPr>
          <a:xfrm>
            <a:off x="4938266" y="2609634"/>
            <a:ext cx="21589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Phone number    </a:t>
            </a:r>
          </a:p>
        </p:txBody>
      </p:sp>
      <p:sp>
        <p:nvSpPr>
          <p:cNvPr id="27" name="矩形 77">
            <a:extLst>
              <a:ext uri="{FF2B5EF4-FFF2-40B4-BE49-F238E27FC236}">
                <a16:creationId xmlns:a16="http://schemas.microsoft.com/office/drawing/2014/main" id="{D3C9811C-2D54-4827-8407-48CD4A606723}"/>
              </a:ext>
            </a:extLst>
          </p:cNvPr>
          <p:cNvSpPr/>
          <p:nvPr/>
        </p:nvSpPr>
        <p:spPr>
          <a:xfrm>
            <a:off x="4607480" y="2159391"/>
            <a:ext cx="2877576" cy="7628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78">
            <a:extLst>
              <a:ext uri="{FF2B5EF4-FFF2-40B4-BE49-F238E27FC236}">
                <a16:creationId xmlns:a16="http://schemas.microsoft.com/office/drawing/2014/main" id="{986479AD-534D-4FA6-AD73-FD1FC53B37B0}"/>
              </a:ext>
            </a:extLst>
          </p:cNvPr>
          <p:cNvSpPr txBox="1"/>
          <p:nvPr/>
        </p:nvSpPr>
        <p:spPr>
          <a:xfrm>
            <a:off x="4673068" y="2225309"/>
            <a:ext cx="21796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Doctor’s name</a:t>
            </a:r>
          </a:p>
        </p:txBody>
      </p:sp>
      <p:sp>
        <p:nvSpPr>
          <p:cNvPr id="29" name="文本框 79">
            <a:extLst>
              <a:ext uri="{FF2B5EF4-FFF2-40B4-BE49-F238E27FC236}">
                <a16:creationId xmlns:a16="http://schemas.microsoft.com/office/drawing/2014/main" id="{485A9AA9-949C-4E00-A992-8F8EDEB26B69}"/>
              </a:ext>
            </a:extLst>
          </p:cNvPr>
          <p:cNvSpPr txBox="1"/>
          <p:nvPr/>
        </p:nvSpPr>
        <p:spPr>
          <a:xfrm>
            <a:off x="4673067" y="2445912"/>
            <a:ext cx="21796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Consultation introduction</a:t>
            </a:r>
          </a:p>
        </p:txBody>
      </p:sp>
      <p:sp>
        <p:nvSpPr>
          <p:cNvPr id="30" name="文本框 80">
            <a:extLst>
              <a:ext uri="{FF2B5EF4-FFF2-40B4-BE49-F238E27FC236}">
                <a16:creationId xmlns:a16="http://schemas.microsoft.com/office/drawing/2014/main" id="{8F1A67C3-B454-4BEF-BE64-CB4BA77C2052}"/>
              </a:ext>
            </a:extLst>
          </p:cNvPr>
          <p:cNvSpPr txBox="1"/>
          <p:nvPr/>
        </p:nvSpPr>
        <p:spPr>
          <a:xfrm>
            <a:off x="4938266" y="3493359"/>
            <a:ext cx="21589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Phone number    </a:t>
            </a:r>
          </a:p>
        </p:txBody>
      </p:sp>
      <p:sp>
        <p:nvSpPr>
          <p:cNvPr id="31" name="矩形 81">
            <a:extLst>
              <a:ext uri="{FF2B5EF4-FFF2-40B4-BE49-F238E27FC236}">
                <a16:creationId xmlns:a16="http://schemas.microsoft.com/office/drawing/2014/main" id="{43A80E6C-9D15-4852-83D6-1CFA6C968DED}"/>
              </a:ext>
            </a:extLst>
          </p:cNvPr>
          <p:cNvSpPr/>
          <p:nvPr/>
        </p:nvSpPr>
        <p:spPr>
          <a:xfrm>
            <a:off x="4607480" y="3043116"/>
            <a:ext cx="2877576" cy="7628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82">
            <a:extLst>
              <a:ext uri="{FF2B5EF4-FFF2-40B4-BE49-F238E27FC236}">
                <a16:creationId xmlns:a16="http://schemas.microsoft.com/office/drawing/2014/main" id="{123E813C-A2C7-4F0C-A587-6DB118CC3CA1}"/>
              </a:ext>
            </a:extLst>
          </p:cNvPr>
          <p:cNvSpPr txBox="1"/>
          <p:nvPr/>
        </p:nvSpPr>
        <p:spPr>
          <a:xfrm>
            <a:off x="4673068" y="3109034"/>
            <a:ext cx="21796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Doctor’s name</a:t>
            </a:r>
          </a:p>
        </p:txBody>
      </p:sp>
      <p:sp>
        <p:nvSpPr>
          <p:cNvPr id="33" name="文本框 83">
            <a:extLst>
              <a:ext uri="{FF2B5EF4-FFF2-40B4-BE49-F238E27FC236}">
                <a16:creationId xmlns:a16="http://schemas.microsoft.com/office/drawing/2014/main" id="{1D6FE90C-2768-442F-9F7D-D0F1EF854702}"/>
              </a:ext>
            </a:extLst>
          </p:cNvPr>
          <p:cNvSpPr txBox="1"/>
          <p:nvPr/>
        </p:nvSpPr>
        <p:spPr>
          <a:xfrm>
            <a:off x="4673067" y="3329637"/>
            <a:ext cx="21796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Consultation introduction</a:t>
            </a:r>
          </a:p>
        </p:txBody>
      </p:sp>
      <p:sp>
        <p:nvSpPr>
          <p:cNvPr id="34" name="文本框 84">
            <a:extLst>
              <a:ext uri="{FF2B5EF4-FFF2-40B4-BE49-F238E27FC236}">
                <a16:creationId xmlns:a16="http://schemas.microsoft.com/office/drawing/2014/main" id="{F7DE15C1-E7ED-45FB-ABD7-C33449081FD9}"/>
              </a:ext>
            </a:extLst>
          </p:cNvPr>
          <p:cNvSpPr txBox="1"/>
          <p:nvPr/>
        </p:nvSpPr>
        <p:spPr>
          <a:xfrm>
            <a:off x="4938266" y="4427877"/>
            <a:ext cx="21589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Phone number    </a:t>
            </a:r>
          </a:p>
        </p:txBody>
      </p:sp>
      <p:sp>
        <p:nvSpPr>
          <p:cNvPr id="35" name="矩形 85">
            <a:extLst>
              <a:ext uri="{FF2B5EF4-FFF2-40B4-BE49-F238E27FC236}">
                <a16:creationId xmlns:a16="http://schemas.microsoft.com/office/drawing/2014/main" id="{B6B8C4E1-862C-4E94-ACF4-D22BA91BC330}"/>
              </a:ext>
            </a:extLst>
          </p:cNvPr>
          <p:cNvSpPr/>
          <p:nvPr/>
        </p:nvSpPr>
        <p:spPr>
          <a:xfrm>
            <a:off x="4607480" y="3929730"/>
            <a:ext cx="2877576" cy="7628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86">
            <a:extLst>
              <a:ext uri="{FF2B5EF4-FFF2-40B4-BE49-F238E27FC236}">
                <a16:creationId xmlns:a16="http://schemas.microsoft.com/office/drawing/2014/main" id="{F7C73500-305C-4179-8D2D-294501672C8B}"/>
              </a:ext>
            </a:extLst>
          </p:cNvPr>
          <p:cNvSpPr txBox="1"/>
          <p:nvPr/>
        </p:nvSpPr>
        <p:spPr>
          <a:xfrm>
            <a:off x="4673068" y="4043552"/>
            <a:ext cx="21796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Doctor’s name</a:t>
            </a:r>
          </a:p>
        </p:txBody>
      </p:sp>
      <p:sp>
        <p:nvSpPr>
          <p:cNvPr id="37" name="文本框 87">
            <a:extLst>
              <a:ext uri="{FF2B5EF4-FFF2-40B4-BE49-F238E27FC236}">
                <a16:creationId xmlns:a16="http://schemas.microsoft.com/office/drawing/2014/main" id="{90DB8D9D-D489-45A8-B623-84A5696E2A3E}"/>
              </a:ext>
            </a:extLst>
          </p:cNvPr>
          <p:cNvSpPr txBox="1"/>
          <p:nvPr/>
        </p:nvSpPr>
        <p:spPr>
          <a:xfrm>
            <a:off x="4673067" y="4264155"/>
            <a:ext cx="21796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Consultation introduction</a:t>
            </a:r>
          </a:p>
        </p:txBody>
      </p:sp>
      <p:sp>
        <p:nvSpPr>
          <p:cNvPr id="38" name="文本框 88">
            <a:extLst>
              <a:ext uri="{FF2B5EF4-FFF2-40B4-BE49-F238E27FC236}">
                <a16:creationId xmlns:a16="http://schemas.microsoft.com/office/drawing/2014/main" id="{89A85D00-1198-4EEB-9B5A-B1D6416B3A10}"/>
              </a:ext>
            </a:extLst>
          </p:cNvPr>
          <p:cNvSpPr txBox="1"/>
          <p:nvPr/>
        </p:nvSpPr>
        <p:spPr>
          <a:xfrm>
            <a:off x="4953680" y="5286419"/>
            <a:ext cx="21589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Phone number    </a:t>
            </a:r>
          </a:p>
        </p:txBody>
      </p:sp>
      <p:sp>
        <p:nvSpPr>
          <p:cNvPr id="39" name="矩形 89">
            <a:extLst>
              <a:ext uri="{FF2B5EF4-FFF2-40B4-BE49-F238E27FC236}">
                <a16:creationId xmlns:a16="http://schemas.microsoft.com/office/drawing/2014/main" id="{2102882D-840B-4A2C-8EB3-66401AE62DB4}"/>
              </a:ext>
            </a:extLst>
          </p:cNvPr>
          <p:cNvSpPr/>
          <p:nvPr/>
        </p:nvSpPr>
        <p:spPr>
          <a:xfrm>
            <a:off x="4622894" y="4836176"/>
            <a:ext cx="2877576" cy="7628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90">
            <a:extLst>
              <a:ext uri="{FF2B5EF4-FFF2-40B4-BE49-F238E27FC236}">
                <a16:creationId xmlns:a16="http://schemas.microsoft.com/office/drawing/2014/main" id="{CF574353-19A2-43D7-A2E0-FBF7AE65EC8B}"/>
              </a:ext>
            </a:extLst>
          </p:cNvPr>
          <p:cNvSpPr txBox="1"/>
          <p:nvPr/>
        </p:nvSpPr>
        <p:spPr>
          <a:xfrm>
            <a:off x="4688482" y="4902094"/>
            <a:ext cx="21796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Doctor’s name</a:t>
            </a:r>
          </a:p>
        </p:txBody>
      </p:sp>
      <p:sp>
        <p:nvSpPr>
          <p:cNvPr id="41" name="文本框 91">
            <a:extLst>
              <a:ext uri="{FF2B5EF4-FFF2-40B4-BE49-F238E27FC236}">
                <a16:creationId xmlns:a16="http://schemas.microsoft.com/office/drawing/2014/main" id="{C1D8D322-4DAA-45FC-90BE-272A449ABFFD}"/>
              </a:ext>
            </a:extLst>
          </p:cNvPr>
          <p:cNvSpPr txBox="1"/>
          <p:nvPr/>
        </p:nvSpPr>
        <p:spPr>
          <a:xfrm>
            <a:off x="4688481" y="5122697"/>
            <a:ext cx="21796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Consultation introduction</a:t>
            </a:r>
          </a:p>
        </p:txBody>
      </p:sp>
      <p:sp>
        <p:nvSpPr>
          <p:cNvPr id="43" name="文本框 75">
            <a:extLst>
              <a:ext uri="{FF2B5EF4-FFF2-40B4-BE49-F238E27FC236}">
                <a16:creationId xmlns:a16="http://schemas.microsoft.com/office/drawing/2014/main" id="{EE556299-ECF9-4FAC-AD05-2FE78E007572}"/>
              </a:ext>
            </a:extLst>
          </p:cNvPr>
          <p:cNvSpPr txBox="1"/>
          <p:nvPr/>
        </p:nvSpPr>
        <p:spPr>
          <a:xfrm>
            <a:off x="4673067" y="1777849"/>
            <a:ext cx="21796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Date and Time</a:t>
            </a:r>
          </a:p>
        </p:txBody>
      </p:sp>
      <p:sp>
        <p:nvSpPr>
          <p:cNvPr id="44" name="文本框 75">
            <a:extLst>
              <a:ext uri="{FF2B5EF4-FFF2-40B4-BE49-F238E27FC236}">
                <a16:creationId xmlns:a16="http://schemas.microsoft.com/office/drawing/2014/main" id="{F0F1504C-AC2D-4BA8-AB07-1940CF532077}"/>
              </a:ext>
            </a:extLst>
          </p:cNvPr>
          <p:cNvSpPr txBox="1"/>
          <p:nvPr/>
        </p:nvSpPr>
        <p:spPr>
          <a:xfrm>
            <a:off x="4680727" y="2673084"/>
            <a:ext cx="21796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Date and Time</a:t>
            </a:r>
          </a:p>
        </p:txBody>
      </p:sp>
      <p:sp>
        <p:nvSpPr>
          <p:cNvPr id="45" name="文本框 75">
            <a:extLst>
              <a:ext uri="{FF2B5EF4-FFF2-40B4-BE49-F238E27FC236}">
                <a16:creationId xmlns:a16="http://schemas.microsoft.com/office/drawing/2014/main" id="{1C1EFF27-4209-4DE3-90FB-38AF22B86789}"/>
              </a:ext>
            </a:extLst>
          </p:cNvPr>
          <p:cNvSpPr txBox="1"/>
          <p:nvPr/>
        </p:nvSpPr>
        <p:spPr>
          <a:xfrm>
            <a:off x="4667712" y="3537014"/>
            <a:ext cx="21796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Date and Time</a:t>
            </a:r>
          </a:p>
        </p:txBody>
      </p:sp>
      <p:sp>
        <p:nvSpPr>
          <p:cNvPr id="46" name="文本框 75">
            <a:extLst>
              <a:ext uri="{FF2B5EF4-FFF2-40B4-BE49-F238E27FC236}">
                <a16:creationId xmlns:a16="http://schemas.microsoft.com/office/drawing/2014/main" id="{94165D9E-FE33-49E0-86F9-E22CEAC4F849}"/>
              </a:ext>
            </a:extLst>
          </p:cNvPr>
          <p:cNvSpPr txBox="1"/>
          <p:nvPr/>
        </p:nvSpPr>
        <p:spPr>
          <a:xfrm>
            <a:off x="4680727" y="4439756"/>
            <a:ext cx="21796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Date and Time</a:t>
            </a:r>
          </a:p>
        </p:txBody>
      </p:sp>
      <p:sp>
        <p:nvSpPr>
          <p:cNvPr id="47" name="文本框 75">
            <a:extLst>
              <a:ext uri="{FF2B5EF4-FFF2-40B4-BE49-F238E27FC236}">
                <a16:creationId xmlns:a16="http://schemas.microsoft.com/office/drawing/2014/main" id="{7192EEF7-640A-46D7-82C3-CA8DDBAE9F1E}"/>
              </a:ext>
            </a:extLst>
          </p:cNvPr>
          <p:cNvSpPr txBox="1"/>
          <p:nvPr/>
        </p:nvSpPr>
        <p:spPr>
          <a:xfrm>
            <a:off x="4688481" y="5368523"/>
            <a:ext cx="21796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Date and Time</a:t>
            </a:r>
          </a:p>
        </p:txBody>
      </p:sp>
      <p:pic>
        <p:nvPicPr>
          <p:cNvPr id="49" name="Graphic 48" descr="Magnifying glass with solid fill">
            <a:extLst>
              <a:ext uri="{FF2B5EF4-FFF2-40B4-BE49-F238E27FC236}">
                <a16:creationId xmlns:a16="http://schemas.microsoft.com/office/drawing/2014/main" id="{8763D4CD-E9C9-4F16-A52A-B13829192C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23296" y="840989"/>
            <a:ext cx="386442" cy="386442"/>
          </a:xfrm>
          <a:prstGeom prst="rect">
            <a:avLst/>
          </a:prstGeom>
        </p:spPr>
      </p:pic>
      <p:sp>
        <p:nvSpPr>
          <p:cNvPr id="50" name="矩形: 圆角 26">
            <a:extLst>
              <a:ext uri="{FF2B5EF4-FFF2-40B4-BE49-F238E27FC236}">
                <a16:creationId xmlns:a16="http://schemas.microsoft.com/office/drawing/2014/main" id="{7D62D26A-E462-4A91-97E0-253AC1CD065A}"/>
              </a:ext>
            </a:extLst>
          </p:cNvPr>
          <p:cNvSpPr/>
          <p:nvPr/>
        </p:nvSpPr>
        <p:spPr>
          <a:xfrm>
            <a:off x="8467348" y="324487"/>
            <a:ext cx="3077497" cy="608616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27">
            <a:extLst>
              <a:ext uri="{FF2B5EF4-FFF2-40B4-BE49-F238E27FC236}">
                <a16:creationId xmlns:a16="http://schemas.microsoft.com/office/drawing/2014/main" id="{3A86DF6B-BCF0-4EA5-AA5D-7673B26F5BDC}"/>
              </a:ext>
            </a:extLst>
          </p:cNvPr>
          <p:cNvSpPr/>
          <p:nvPr/>
        </p:nvSpPr>
        <p:spPr>
          <a:xfrm>
            <a:off x="8467347" y="324487"/>
            <a:ext cx="3077497" cy="51376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2" name="文本框 28">
            <a:extLst>
              <a:ext uri="{FF2B5EF4-FFF2-40B4-BE49-F238E27FC236}">
                <a16:creationId xmlns:a16="http://schemas.microsoft.com/office/drawing/2014/main" id="{ED693552-7A7E-427B-9948-E6876CD025B7}"/>
              </a:ext>
            </a:extLst>
          </p:cNvPr>
          <p:cNvSpPr txBox="1"/>
          <p:nvPr/>
        </p:nvSpPr>
        <p:spPr>
          <a:xfrm>
            <a:off x="9231684" y="396702"/>
            <a:ext cx="1548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Healthy Spine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3" name="文本框 51">
            <a:extLst>
              <a:ext uri="{FF2B5EF4-FFF2-40B4-BE49-F238E27FC236}">
                <a16:creationId xmlns:a16="http://schemas.microsoft.com/office/drawing/2014/main" id="{C0C8F69E-3613-42F1-8C78-96F93FB1956A}"/>
              </a:ext>
            </a:extLst>
          </p:cNvPr>
          <p:cNvSpPr txBox="1"/>
          <p:nvPr/>
        </p:nvSpPr>
        <p:spPr>
          <a:xfrm>
            <a:off x="8905021" y="1774654"/>
            <a:ext cx="21589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Phone number    </a:t>
            </a:r>
          </a:p>
        </p:txBody>
      </p:sp>
      <p:sp>
        <p:nvSpPr>
          <p:cNvPr id="54" name="矩形: 圆角 52">
            <a:extLst>
              <a:ext uri="{FF2B5EF4-FFF2-40B4-BE49-F238E27FC236}">
                <a16:creationId xmlns:a16="http://schemas.microsoft.com/office/drawing/2014/main" id="{52788B35-52EB-4456-9BDD-8BCAE3D93DC1}"/>
              </a:ext>
            </a:extLst>
          </p:cNvPr>
          <p:cNvSpPr/>
          <p:nvPr/>
        </p:nvSpPr>
        <p:spPr>
          <a:xfrm>
            <a:off x="8910376" y="2255126"/>
            <a:ext cx="2179675" cy="38213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5" name="文本框 53">
            <a:extLst>
              <a:ext uri="{FF2B5EF4-FFF2-40B4-BE49-F238E27FC236}">
                <a16:creationId xmlns:a16="http://schemas.microsoft.com/office/drawing/2014/main" id="{DEF78806-24DF-4F79-892B-A408D36E2CC6}"/>
              </a:ext>
            </a:extLst>
          </p:cNvPr>
          <p:cNvSpPr txBox="1"/>
          <p:nvPr/>
        </p:nvSpPr>
        <p:spPr>
          <a:xfrm>
            <a:off x="8905021" y="2318019"/>
            <a:ext cx="21796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E-mail</a:t>
            </a:r>
          </a:p>
        </p:txBody>
      </p:sp>
      <p:sp>
        <p:nvSpPr>
          <p:cNvPr id="56" name="矩形: 圆角 54">
            <a:extLst>
              <a:ext uri="{FF2B5EF4-FFF2-40B4-BE49-F238E27FC236}">
                <a16:creationId xmlns:a16="http://schemas.microsoft.com/office/drawing/2014/main" id="{1FF76B96-15C0-43DD-8BD5-59ECD2AB1649}"/>
              </a:ext>
            </a:extLst>
          </p:cNvPr>
          <p:cNvSpPr/>
          <p:nvPr/>
        </p:nvSpPr>
        <p:spPr>
          <a:xfrm>
            <a:off x="8905021" y="2768353"/>
            <a:ext cx="2179675" cy="38213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7" name="文本框 55">
            <a:extLst>
              <a:ext uri="{FF2B5EF4-FFF2-40B4-BE49-F238E27FC236}">
                <a16:creationId xmlns:a16="http://schemas.microsoft.com/office/drawing/2014/main" id="{ECD1275D-3F6E-4717-8A95-D5AACCC74BEB}"/>
              </a:ext>
            </a:extLst>
          </p:cNvPr>
          <p:cNvSpPr txBox="1"/>
          <p:nvPr/>
        </p:nvSpPr>
        <p:spPr>
          <a:xfrm>
            <a:off x="8899666" y="2831246"/>
            <a:ext cx="21796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Register</a:t>
            </a:r>
          </a:p>
        </p:txBody>
      </p:sp>
      <p:sp>
        <p:nvSpPr>
          <p:cNvPr id="58" name="矩形: 圆角 56">
            <a:extLst>
              <a:ext uri="{FF2B5EF4-FFF2-40B4-BE49-F238E27FC236}">
                <a16:creationId xmlns:a16="http://schemas.microsoft.com/office/drawing/2014/main" id="{8FA9CA2E-92CD-423C-A689-1D7BC76C8340}"/>
              </a:ext>
            </a:extLst>
          </p:cNvPr>
          <p:cNvSpPr/>
          <p:nvPr/>
        </p:nvSpPr>
        <p:spPr>
          <a:xfrm>
            <a:off x="8899666" y="3338681"/>
            <a:ext cx="2179675" cy="38213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9" name="文本框 57">
            <a:extLst>
              <a:ext uri="{FF2B5EF4-FFF2-40B4-BE49-F238E27FC236}">
                <a16:creationId xmlns:a16="http://schemas.microsoft.com/office/drawing/2014/main" id="{2F50238A-175B-4D26-9020-2A39A72055BE}"/>
              </a:ext>
            </a:extLst>
          </p:cNvPr>
          <p:cNvSpPr txBox="1"/>
          <p:nvPr/>
        </p:nvSpPr>
        <p:spPr>
          <a:xfrm>
            <a:off x="8894311" y="3401574"/>
            <a:ext cx="21796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/>
              <a:t>The Type of Identity Documents</a:t>
            </a:r>
            <a:endParaRPr lang="en-US" altLang="zh-CN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0" name="矩形: 圆角 58">
            <a:extLst>
              <a:ext uri="{FF2B5EF4-FFF2-40B4-BE49-F238E27FC236}">
                <a16:creationId xmlns:a16="http://schemas.microsoft.com/office/drawing/2014/main" id="{6ECE411C-0DC4-4591-B6E9-E30ADA506553}"/>
              </a:ext>
            </a:extLst>
          </p:cNvPr>
          <p:cNvSpPr/>
          <p:nvPr/>
        </p:nvSpPr>
        <p:spPr>
          <a:xfrm>
            <a:off x="8884345" y="3888702"/>
            <a:ext cx="2179675" cy="38213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1" name="文本框 59">
            <a:extLst>
              <a:ext uri="{FF2B5EF4-FFF2-40B4-BE49-F238E27FC236}">
                <a16:creationId xmlns:a16="http://schemas.microsoft.com/office/drawing/2014/main" id="{B91621B8-9E44-4502-8D06-B32AB3210FE3}"/>
              </a:ext>
            </a:extLst>
          </p:cNvPr>
          <p:cNvSpPr txBox="1"/>
          <p:nvPr/>
        </p:nvSpPr>
        <p:spPr>
          <a:xfrm>
            <a:off x="8878990" y="3951595"/>
            <a:ext cx="21796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/>
              <a:t>ID number</a:t>
            </a:r>
            <a:endParaRPr lang="en-US" altLang="zh-CN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2" name="矩形: 圆角 60">
            <a:extLst>
              <a:ext uri="{FF2B5EF4-FFF2-40B4-BE49-F238E27FC236}">
                <a16:creationId xmlns:a16="http://schemas.microsoft.com/office/drawing/2014/main" id="{98A72B4B-CA5C-4999-8ED2-E3E6F00A5C99}"/>
              </a:ext>
            </a:extLst>
          </p:cNvPr>
          <p:cNvSpPr/>
          <p:nvPr/>
        </p:nvSpPr>
        <p:spPr>
          <a:xfrm>
            <a:off x="8906758" y="4426650"/>
            <a:ext cx="2179675" cy="38213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3" name="文本框 61">
            <a:extLst>
              <a:ext uri="{FF2B5EF4-FFF2-40B4-BE49-F238E27FC236}">
                <a16:creationId xmlns:a16="http://schemas.microsoft.com/office/drawing/2014/main" id="{5A33E534-A26F-43D3-9FD8-AC336FCD7DF9}"/>
              </a:ext>
            </a:extLst>
          </p:cNvPr>
          <p:cNvSpPr txBox="1"/>
          <p:nvPr/>
        </p:nvSpPr>
        <p:spPr>
          <a:xfrm>
            <a:off x="8901403" y="4489543"/>
            <a:ext cx="21796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/>
              <a:t>Password</a:t>
            </a:r>
            <a:endParaRPr lang="en-US" altLang="zh-CN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4" name="矩形: 圆角 62">
            <a:extLst>
              <a:ext uri="{FF2B5EF4-FFF2-40B4-BE49-F238E27FC236}">
                <a16:creationId xmlns:a16="http://schemas.microsoft.com/office/drawing/2014/main" id="{6777B815-4788-46D3-B2C5-AA4F5481D146}"/>
              </a:ext>
            </a:extLst>
          </p:cNvPr>
          <p:cNvSpPr/>
          <p:nvPr/>
        </p:nvSpPr>
        <p:spPr>
          <a:xfrm>
            <a:off x="8878990" y="4946201"/>
            <a:ext cx="2179675" cy="38213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5" name="文本框 63">
            <a:extLst>
              <a:ext uri="{FF2B5EF4-FFF2-40B4-BE49-F238E27FC236}">
                <a16:creationId xmlns:a16="http://schemas.microsoft.com/office/drawing/2014/main" id="{5B9EE8FA-3C6E-4A29-AD5F-2E877EDD6E0C}"/>
              </a:ext>
            </a:extLst>
          </p:cNvPr>
          <p:cNvSpPr txBox="1"/>
          <p:nvPr/>
        </p:nvSpPr>
        <p:spPr>
          <a:xfrm>
            <a:off x="8873635" y="5009094"/>
            <a:ext cx="21796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/>
              <a:t> Verify password</a:t>
            </a:r>
            <a:endParaRPr lang="en-US" altLang="zh-CN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6" name="文本框 72">
            <a:extLst>
              <a:ext uri="{FF2B5EF4-FFF2-40B4-BE49-F238E27FC236}">
                <a16:creationId xmlns:a16="http://schemas.microsoft.com/office/drawing/2014/main" id="{A9C3FA99-B12D-4AAC-BC01-5F669992AA78}"/>
              </a:ext>
            </a:extLst>
          </p:cNvPr>
          <p:cNvSpPr txBox="1"/>
          <p:nvPr/>
        </p:nvSpPr>
        <p:spPr>
          <a:xfrm>
            <a:off x="8467347" y="877601"/>
            <a:ext cx="215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&lt; Return</a:t>
            </a:r>
            <a:endParaRPr lang="zh-CN" altLang="en-US" b="1" dirty="0"/>
          </a:p>
        </p:txBody>
      </p:sp>
      <p:sp>
        <p:nvSpPr>
          <p:cNvPr id="67" name="矩形 30">
            <a:extLst>
              <a:ext uri="{FF2B5EF4-FFF2-40B4-BE49-F238E27FC236}">
                <a16:creationId xmlns:a16="http://schemas.microsoft.com/office/drawing/2014/main" id="{81CAE5B8-7A0B-4F12-8288-B688C26613DF}"/>
              </a:ext>
            </a:extLst>
          </p:cNvPr>
          <p:cNvSpPr/>
          <p:nvPr/>
        </p:nvSpPr>
        <p:spPr>
          <a:xfrm>
            <a:off x="8467347" y="1238139"/>
            <a:ext cx="3077497" cy="499025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3" name="Graphic 92" descr="Magnifying glass with solid fill">
            <a:extLst>
              <a:ext uri="{FF2B5EF4-FFF2-40B4-BE49-F238E27FC236}">
                <a16:creationId xmlns:a16="http://schemas.microsoft.com/office/drawing/2014/main" id="{FDA6DD26-1131-4CA8-963A-6ECEE07AA4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90051" y="880341"/>
            <a:ext cx="386442" cy="386442"/>
          </a:xfrm>
          <a:prstGeom prst="rect">
            <a:avLst/>
          </a:prstGeom>
        </p:spPr>
      </p:pic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B7225C3E-565E-40B5-9446-B84D9063360A}"/>
              </a:ext>
            </a:extLst>
          </p:cNvPr>
          <p:cNvCxnSpPr>
            <a:cxnSpLocks/>
          </p:cNvCxnSpPr>
          <p:nvPr/>
        </p:nvCxnSpPr>
        <p:spPr>
          <a:xfrm>
            <a:off x="7500470" y="894638"/>
            <a:ext cx="966877" cy="17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01F9510B-E086-4B2C-B7BF-C41FF52A1755}"/>
              </a:ext>
            </a:extLst>
          </p:cNvPr>
          <p:cNvSpPr txBox="1"/>
          <p:nvPr/>
        </p:nvSpPr>
        <p:spPr>
          <a:xfrm>
            <a:off x="7560969" y="1141314"/>
            <a:ext cx="11349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>
                <a:solidFill>
                  <a:schemeClr val="bg1"/>
                </a:solidFill>
              </a:rPr>
              <a:t>Search</a:t>
            </a:r>
            <a:r>
              <a:rPr lang="pt-PT" dirty="0">
                <a:solidFill>
                  <a:schemeClr val="bg1"/>
                </a:solidFill>
              </a:rPr>
              <a:t> </a:t>
            </a:r>
            <a:r>
              <a:rPr lang="pt-PT" dirty="0" err="1">
                <a:solidFill>
                  <a:schemeClr val="bg1"/>
                </a:solidFill>
              </a:rPr>
              <a:t>by</a:t>
            </a:r>
            <a:r>
              <a:rPr lang="pt-PT" dirty="0">
                <a:solidFill>
                  <a:schemeClr val="bg1"/>
                </a:solidFill>
              </a:rPr>
              <a:t> </a:t>
            </a:r>
            <a:r>
              <a:rPr lang="pt-PT" dirty="0" err="1">
                <a:solidFill>
                  <a:schemeClr val="bg1"/>
                </a:solidFill>
              </a:rPr>
              <a:t>doctor’s</a:t>
            </a:r>
            <a:r>
              <a:rPr lang="pt-PT" dirty="0">
                <a:solidFill>
                  <a:schemeClr val="bg1"/>
                </a:solidFill>
              </a:rPr>
              <a:t> </a:t>
            </a:r>
            <a:r>
              <a:rPr lang="pt-PT" dirty="0" err="1">
                <a:solidFill>
                  <a:schemeClr val="bg1"/>
                </a:solidFill>
              </a:rPr>
              <a:t>name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99" name="矩形 73">
            <a:extLst>
              <a:ext uri="{FF2B5EF4-FFF2-40B4-BE49-F238E27FC236}">
                <a16:creationId xmlns:a16="http://schemas.microsoft.com/office/drawing/2014/main" id="{8EBABBCE-C8B6-4097-AC87-F3A9324AFF8D}"/>
              </a:ext>
            </a:extLst>
          </p:cNvPr>
          <p:cNvSpPr/>
          <p:nvPr/>
        </p:nvSpPr>
        <p:spPr>
          <a:xfrm>
            <a:off x="8484305" y="1329676"/>
            <a:ext cx="3002163" cy="3641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altLang="zh-CN" dirty="0" err="1">
                <a:solidFill>
                  <a:schemeClr val="tx1"/>
                </a:solidFill>
              </a:rPr>
              <a:t>Doctor’s</a:t>
            </a:r>
            <a:r>
              <a:rPr lang="pt-PT" altLang="zh-CN" dirty="0">
                <a:solidFill>
                  <a:schemeClr val="tx1"/>
                </a:solidFill>
              </a:rPr>
              <a:t> </a:t>
            </a:r>
            <a:r>
              <a:rPr lang="pt-PT" altLang="zh-CN" dirty="0" err="1">
                <a:solidFill>
                  <a:schemeClr val="tx1"/>
                </a:solidFill>
              </a:rPr>
              <a:t>name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4647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: 圆角 32">
            <a:extLst>
              <a:ext uri="{FF2B5EF4-FFF2-40B4-BE49-F238E27FC236}">
                <a16:creationId xmlns:a16="http://schemas.microsoft.com/office/drawing/2014/main" id="{083A1EE7-96B9-4505-A474-72D0B77D592A}"/>
              </a:ext>
            </a:extLst>
          </p:cNvPr>
          <p:cNvSpPr/>
          <p:nvPr/>
        </p:nvSpPr>
        <p:spPr>
          <a:xfrm>
            <a:off x="4414343" y="158481"/>
            <a:ext cx="3077497" cy="608616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33">
            <a:extLst>
              <a:ext uri="{FF2B5EF4-FFF2-40B4-BE49-F238E27FC236}">
                <a16:creationId xmlns:a16="http://schemas.microsoft.com/office/drawing/2014/main" id="{6AE7B7E2-D1EF-428F-8AEA-96CF21A5B5A8}"/>
              </a:ext>
            </a:extLst>
          </p:cNvPr>
          <p:cNvSpPr/>
          <p:nvPr/>
        </p:nvSpPr>
        <p:spPr>
          <a:xfrm>
            <a:off x="4414342" y="158481"/>
            <a:ext cx="3077497" cy="51376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文本框 34">
            <a:extLst>
              <a:ext uri="{FF2B5EF4-FFF2-40B4-BE49-F238E27FC236}">
                <a16:creationId xmlns:a16="http://schemas.microsoft.com/office/drawing/2014/main" id="{6FDC837A-5232-458B-9D26-4F2086D66E72}"/>
              </a:ext>
            </a:extLst>
          </p:cNvPr>
          <p:cNvSpPr txBox="1"/>
          <p:nvPr/>
        </p:nvSpPr>
        <p:spPr>
          <a:xfrm>
            <a:off x="5178679" y="230696"/>
            <a:ext cx="1548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Healthy Spine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1" name="文本框 35">
            <a:extLst>
              <a:ext uri="{FF2B5EF4-FFF2-40B4-BE49-F238E27FC236}">
                <a16:creationId xmlns:a16="http://schemas.microsoft.com/office/drawing/2014/main" id="{5F26C494-0FD3-42C2-8DCB-D894BFB51182}"/>
              </a:ext>
            </a:extLst>
          </p:cNvPr>
          <p:cNvSpPr txBox="1"/>
          <p:nvPr/>
        </p:nvSpPr>
        <p:spPr>
          <a:xfrm>
            <a:off x="6612856" y="5875317"/>
            <a:ext cx="1092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Me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25" name="文本框 71">
            <a:extLst>
              <a:ext uri="{FF2B5EF4-FFF2-40B4-BE49-F238E27FC236}">
                <a16:creationId xmlns:a16="http://schemas.microsoft.com/office/drawing/2014/main" id="{58D9864B-6922-4DE6-995A-5BB43F873909}"/>
              </a:ext>
            </a:extLst>
          </p:cNvPr>
          <p:cNvSpPr txBox="1"/>
          <p:nvPr/>
        </p:nvSpPr>
        <p:spPr>
          <a:xfrm>
            <a:off x="4451455" y="739399"/>
            <a:ext cx="215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&lt; Return</a:t>
            </a:r>
            <a:endParaRPr lang="zh-CN" altLang="en-US" b="1" dirty="0"/>
          </a:p>
        </p:txBody>
      </p:sp>
      <p:sp>
        <p:nvSpPr>
          <p:cNvPr id="47" name="矩形 106">
            <a:extLst>
              <a:ext uri="{FF2B5EF4-FFF2-40B4-BE49-F238E27FC236}">
                <a16:creationId xmlns:a16="http://schemas.microsoft.com/office/drawing/2014/main" id="{EEA7CD91-9DF2-4F73-B9C8-19CD6520B489}"/>
              </a:ext>
            </a:extLst>
          </p:cNvPr>
          <p:cNvSpPr/>
          <p:nvPr/>
        </p:nvSpPr>
        <p:spPr>
          <a:xfrm>
            <a:off x="4414342" y="1080927"/>
            <a:ext cx="3077497" cy="499025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文本框 128">
            <a:extLst>
              <a:ext uri="{FF2B5EF4-FFF2-40B4-BE49-F238E27FC236}">
                <a16:creationId xmlns:a16="http://schemas.microsoft.com/office/drawing/2014/main" id="{71CEFA1A-2392-40F4-BD2D-C27AAEEF3BA5}"/>
              </a:ext>
            </a:extLst>
          </p:cNvPr>
          <p:cNvSpPr txBox="1"/>
          <p:nvPr/>
        </p:nvSpPr>
        <p:spPr>
          <a:xfrm>
            <a:off x="4865160" y="1626130"/>
            <a:ext cx="21589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Phone number    </a:t>
            </a:r>
          </a:p>
        </p:txBody>
      </p:sp>
      <p:sp>
        <p:nvSpPr>
          <p:cNvPr id="49" name="矩形 129">
            <a:extLst>
              <a:ext uri="{FF2B5EF4-FFF2-40B4-BE49-F238E27FC236}">
                <a16:creationId xmlns:a16="http://schemas.microsoft.com/office/drawing/2014/main" id="{1FE62117-37D7-448A-BCC2-C34C0F0A8342}"/>
              </a:ext>
            </a:extLst>
          </p:cNvPr>
          <p:cNvSpPr/>
          <p:nvPr/>
        </p:nvSpPr>
        <p:spPr>
          <a:xfrm>
            <a:off x="4534374" y="1175887"/>
            <a:ext cx="2877576" cy="20270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文本框 130">
            <a:extLst>
              <a:ext uri="{FF2B5EF4-FFF2-40B4-BE49-F238E27FC236}">
                <a16:creationId xmlns:a16="http://schemas.microsoft.com/office/drawing/2014/main" id="{9C14AFA5-A558-4937-9A7B-0A295AFB850D}"/>
              </a:ext>
            </a:extLst>
          </p:cNvPr>
          <p:cNvSpPr txBox="1"/>
          <p:nvPr/>
        </p:nvSpPr>
        <p:spPr>
          <a:xfrm>
            <a:off x="4599962" y="1241805"/>
            <a:ext cx="2643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problem</a:t>
            </a:r>
            <a:r>
              <a:rPr lang="en-US" altLang="zh-CN" dirty="0"/>
              <a:t> </a:t>
            </a:r>
            <a:r>
              <a:rPr lang="en-US" altLang="zh-CN" b="1" dirty="0"/>
              <a:t>description</a:t>
            </a:r>
            <a:endParaRPr lang="en-US" altLang="zh-CN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1" name="文本框 131">
            <a:extLst>
              <a:ext uri="{FF2B5EF4-FFF2-40B4-BE49-F238E27FC236}">
                <a16:creationId xmlns:a16="http://schemas.microsoft.com/office/drawing/2014/main" id="{D6ABE920-7CAD-4C45-9A93-241A8A6DE9F7}"/>
              </a:ext>
            </a:extLst>
          </p:cNvPr>
          <p:cNvSpPr txBox="1"/>
          <p:nvPr/>
        </p:nvSpPr>
        <p:spPr>
          <a:xfrm>
            <a:off x="4599961" y="1599908"/>
            <a:ext cx="2763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---------------------------------</a:t>
            </a:r>
          </a:p>
          <a:p>
            <a:r>
              <a:rPr lang="en-US" altLang="zh-CN" sz="1200" dirty="0"/>
              <a:t>Please describe your problem…</a:t>
            </a:r>
            <a:endParaRPr lang="en-US" altLang="zh-C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6" name="矩形: 圆角 136">
            <a:extLst>
              <a:ext uri="{FF2B5EF4-FFF2-40B4-BE49-F238E27FC236}">
                <a16:creationId xmlns:a16="http://schemas.microsoft.com/office/drawing/2014/main" id="{69B6406A-ED0F-4607-B9FA-BB00F4CB5421}"/>
              </a:ext>
            </a:extLst>
          </p:cNvPr>
          <p:cNvSpPr/>
          <p:nvPr/>
        </p:nvSpPr>
        <p:spPr>
          <a:xfrm>
            <a:off x="4870802" y="5570838"/>
            <a:ext cx="2179675" cy="38213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7" name="文本框 137">
            <a:extLst>
              <a:ext uri="{FF2B5EF4-FFF2-40B4-BE49-F238E27FC236}">
                <a16:creationId xmlns:a16="http://schemas.microsoft.com/office/drawing/2014/main" id="{BFF611A6-B08D-4CEC-BDC9-672C648EF032}"/>
              </a:ext>
            </a:extLst>
          </p:cNvPr>
          <p:cNvSpPr txBox="1"/>
          <p:nvPr/>
        </p:nvSpPr>
        <p:spPr>
          <a:xfrm>
            <a:off x="4865447" y="5633731"/>
            <a:ext cx="21796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Submit</a:t>
            </a:r>
          </a:p>
        </p:txBody>
      </p:sp>
      <p:sp>
        <p:nvSpPr>
          <p:cNvPr id="58" name="矩形 138">
            <a:extLst>
              <a:ext uri="{FF2B5EF4-FFF2-40B4-BE49-F238E27FC236}">
                <a16:creationId xmlns:a16="http://schemas.microsoft.com/office/drawing/2014/main" id="{FE01EC57-28AF-413A-BD39-2A9C29C0495A}"/>
              </a:ext>
            </a:extLst>
          </p:cNvPr>
          <p:cNvSpPr/>
          <p:nvPr/>
        </p:nvSpPr>
        <p:spPr>
          <a:xfrm>
            <a:off x="4642200" y="1756838"/>
            <a:ext cx="2621779" cy="1055541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26554D5-ABC3-48D1-9679-14384570DAE9}"/>
              </a:ext>
            </a:extLst>
          </p:cNvPr>
          <p:cNvSpPr txBox="1"/>
          <p:nvPr/>
        </p:nvSpPr>
        <p:spPr>
          <a:xfrm>
            <a:off x="245235" y="373041"/>
            <a:ext cx="403668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000" b="1" dirty="0">
                <a:solidFill>
                  <a:schemeClr val="bg1"/>
                </a:solidFill>
              </a:rPr>
              <a:t>Online </a:t>
            </a:r>
            <a:r>
              <a:rPr lang="pt-PT" sz="4000" b="1" dirty="0" err="1">
                <a:solidFill>
                  <a:schemeClr val="bg1"/>
                </a:solidFill>
              </a:rPr>
              <a:t>Guidance</a:t>
            </a:r>
            <a:endParaRPr lang="en-GB" sz="4000" b="1" dirty="0">
              <a:solidFill>
                <a:schemeClr val="bg1"/>
              </a:solidFill>
            </a:endParaRPr>
          </a:p>
        </p:txBody>
      </p:sp>
      <p:sp>
        <p:nvSpPr>
          <p:cNvPr id="62" name="矩形 129">
            <a:extLst>
              <a:ext uri="{FF2B5EF4-FFF2-40B4-BE49-F238E27FC236}">
                <a16:creationId xmlns:a16="http://schemas.microsoft.com/office/drawing/2014/main" id="{2A1FDD15-20A5-49AD-8B8D-2D9D18599167}"/>
              </a:ext>
            </a:extLst>
          </p:cNvPr>
          <p:cNvSpPr/>
          <p:nvPr/>
        </p:nvSpPr>
        <p:spPr>
          <a:xfrm>
            <a:off x="4546929" y="3276856"/>
            <a:ext cx="2877576" cy="20270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3" name="文本框 130">
            <a:extLst>
              <a:ext uri="{FF2B5EF4-FFF2-40B4-BE49-F238E27FC236}">
                <a16:creationId xmlns:a16="http://schemas.microsoft.com/office/drawing/2014/main" id="{9ED7871B-5B99-40F7-B800-B3D1606E2DDD}"/>
              </a:ext>
            </a:extLst>
          </p:cNvPr>
          <p:cNvSpPr txBox="1"/>
          <p:nvPr/>
        </p:nvSpPr>
        <p:spPr>
          <a:xfrm>
            <a:off x="4612517" y="3342774"/>
            <a:ext cx="2643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Response</a:t>
            </a:r>
            <a:endParaRPr lang="en-US" altLang="zh-CN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4" name="文本框 131">
            <a:extLst>
              <a:ext uri="{FF2B5EF4-FFF2-40B4-BE49-F238E27FC236}">
                <a16:creationId xmlns:a16="http://schemas.microsoft.com/office/drawing/2014/main" id="{9A50C2C2-1C9C-47F6-8C2B-5D2D4BF64418}"/>
              </a:ext>
            </a:extLst>
          </p:cNvPr>
          <p:cNvSpPr txBox="1"/>
          <p:nvPr/>
        </p:nvSpPr>
        <p:spPr>
          <a:xfrm>
            <a:off x="4612516" y="3700877"/>
            <a:ext cx="2763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---------------------------------</a:t>
            </a:r>
          </a:p>
          <a:p>
            <a:r>
              <a:rPr lang="en-US" altLang="zh-CN" sz="1200" dirty="0"/>
              <a:t>Response from chatbot</a:t>
            </a:r>
            <a:endParaRPr lang="en-US" altLang="zh-C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5" name="矩形 138">
            <a:extLst>
              <a:ext uri="{FF2B5EF4-FFF2-40B4-BE49-F238E27FC236}">
                <a16:creationId xmlns:a16="http://schemas.microsoft.com/office/drawing/2014/main" id="{2977EC99-9777-45B4-BFE6-8E48F4BCCA20}"/>
              </a:ext>
            </a:extLst>
          </p:cNvPr>
          <p:cNvSpPr/>
          <p:nvPr/>
        </p:nvSpPr>
        <p:spPr>
          <a:xfrm>
            <a:off x="4654755" y="3857807"/>
            <a:ext cx="2621779" cy="1055541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57E9A90-0877-4596-A908-C67275C005D3}"/>
              </a:ext>
            </a:extLst>
          </p:cNvPr>
          <p:cNvSpPr txBox="1"/>
          <p:nvPr/>
        </p:nvSpPr>
        <p:spPr>
          <a:xfrm>
            <a:off x="50888" y="3342774"/>
            <a:ext cx="42971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solidFill>
                  <a:schemeClr val="bg1"/>
                </a:solidFill>
              </a:rPr>
              <a:t>Response </a:t>
            </a:r>
            <a:r>
              <a:rPr lang="pt-PT" dirty="0" err="1">
                <a:solidFill>
                  <a:schemeClr val="bg1"/>
                </a:solidFill>
              </a:rPr>
              <a:t>only</a:t>
            </a:r>
            <a:r>
              <a:rPr lang="pt-PT" dirty="0">
                <a:solidFill>
                  <a:schemeClr val="bg1"/>
                </a:solidFill>
              </a:rPr>
              <a:t> </a:t>
            </a:r>
            <a:r>
              <a:rPr lang="pt-PT" dirty="0" err="1">
                <a:solidFill>
                  <a:schemeClr val="bg1"/>
                </a:solidFill>
              </a:rPr>
              <a:t>appears</a:t>
            </a:r>
            <a:r>
              <a:rPr lang="pt-PT" dirty="0">
                <a:solidFill>
                  <a:schemeClr val="bg1"/>
                </a:solidFill>
              </a:rPr>
              <a:t> </a:t>
            </a:r>
            <a:r>
              <a:rPr lang="pt-PT" dirty="0" err="1">
                <a:solidFill>
                  <a:schemeClr val="bg1"/>
                </a:solidFill>
              </a:rPr>
              <a:t>when</a:t>
            </a:r>
            <a:r>
              <a:rPr lang="pt-PT" dirty="0">
                <a:solidFill>
                  <a:schemeClr val="bg1"/>
                </a:solidFill>
              </a:rPr>
              <a:t> </a:t>
            </a:r>
            <a:r>
              <a:rPr lang="pt-PT" dirty="0" err="1">
                <a:solidFill>
                  <a:schemeClr val="bg1"/>
                </a:solidFill>
              </a:rPr>
              <a:t>the</a:t>
            </a:r>
            <a:r>
              <a:rPr lang="pt-PT" dirty="0">
                <a:solidFill>
                  <a:schemeClr val="bg1"/>
                </a:solidFill>
              </a:rPr>
              <a:t> </a:t>
            </a:r>
            <a:r>
              <a:rPr lang="pt-PT" dirty="0" err="1">
                <a:solidFill>
                  <a:schemeClr val="bg1"/>
                </a:solidFill>
              </a:rPr>
              <a:t>patient</a:t>
            </a:r>
            <a:r>
              <a:rPr lang="pt-PT" dirty="0">
                <a:solidFill>
                  <a:schemeClr val="bg1"/>
                </a:solidFill>
              </a:rPr>
              <a:t> </a:t>
            </a:r>
            <a:r>
              <a:rPr lang="pt-PT" dirty="0" err="1">
                <a:solidFill>
                  <a:schemeClr val="bg1"/>
                </a:solidFill>
              </a:rPr>
              <a:t>submit</a:t>
            </a:r>
            <a:r>
              <a:rPr lang="pt-PT" dirty="0">
                <a:solidFill>
                  <a:schemeClr val="bg1"/>
                </a:solidFill>
              </a:rPr>
              <a:t> </a:t>
            </a:r>
            <a:r>
              <a:rPr lang="pt-PT" dirty="0" err="1">
                <a:solidFill>
                  <a:schemeClr val="bg1"/>
                </a:solidFill>
              </a:rPr>
              <a:t>the</a:t>
            </a:r>
            <a:r>
              <a:rPr lang="pt-PT" dirty="0">
                <a:solidFill>
                  <a:schemeClr val="bg1"/>
                </a:solidFill>
              </a:rPr>
              <a:t> </a:t>
            </a:r>
            <a:r>
              <a:rPr lang="pt-PT" dirty="0" err="1">
                <a:solidFill>
                  <a:schemeClr val="bg1"/>
                </a:solidFill>
              </a:rPr>
              <a:t>problem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2D6E68B3-074A-4319-BBBF-CF03FA88F998}"/>
              </a:ext>
            </a:extLst>
          </p:cNvPr>
          <p:cNvSpPr/>
          <p:nvPr/>
        </p:nvSpPr>
        <p:spPr>
          <a:xfrm>
            <a:off x="4506784" y="3276856"/>
            <a:ext cx="2930135" cy="1856847"/>
          </a:xfrm>
          <a:prstGeom prst="round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0" name="Connector: Curved 69">
            <a:extLst>
              <a:ext uri="{FF2B5EF4-FFF2-40B4-BE49-F238E27FC236}">
                <a16:creationId xmlns:a16="http://schemas.microsoft.com/office/drawing/2014/main" id="{CE42EE44-F3C6-45BC-85F2-C02D8DFEB89F}"/>
              </a:ext>
            </a:extLst>
          </p:cNvPr>
          <p:cNvCxnSpPr>
            <a:cxnSpLocks/>
            <a:stCxn id="62" idx="1"/>
            <a:endCxn id="66" idx="2"/>
          </p:cNvCxnSpPr>
          <p:nvPr/>
        </p:nvCxnSpPr>
        <p:spPr>
          <a:xfrm rot="10800000">
            <a:off x="2199469" y="3989106"/>
            <a:ext cx="2347460" cy="30129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13005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7B19DC06-6719-4DE5-997C-CE53A56ECD6C}"/>
              </a:ext>
            </a:extLst>
          </p:cNvPr>
          <p:cNvSpPr/>
          <p:nvPr/>
        </p:nvSpPr>
        <p:spPr>
          <a:xfrm>
            <a:off x="3166934" y="293929"/>
            <a:ext cx="3077497" cy="608616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69FCD3FD-DFB3-4C86-996C-BE7DCB4ACC2D}"/>
              </a:ext>
            </a:extLst>
          </p:cNvPr>
          <p:cNvSpPr/>
          <p:nvPr/>
        </p:nvSpPr>
        <p:spPr>
          <a:xfrm>
            <a:off x="3166933" y="293929"/>
            <a:ext cx="3077497" cy="51376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3983A0EC-C13E-47EE-9666-0C0B94C73435}"/>
              </a:ext>
            </a:extLst>
          </p:cNvPr>
          <p:cNvSpPr txBox="1"/>
          <p:nvPr/>
        </p:nvSpPr>
        <p:spPr>
          <a:xfrm>
            <a:off x="3931270" y="366144"/>
            <a:ext cx="1548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Healthy Spine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988BC534-A793-402D-809D-EACDB0EACCA1}"/>
              </a:ext>
            </a:extLst>
          </p:cNvPr>
          <p:cNvSpPr txBox="1"/>
          <p:nvPr/>
        </p:nvSpPr>
        <p:spPr>
          <a:xfrm>
            <a:off x="0" y="130363"/>
            <a:ext cx="380678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bg1"/>
                </a:solidFill>
              </a:rPr>
              <a:t>Message History</a:t>
            </a:r>
            <a:endParaRPr lang="zh-CN" altLang="en-US" sz="4000" b="1" dirty="0">
              <a:solidFill>
                <a:schemeClr val="bg1"/>
              </a:solidFill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237A9776-073A-4601-BC15-D888E3A13770}"/>
              </a:ext>
            </a:extLst>
          </p:cNvPr>
          <p:cNvSpPr txBox="1"/>
          <p:nvPr/>
        </p:nvSpPr>
        <p:spPr>
          <a:xfrm>
            <a:off x="3604607" y="1744096"/>
            <a:ext cx="21589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Phone number    </a:t>
            </a: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EA074D41-9EE4-4525-9688-9D17A4E3EB2E}"/>
              </a:ext>
            </a:extLst>
          </p:cNvPr>
          <p:cNvSpPr txBox="1"/>
          <p:nvPr/>
        </p:nvSpPr>
        <p:spPr>
          <a:xfrm>
            <a:off x="3166933" y="847043"/>
            <a:ext cx="215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&lt; Return</a:t>
            </a:r>
            <a:endParaRPr lang="zh-CN" altLang="en-US" b="1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A1F77646-D26C-4F36-93AA-7EFB84A59D8C}"/>
              </a:ext>
            </a:extLst>
          </p:cNvPr>
          <p:cNvSpPr/>
          <p:nvPr/>
        </p:nvSpPr>
        <p:spPr>
          <a:xfrm>
            <a:off x="3166933" y="1207581"/>
            <a:ext cx="3077497" cy="499025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2A4103C3-2324-43F8-B255-A9E17CAA0DF6}"/>
              </a:ext>
            </a:extLst>
          </p:cNvPr>
          <p:cNvSpPr/>
          <p:nvPr/>
        </p:nvSpPr>
        <p:spPr>
          <a:xfrm>
            <a:off x="3273821" y="1323701"/>
            <a:ext cx="2877576" cy="7628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17F58D8D-6A45-4818-9C80-66D0AF5CA551}"/>
              </a:ext>
            </a:extLst>
          </p:cNvPr>
          <p:cNvSpPr txBox="1"/>
          <p:nvPr/>
        </p:nvSpPr>
        <p:spPr>
          <a:xfrm>
            <a:off x="3339409" y="1359771"/>
            <a:ext cx="21796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Doctor’s name</a:t>
            </a: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02F96E79-5798-4636-82A8-C67873263AB1}"/>
              </a:ext>
            </a:extLst>
          </p:cNvPr>
          <p:cNvSpPr txBox="1"/>
          <p:nvPr/>
        </p:nvSpPr>
        <p:spPr>
          <a:xfrm>
            <a:off x="3354822" y="1624686"/>
            <a:ext cx="21796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Message Record</a:t>
            </a: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0D34A45A-C187-4331-96DC-A420B02473F8}"/>
              </a:ext>
            </a:extLst>
          </p:cNvPr>
          <p:cNvSpPr txBox="1"/>
          <p:nvPr/>
        </p:nvSpPr>
        <p:spPr>
          <a:xfrm>
            <a:off x="3604607" y="2682761"/>
            <a:ext cx="21589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Phone number    </a:t>
            </a: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5072F219-6ECE-403D-8019-25B332D1822C}"/>
              </a:ext>
            </a:extLst>
          </p:cNvPr>
          <p:cNvSpPr/>
          <p:nvPr/>
        </p:nvSpPr>
        <p:spPr>
          <a:xfrm>
            <a:off x="3273821" y="2232518"/>
            <a:ext cx="2877576" cy="7628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A565617A-8C1F-44D7-933B-C04F0C267418}"/>
              </a:ext>
            </a:extLst>
          </p:cNvPr>
          <p:cNvSpPr txBox="1"/>
          <p:nvPr/>
        </p:nvSpPr>
        <p:spPr>
          <a:xfrm>
            <a:off x="3339409" y="2298436"/>
            <a:ext cx="21796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Doctor’s name</a:t>
            </a: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FD3C52CE-71A5-4057-85AB-F5DF26C87A8D}"/>
              </a:ext>
            </a:extLst>
          </p:cNvPr>
          <p:cNvSpPr txBox="1"/>
          <p:nvPr/>
        </p:nvSpPr>
        <p:spPr>
          <a:xfrm>
            <a:off x="3354822" y="2563351"/>
            <a:ext cx="21796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Message Record</a:t>
            </a:r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51BF58FF-1640-4284-BC06-F776D60DD040}"/>
              </a:ext>
            </a:extLst>
          </p:cNvPr>
          <p:cNvSpPr txBox="1"/>
          <p:nvPr/>
        </p:nvSpPr>
        <p:spPr>
          <a:xfrm>
            <a:off x="5213294" y="1819440"/>
            <a:ext cx="16001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2021-5-8</a:t>
            </a:r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EFBD9E44-0415-4A10-A6C7-16EE78B232F0}"/>
              </a:ext>
            </a:extLst>
          </p:cNvPr>
          <p:cNvSpPr txBox="1"/>
          <p:nvPr/>
        </p:nvSpPr>
        <p:spPr>
          <a:xfrm>
            <a:off x="5240664" y="2675330"/>
            <a:ext cx="15728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2021-5-5</a:t>
            </a:r>
          </a:p>
        </p:txBody>
      </p:sp>
      <p:sp>
        <p:nvSpPr>
          <p:cNvPr id="97" name="矩形: 圆角 96">
            <a:extLst>
              <a:ext uri="{FF2B5EF4-FFF2-40B4-BE49-F238E27FC236}">
                <a16:creationId xmlns:a16="http://schemas.microsoft.com/office/drawing/2014/main" id="{F575D8C7-678A-421B-81A1-C7A2BEA48955}"/>
              </a:ext>
            </a:extLst>
          </p:cNvPr>
          <p:cNvSpPr/>
          <p:nvPr/>
        </p:nvSpPr>
        <p:spPr>
          <a:xfrm>
            <a:off x="8713241" y="293929"/>
            <a:ext cx="3077497" cy="608616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B4286E55-FB63-4722-B9D4-C05B18CFFDE5}"/>
              </a:ext>
            </a:extLst>
          </p:cNvPr>
          <p:cNvSpPr/>
          <p:nvPr/>
        </p:nvSpPr>
        <p:spPr>
          <a:xfrm>
            <a:off x="8713240" y="293929"/>
            <a:ext cx="3077497" cy="51376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F0E1DF13-22B9-45B6-9852-7417FEDB55A6}"/>
              </a:ext>
            </a:extLst>
          </p:cNvPr>
          <p:cNvSpPr txBox="1"/>
          <p:nvPr/>
        </p:nvSpPr>
        <p:spPr>
          <a:xfrm>
            <a:off x="9477577" y="366144"/>
            <a:ext cx="1548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Healthy Spine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00" name="文本框 99">
            <a:extLst>
              <a:ext uri="{FF2B5EF4-FFF2-40B4-BE49-F238E27FC236}">
                <a16:creationId xmlns:a16="http://schemas.microsoft.com/office/drawing/2014/main" id="{EAD68D44-1F44-4762-A64E-083D56E667B2}"/>
              </a:ext>
            </a:extLst>
          </p:cNvPr>
          <p:cNvSpPr txBox="1"/>
          <p:nvPr/>
        </p:nvSpPr>
        <p:spPr>
          <a:xfrm>
            <a:off x="9150914" y="1744096"/>
            <a:ext cx="21589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Phone number    </a:t>
            </a:r>
          </a:p>
        </p:txBody>
      </p:sp>
      <p:sp>
        <p:nvSpPr>
          <p:cNvPr id="101" name="文本框 100">
            <a:extLst>
              <a:ext uri="{FF2B5EF4-FFF2-40B4-BE49-F238E27FC236}">
                <a16:creationId xmlns:a16="http://schemas.microsoft.com/office/drawing/2014/main" id="{8913547A-561C-4BC4-AFDE-923E8CC62786}"/>
              </a:ext>
            </a:extLst>
          </p:cNvPr>
          <p:cNvSpPr txBox="1"/>
          <p:nvPr/>
        </p:nvSpPr>
        <p:spPr>
          <a:xfrm>
            <a:off x="8713240" y="847043"/>
            <a:ext cx="215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&lt; Return</a:t>
            </a:r>
            <a:endParaRPr lang="zh-CN" altLang="en-US" b="1" dirty="0"/>
          </a:p>
        </p:txBody>
      </p:sp>
      <p:sp>
        <p:nvSpPr>
          <p:cNvPr id="102" name="矩形 101">
            <a:extLst>
              <a:ext uri="{FF2B5EF4-FFF2-40B4-BE49-F238E27FC236}">
                <a16:creationId xmlns:a16="http://schemas.microsoft.com/office/drawing/2014/main" id="{BED93EDC-789A-446F-824F-864ADCC1EAB3}"/>
              </a:ext>
            </a:extLst>
          </p:cNvPr>
          <p:cNvSpPr/>
          <p:nvPr/>
        </p:nvSpPr>
        <p:spPr>
          <a:xfrm>
            <a:off x="8713240" y="1207581"/>
            <a:ext cx="3077497" cy="499025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id="{A3DB7053-A5F3-4793-B8C8-8EFD14B6808E}"/>
              </a:ext>
            </a:extLst>
          </p:cNvPr>
          <p:cNvSpPr/>
          <p:nvPr/>
        </p:nvSpPr>
        <p:spPr>
          <a:xfrm>
            <a:off x="8820128" y="1323701"/>
            <a:ext cx="2877576" cy="7628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2DE3EAD5-C8E5-4C64-811B-CF07A510BC1C}"/>
              </a:ext>
            </a:extLst>
          </p:cNvPr>
          <p:cNvSpPr txBox="1"/>
          <p:nvPr/>
        </p:nvSpPr>
        <p:spPr>
          <a:xfrm>
            <a:off x="8885716" y="1359771"/>
            <a:ext cx="21796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2021-5-8</a:t>
            </a:r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57FC92F9-ADC9-4172-85E6-9949D17ED9A8}"/>
              </a:ext>
            </a:extLst>
          </p:cNvPr>
          <p:cNvSpPr txBox="1"/>
          <p:nvPr/>
        </p:nvSpPr>
        <p:spPr>
          <a:xfrm>
            <a:off x="8901129" y="1624686"/>
            <a:ext cx="21796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Result(Cobb Angle)</a:t>
            </a:r>
          </a:p>
        </p:txBody>
      </p:sp>
      <p:sp>
        <p:nvSpPr>
          <p:cNvPr id="106" name="文本框 105">
            <a:extLst>
              <a:ext uri="{FF2B5EF4-FFF2-40B4-BE49-F238E27FC236}">
                <a16:creationId xmlns:a16="http://schemas.microsoft.com/office/drawing/2014/main" id="{152967C0-E844-44B4-B52A-A774A88151C2}"/>
              </a:ext>
            </a:extLst>
          </p:cNvPr>
          <p:cNvSpPr txBox="1"/>
          <p:nvPr/>
        </p:nvSpPr>
        <p:spPr>
          <a:xfrm>
            <a:off x="9150914" y="2682761"/>
            <a:ext cx="21589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Phone number    </a:t>
            </a:r>
          </a:p>
        </p:txBody>
      </p:sp>
      <p:sp>
        <p:nvSpPr>
          <p:cNvPr id="108" name="矩形 107">
            <a:extLst>
              <a:ext uri="{FF2B5EF4-FFF2-40B4-BE49-F238E27FC236}">
                <a16:creationId xmlns:a16="http://schemas.microsoft.com/office/drawing/2014/main" id="{2B8C0B33-01A9-456F-9BDE-F00FAC2FD95F}"/>
              </a:ext>
            </a:extLst>
          </p:cNvPr>
          <p:cNvSpPr/>
          <p:nvPr/>
        </p:nvSpPr>
        <p:spPr>
          <a:xfrm>
            <a:off x="8820128" y="2232518"/>
            <a:ext cx="2877576" cy="7628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6B801286-053F-45BE-8217-26EA4BC16092}"/>
              </a:ext>
            </a:extLst>
          </p:cNvPr>
          <p:cNvSpPr txBox="1"/>
          <p:nvPr/>
        </p:nvSpPr>
        <p:spPr>
          <a:xfrm>
            <a:off x="8885716" y="2298436"/>
            <a:ext cx="21796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2021-5-4</a:t>
            </a:r>
          </a:p>
        </p:txBody>
      </p:sp>
      <p:sp>
        <p:nvSpPr>
          <p:cNvPr id="110" name="文本框 109">
            <a:extLst>
              <a:ext uri="{FF2B5EF4-FFF2-40B4-BE49-F238E27FC236}">
                <a16:creationId xmlns:a16="http://schemas.microsoft.com/office/drawing/2014/main" id="{18F3FFCA-06B7-46BF-9C85-39B11C58DC01}"/>
              </a:ext>
            </a:extLst>
          </p:cNvPr>
          <p:cNvSpPr txBox="1"/>
          <p:nvPr/>
        </p:nvSpPr>
        <p:spPr>
          <a:xfrm>
            <a:off x="8901129" y="2563351"/>
            <a:ext cx="21796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Result(Cobb Angle)</a:t>
            </a:r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id="{4D8C8842-F821-4475-99BF-E3FA1481BE19}"/>
              </a:ext>
            </a:extLst>
          </p:cNvPr>
          <p:cNvSpPr txBox="1"/>
          <p:nvPr/>
        </p:nvSpPr>
        <p:spPr>
          <a:xfrm>
            <a:off x="5619975" y="158176"/>
            <a:ext cx="380678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bg1"/>
                </a:solidFill>
              </a:rPr>
              <a:t>Detection</a:t>
            </a:r>
          </a:p>
          <a:p>
            <a:pPr algn="ctr"/>
            <a:r>
              <a:rPr lang="en-US" altLang="zh-CN" sz="4000" b="1" dirty="0">
                <a:solidFill>
                  <a:schemeClr val="bg1"/>
                </a:solidFill>
              </a:rPr>
              <a:t>History</a:t>
            </a:r>
            <a:endParaRPr lang="zh-CN" altLang="en-US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31680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: 圆角 4">
            <a:extLst>
              <a:ext uri="{FF2B5EF4-FFF2-40B4-BE49-F238E27FC236}">
                <a16:creationId xmlns:a16="http://schemas.microsoft.com/office/drawing/2014/main" id="{E33379F5-6EE3-439C-80E1-0D736298079F}"/>
              </a:ext>
            </a:extLst>
          </p:cNvPr>
          <p:cNvSpPr/>
          <p:nvPr/>
        </p:nvSpPr>
        <p:spPr>
          <a:xfrm>
            <a:off x="658761" y="285135"/>
            <a:ext cx="3077497" cy="608616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9AA175E-C90E-44BB-B5D5-A2C937364A41}"/>
              </a:ext>
            </a:extLst>
          </p:cNvPr>
          <p:cNvSpPr/>
          <p:nvPr/>
        </p:nvSpPr>
        <p:spPr>
          <a:xfrm>
            <a:off x="658760" y="285135"/>
            <a:ext cx="3077497" cy="51376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8A1A0E6-D57F-4A01-8213-3405A22C3093}"/>
              </a:ext>
            </a:extLst>
          </p:cNvPr>
          <p:cNvSpPr txBox="1"/>
          <p:nvPr/>
        </p:nvSpPr>
        <p:spPr>
          <a:xfrm>
            <a:off x="1423097" y="357350"/>
            <a:ext cx="1548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Healthy Spine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18D81673-7425-4676-834A-808D6A8EA07A}"/>
              </a:ext>
            </a:extLst>
          </p:cNvPr>
          <p:cNvSpPr txBox="1"/>
          <p:nvPr/>
        </p:nvSpPr>
        <p:spPr>
          <a:xfrm>
            <a:off x="2857274" y="6001971"/>
            <a:ext cx="1092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Me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DE0E5A5-4BCE-4688-AFD5-6CD5DE897AC3}"/>
              </a:ext>
            </a:extLst>
          </p:cNvPr>
          <p:cNvSpPr/>
          <p:nvPr/>
        </p:nvSpPr>
        <p:spPr>
          <a:xfrm>
            <a:off x="989460" y="1714080"/>
            <a:ext cx="2374778" cy="16014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D984C059-90B9-453D-961D-534BA4397604}"/>
              </a:ext>
            </a:extLst>
          </p:cNvPr>
          <p:cNvSpPr txBox="1"/>
          <p:nvPr/>
        </p:nvSpPr>
        <p:spPr>
          <a:xfrm>
            <a:off x="1777774" y="1778668"/>
            <a:ext cx="948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LOGIN</a:t>
            </a:r>
            <a:r>
              <a:rPr lang="en-US" altLang="zh-CN" b="1" dirty="0"/>
              <a:t> </a:t>
            </a:r>
            <a:endParaRPr lang="zh-CN" altLang="en-US" b="1" dirty="0"/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7B19DC06-6719-4DE5-997C-CE53A56ECD6C}"/>
              </a:ext>
            </a:extLst>
          </p:cNvPr>
          <p:cNvSpPr/>
          <p:nvPr/>
        </p:nvSpPr>
        <p:spPr>
          <a:xfrm>
            <a:off x="4500593" y="285135"/>
            <a:ext cx="3077497" cy="608616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69FCD3FD-DFB3-4C86-996C-BE7DCB4ACC2D}"/>
              </a:ext>
            </a:extLst>
          </p:cNvPr>
          <p:cNvSpPr/>
          <p:nvPr/>
        </p:nvSpPr>
        <p:spPr>
          <a:xfrm>
            <a:off x="4500592" y="285135"/>
            <a:ext cx="3077497" cy="51376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3983A0EC-C13E-47EE-9666-0C0B94C73435}"/>
              </a:ext>
            </a:extLst>
          </p:cNvPr>
          <p:cNvSpPr txBox="1"/>
          <p:nvPr/>
        </p:nvSpPr>
        <p:spPr>
          <a:xfrm>
            <a:off x="5264929" y="357350"/>
            <a:ext cx="1548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Healthy Spine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C70D15B1-DC66-4761-B102-8E773C081986}"/>
              </a:ext>
            </a:extLst>
          </p:cNvPr>
          <p:cNvSpPr txBox="1"/>
          <p:nvPr/>
        </p:nvSpPr>
        <p:spPr>
          <a:xfrm>
            <a:off x="6755698" y="5289881"/>
            <a:ext cx="1092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Me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A1F77646-D26C-4F36-93AA-7EFB84A59D8C}"/>
              </a:ext>
            </a:extLst>
          </p:cNvPr>
          <p:cNvSpPr/>
          <p:nvPr/>
        </p:nvSpPr>
        <p:spPr>
          <a:xfrm>
            <a:off x="4787851" y="1265209"/>
            <a:ext cx="2473267" cy="42454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02503204-7E52-435B-882F-22C2438812AC}"/>
              </a:ext>
            </a:extLst>
          </p:cNvPr>
          <p:cNvSpPr txBox="1"/>
          <p:nvPr/>
        </p:nvSpPr>
        <p:spPr>
          <a:xfrm>
            <a:off x="5466610" y="1265209"/>
            <a:ext cx="215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REGISTER 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ACE86CB8-91AC-4CA1-A245-678033A6A266}"/>
              </a:ext>
            </a:extLst>
          </p:cNvPr>
          <p:cNvSpPr/>
          <p:nvPr/>
        </p:nvSpPr>
        <p:spPr>
          <a:xfrm>
            <a:off x="8307074" y="285135"/>
            <a:ext cx="3077497" cy="608616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6CAF06C9-6864-4BC2-A35E-8893E0015106}"/>
              </a:ext>
            </a:extLst>
          </p:cNvPr>
          <p:cNvSpPr/>
          <p:nvPr/>
        </p:nvSpPr>
        <p:spPr>
          <a:xfrm>
            <a:off x="8307073" y="285135"/>
            <a:ext cx="3077497" cy="51376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97FBAFE3-8CFA-4EA2-8245-929D218E6575}"/>
              </a:ext>
            </a:extLst>
          </p:cNvPr>
          <p:cNvSpPr txBox="1"/>
          <p:nvPr/>
        </p:nvSpPr>
        <p:spPr>
          <a:xfrm>
            <a:off x="9071410" y="357350"/>
            <a:ext cx="1548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Healthy Spine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B28005B1-1328-4BC6-AF1B-9C31CAA7C28F}"/>
              </a:ext>
            </a:extLst>
          </p:cNvPr>
          <p:cNvSpPr txBox="1"/>
          <p:nvPr/>
        </p:nvSpPr>
        <p:spPr>
          <a:xfrm>
            <a:off x="10505587" y="6001971"/>
            <a:ext cx="1092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Me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FB5574EC-FCDC-49C7-BA06-5CAE463E82A1}"/>
              </a:ext>
            </a:extLst>
          </p:cNvPr>
          <p:cNvSpPr/>
          <p:nvPr/>
        </p:nvSpPr>
        <p:spPr>
          <a:xfrm>
            <a:off x="8619067" y="1631577"/>
            <a:ext cx="2459907" cy="25624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5ECC56F1-2854-41E6-8D09-01FFD94CD5B2}"/>
              </a:ext>
            </a:extLst>
          </p:cNvPr>
          <p:cNvSpPr txBox="1"/>
          <p:nvPr/>
        </p:nvSpPr>
        <p:spPr>
          <a:xfrm>
            <a:off x="9165507" y="1714078"/>
            <a:ext cx="1454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FORGET PASSWORD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988BC534-A793-402D-809D-EACDB0EACCA1}"/>
              </a:ext>
            </a:extLst>
          </p:cNvPr>
          <p:cNvSpPr txBox="1"/>
          <p:nvPr/>
        </p:nvSpPr>
        <p:spPr>
          <a:xfrm>
            <a:off x="-187577" y="-165870"/>
            <a:ext cx="21063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bg1"/>
                </a:solidFill>
              </a:rPr>
              <a:t>Login</a:t>
            </a:r>
            <a:endParaRPr lang="zh-CN" altLang="en-US" sz="4000" b="1" dirty="0">
              <a:solidFill>
                <a:schemeClr val="bg1"/>
              </a:solidFill>
            </a:endParaRPr>
          </a:p>
        </p:txBody>
      </p:sp>
      <p:sp>
        <p:nvSpPr>
          <p:cNvPr id="41" name="矩形: 圆角 40">
            <a:extLst>
              <a:ext uri="{FF2B5EF4-FFF2-40B4-BE49-F238E27FC236}">
                <a16:creationId xmlns:a16="http://schemas.microsoft.com/office/drawing/2014/main" id="{C7AE08A9-5833-4391-B8D0-2F7511C3AC89}"/>
              </a:ext>
            </a:extLst>
          </p:cNvPr>
          <p:cNvSpPr/>
          <p:nvPr/>
        </p:nvSpPr>
        <p:spPr>
          <a:xfrm>
            <a:off x="1113025" y="2319867"/>
            <a:ext cx="2179675" cy="38213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BD48E678-DD5B-4D4A-A709-E4F057F06000}"/>
              </a:ext>
            </a:extLst>
          </p:cNvPr>
          <p:cNvSpPr txBox="1"/>
          <p:nvPr/>
        </p:nvSpPr>
        <p:spPr>
          <a:xfrm>
            <a:off x="1107670" y="2382760"/>
            <a:ext cx="21796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Phone number/E-mail</a:t>
            </a:r>
          </a:p>
        </p:txBody>
      </p:sp>
      <p:sp>
        <p:nvSpPr>
          <p:cNvPr id="45" name="矩形: 圆角 44">
            <a:extLst>
              <a:ext uri="{FF2B5EF4-FFF2-40B4-BE49-F238E27FC236}">
                <a16:creationId xmlns:a16="http://schemas.microsoft.com/office/drawing/2014/main" id="{C7E3B214-7982-4EB4-A85D-77318E2497A3}"/>
              </a:ext>
            </a:extLst>
          </p:cNvPr>
          <p:cNvSpPr/>
          <p:nvPr/>
        </p:nvSpPr>
        <p:spPr>
          <a:xfrm>
            <a:off x="1113025" y="2839941"/>
            <a:ext cx="2179675" cy="38213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C3086514-1732-41B4-9E30-2E75443ECE6C}"/>
              </a:ext>
            </a:extLst>
          </p:cNvPr>
          <p:cNvSpPr txBox="1"/>
          <p:nvPr/>
        </p:nvSpPr>
        <p:spPr>
          <a:xfrm>
            <a:off x="1107670" y="2902834"/>
            <a:ext cx="21796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Password</a:t>
            </a:r>
          </a:p>
        </p:txBody>
      </p:sp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2C45712C-800E-47A9-A860-4DD3679EBEC6}"/>
              </a:ext>
            </a:extLst>
          </p:cNvPr>
          <p:cNvSpPr/>
          <p:nvPr/>
        </p:nvSpPr>
        <p:spPr>
          <a:xfrm>
            <a:off x="1138580" y="4997446"/>
            <a:ext cx="2179675" cy="38213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36CCD925-051F-440E-A93C-04CC1308796A}"/>
              </a:ext>
            </a:extLst>
          </p:cNvPr>
          <p:cNvSpPr/>
          <p:nvPr/>
        </p:nvSpPr>
        <p:spPr>
          <a:xfrm>
            <a:off x="1148565" y="4473875"/>
            <a:ext cx="2179675" cy="38213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C9102495-A7F1-4665-8E47-618B3B9A5EE6}"/>
              </a:ext>
            </a:extLst>
          </p:cNvPr>
          <p:cNvSpPr txBox="1"/>
          <p:nvPr/>
        </p:nvSpPr>
        <p:spPr>
          <a:xfrm>
            <a:off x="1159128" y="4543509"/>
            <a:ext cx="21796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Register</a:t>
            </a: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E7D122C5-065F-4DFE-BC3B-1181F8989E7B}"/>
              </a:ext>
            </a:extLst>
          </p:cNvPr>
          <p:cNvSpPr txBox="1"/>
          <p:nvPr/>
        </p:nvSpPr>
        <p:spPr>
          <a:xfrm>
            <a:off x="1115116" y="5012393"/>
            <a:ext cx="21796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Just take a look first</a:t>
            </a:r>
          </a:p>
        </p:txBody>
      </p:sp>
      <p:sp>
        <p:nvSpPr>
          <p:cNvPr id="51" name="矩形: 圆角 50">
            <a:extLst>
              <a:ext uri="{FF2B5EF4-FFF2-40B4-BE49-F238E27FC236}">
                <a16:creationId xmlns:a16="http://schemas.microsoft.com/office/drawing/2014/main" id="{CB654F5D-C151-41D9-A739-F64BB851A13F}"/>
              </a:ext>
            </a:extLst>
          </p:cNvPr>
          <p:cNvSpPr/>
          <p:nvPr/>
        </p:nvSpPr>
        <p:spPr>
          <a:xfrm>
            <a:off x="4943622" y="1695700"/>
            <a:ext cx="2159000" cy="38213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237A9776-073A-4601-BC15-D888E3A13770}"/>
              </a:ext>
            </a:extLst>
          </p:cNvPr>
          <p:cNvSpPr txBox="1"/>
          <p:nvPr/>
        </p:nvSpPr>
        <p:spPr>
          <a:xfrm>
            <a:off x="4938266" y="1735302"/>
            <a:ext cx="21589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Phone number    </a:t>
            </a:r>
          </a:p>
        </p:txBody>
      </p:sp>
      <p:sp>
        <p:nvSpPr>
          <p:cNvPr id="53" name="矩形: 圆角 52">
            <a:extLst>
              <a:ext uri="{FF2B5EF4-FFF2-40B4-BE49-F238E27FC236}">
                <a16:creationId xmlns:a16="http://schemas.microsoft.com/office/drawing/2014/main" id="{BDFC41C8-063A-4D54-886A-BD532BEEC1CB}"/>
              </a:ext>
            </a:extLst>
          </p:cNvPr>
          <p:cNvSpPr/>
          <p:nvPr/>
        </p:nvSpPr>
        <p:spPr>
          <a:xfrm>
            <a:off x="4943621" y="2215774"/>
            <a:ext cx="2179675" cy="38213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1245E8B4-D9D6-4125-9AB7-D9D04ACBFBAE}"/>
              </a:ext>
            </a:extLst>
          </p:cNvPr>
          <p:cNvSpPr txBox="1"/>
          <p:nvPr/>
        </p:nvSpPr>
        <p:spPr>
          <a:xfrm>
            <a:off x="4938266" y="2278667"/>
            <a:ext cx="21796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E-mail</a:t>
            </a:r>
          </a:p>
        </p:txBody>
      </p:sp>
      <p:sp>
        <p:nvSpPr>
          <p:cNvPr id="55" name="矩形: 圆角 54">
            <a:extLst>
              <a:ext uri="{FF2B5EF4-FFF2-40B4-BE49-F238E27FC236}">
                <a16:creationId xmlns:a16="http://schemas.microsoft.com/office/drawing/2014/main" id="{40A0989F-4ADF-42E0-8CD8-7C3910C3CC66}"/>
              </a:ext>
            </a:extLst>
          </p:cNvPr>
          <p:cNvSpPr/>
          <p:nvPr/>
        </p:nvSpPr>
        <p:spPr>
          <a:xfrm>
            <a:off x="4938266" y="2729001"/>
            <a:ext cx="2179675" cy="38213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925AD19E-22B7-4C7A-9B37-DC0867F0BA94}"/>
              </a:ext>
            </a:extLst>
          </p:cNvPr>
          <p:cNvSpPr txBox="1"/>
          <p:nvPr/>
        </p:nvSpPr>
        <p:spPr>
          <a:xfrm>
            <a:off x="4932911" y="2791894"/>
            <a:ext cx="21796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Register</a:t>
            </a:r>
          </a:p>
        </p:txBody>
      </p:sp>
      <p:sp>
        <p:nvSpPr>
          <p:cNvPr id="57" name="矩形: 圆角 56">
            <a:extLst>
              <a:ext uri="{FF2B5EF4-FFF2-40B4-BE49-F238E27FC236}">
                <a16:creationId xmlns:a16="http://schemas.microsoft.com/office/drawing/2014/main" id="{7F593504-C20A-4F3A-A545-523AE1A730F3}"/>
              </a:ext>
            </a:extLst>
          </p:cNvPr>
          <p:cNvSpPr/>
          <p:nvPr/>
        </p:nvSpPr>
        <p:spPr>
          <a:xfrm>
            <a:off x="4932911" y="3299329"/>
            <a:ext cx="2179675" cy="38213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013C725F-787B-4B65-A910-9AAADF4D3C06}"/>
              </a:ext>
            </a:extLst>
          </p:cNvPr>
          <p:cNvSpPr txBox="1"/>
          <p:nvPr/>
        </p:nvSpPr>
        <p:spPr>
          <a:xfrm>
            <a:off x="4927556" y="3362222"/>
            <a:ext cx="21796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/>
              <a:t>The Type of Identity Documents</a:t>
            </a:r>
            <a:endParaRPr lang="en-US" altLang="zh-CN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9" name="矩形: 圆角 58">
            <a:extLst>
              <a:ext uri="{FF2B5EF4-FFF2-40B4-BE49-F238E27FC236}">
                <a16:creationId xmlns:a16="http://schemas.microsoft.com/office/drawing/2014/main" id="{603D7360-5DC3-492D-96DF-E8ABEAB0524C}"/>
              </a:ext>
            </a:extLst>
          </p:cNvPr>
          <p:cNvSpPr/>
          <p:nvPr/>
        </p:nvSpPr>
        <p:spPr>
          <a:xfrm>
            <a:off x="4917590" y="3849350"/>
            <a:ext cx="2179675" cy="38213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C30799B0-94C3-46BD-97E4-B09D77E20089}"/>
              </a:ext>
            </a:extLst>
          </p:cNvPr>
          <p:cNvSpPr txBox="1"/>
          <p:nvPr/>
        </p:nvSpPr>
        <p:spPr>
          <a:xfrm>
            <a:off x="4912235" y="3912243"/>
            <a:ext cx="21796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/>
              <a:t>ID number</a:t>
            </a:r>
            <a:endParaRPr lang="en-US" altLang="zh-CN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1" name="矩形: 圆角 60">
            <a:extLst>
              <a:ext uri="{FF2B5EF4-FFF2-40B4-BE49-F238E27FC236}">
                <a16:creationId xmlns:a16="http://schemas.microsoft.com/office/drawing/2014/main" id="{A80F8B69-EC4D-4B1C-B26A-39FF96B62A72}"/>
              </a:ext>
            </a:extLst>
          </p:cNvPr>
          <p:cNvSpPr/>
          <p:nvPr/>
        </p:nvSpPr>
        <p:spPr>
          <a:xfrm>
            <a:off x="4940003" y="4387298"/>
            <a:ext cx="2179675" cy="38213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CB36B18C-2E5E-4014-A40D-F62B42A8A16F}"/>
              </a:ext>
            </a:extLst>
          </p:cNvPr>
          <p:cNvSpPr txBox="1"/>
          <p:nvPr/>
        </p:nvSpPr>
        <p:spPr>
          <a:xfrm>
            <a:off x="4934648" y="4450191"/>
            <a:ext cx="21796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/>
              <a:t>Password</a:t>
            </a:r>
            <a:endParaRPr lang="en-US" altLang="zh-CN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3" name="矩形: 圆角 62">
            <a:extLst>
              <a:ext uri="{FF2B5EF4-FFF2-40B4-BE49-F238E27FC236}">
                <a16:creationId xmlns:a16="http://schemas.microsoft.com/office/drawing/2014/main" id="{D7683D50-EF8D-4237-98DE-7E506D77604C}"/>
              </a:ext>
            </a:extLst>
          </p:cNvPr>
          <p:cNvSpPr/>
          <p:nvPr/>
        </p:nvSpPr>
        <p:spPr>
          <a:xfrm>
            <a:off x="4912235" y="4906849"/>
            <a:ext cx="2179675" cy="38213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BDB021EF-B503-4929-9EE0-784BBDDF4249}"/>
              </a:ext>
            </a:extLst>
          </p:cNvPr>
          <p:cNvSpPr txBox="1"/>
          <p:nvPr/>
        </p:nvSpPr>
        <p:spPr>
          <a:xfrm>
            <a:off x="4906880" y="4969742"/>
            <a:ext cx="21796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/>
              <a:t> Verify password</a:t>
            </a:r>
            <a:endParaRPr lang="en-US" altLang="zh-CN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5" name="矩形: 圆角 64">
            <a:extLst>
              <a:ext uri="{FF2B5EF4-FFF2-40B4-BE49-F238E27FC236}">
                <a16:creationId xmlns:a16="http://schemas.microsoft.com/office/drawing/2014/main" id="{91B54788-473D-456C-867B-6BDCF09AF37A}"/>
              </a:ext>
            </a:extLst>
          </p:cNvPr>
          <p:cNvSpPr/>
          <p:nvPr/>
        </p:nvSpPr>
        <p:spPr>
          <a:xfrm>
            <a:off x="4906880" y="5778720"/>
            <a:ext cx="2179675" cy="38213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F3CA7BD8-FF63-4A2A-80EE-9DD70EE772E6}"/>
              </a:ext>
            </a:extLst>
          </p:cNvPr>
          <p:cNvSpPr txBox="1"/>
          <p:nvPr/>
        </p:nvSpPr>
        <p:spPr>
          <a:xfrm>
            <a:off x="4901525" y="5841613"/>
            <a:ext cx="21796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/>
              <a:t>Confirm</a:t>
            </a:r>
            <a:endParaRPr lang="en-US" altLang="zh-CN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7" name="矩形: 圆角 66">
            <a:extLst>
              <a:ext uri="{FF2B5EF4-FFF2-40B4-BE49-F238E27FC236}">
                <a16:creationId xmlns:a16="http://schemas.microsoft.com/office/drawing/2014/main" id="{EECAA3D5-6FA6-4908-8CAA-791D1A14E5AE}"/>
              </a:ext>
            </a:extLst>
          </p:cNvPr>
          <p:cNvSpPr/>
          <p:nvPr/>
        </p:nvSpPr>
        <p:spPr>
          <a:xfrm>
            <a:off x="1138580" y="3859026"/>
            <a:ext cx="2179675" cy="38213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9EF6EB96-04E1-4A5F-9F13-0110BFDBB5D7}"/>
              </a:ext>
            </a:extLst>
          </p:cNvPr>
          <p:cNvSpPr txBox="1"/>
          <p:nvPr/>
        </p:nvSpPr>
        <p:spPr>
          <a:xfrm>
            <a:off x="1152504" y="3921115"/>
            <a:ext cx="21796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/>
              <a:t>LOG IN</a:t>
            </a:r>
            <a:endParaRPr lang="en-US" altLang="zh-CN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9" name="矩形: 圆角 68">
            <a:extLst>
              <a:ext uri="{FF2B5EF4-FFF2-40B4-BE49-F238E27FC236}">
                <a16:creationId xmlns:a16="http://schemas.microsoft.com/office/drawing/2014/main" id="{73D897F3-ED37-4A4E-9CF9-1C6666504A71}"/>
              </a:ext>
            </a:extLst>
          </p:cNvPr>
          <p:cNvSpPr/>
          <p:nvPr/>
        </p:nvSpPr>
        <p:spPr>
          <a:xfrm>
            <a:off x="8717169" y="3160155"/>
            <a:ext cx="2179675" cy="76334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5EC2E8A4-6583-4842-BB0D-C7876A629096}"/>
              </a:ext>
            </a:extLst>
          </p:cNvPr>
          <p:cNvSpPr txBox="1"/>
          <p:nvPr/>
        </p:nvSpPr>
        <p:spPr>
          <a:xfrm>
            <a:off x="8711814" y="3223048"/>
            <a:ext cx="217967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Let's wait for the second iteration to see if we can implement this functionality</a:t>
            </a: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52A42B35-387C-4AA3-B16E-BE7FAE1B26E3}"/>
              </a:ext>
            </a:extLst>
          </p:cNvPr>
          <p:cNvSpPr txBox="1"/>
          <p:nvPr/>
        </p:nvSpPr>
        <p:spPr>
          <a:xfrm>
            <a:off x="698274" y="825739"/>
            <a:ext cx="215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&lt; Return</a:t>
            </a:r>
            <a:endParaRPr lang="zh-CN" altLang="en-US" b="1" dirty="0"/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FF4570FE-F8FC-4C9A-A623-E25FD86E5200}"/>
              </a:ext>
            </a:extLst>
          </p:cNvPr>
          <p:cNvSpPr txBox="1"/>
          <p:nvPr/>
        </p:nvSpPr>
        <p:spPr>
          <a:xfrm>
            <a:off x="8344186" y="914178"/>
            <a:ext cx="215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&lt; Return</a:t>
            </a:r>
            <a:endParaRPr lang="zh-CN" altLang="en-US" b="1" dirty="0"/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EA074D41-9EE4-4525-9688-9D17A4E3EB2E}"/>
              </a:ext>
            </a:extLst>
          </p:cNvPr>
          <p:cNvSpPr txBox="1"/>
          <p:nvPr/>
        </p:nvSpPr>
        <p:spPr>
          <a:xfrm>
            <a:off x="4500592" y="838249"/>
            <a:ext cx="215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&lt; Return</a:t>
            </a:r>
            <a:endParaRPr lang="zh-CN" altLang="en-US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51AF977-5681-4696-8FCD-A6F23BE773D9}"/>
              </a:ext>
            </a:extLst>
          </p:cNvPr>
          <p:cNvSpPr txBox="1"/>
          <p:nvPr/>
        </p:nvSpPr>
        <p:spPr>
          <a:xfrm>
            <a:off x="1094809" y="3363656"/>
            <a:ext cx="176246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Forgot</a:t>
            </a:r>
            <a:r>
              <a:rPr lang="pt-PT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pt-PT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the</a:t>
            </a:r>
            <a:r>
              <a:rPr lang="pt-PT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password?</a:t>
            </a:r>
          </a:p>
          <a:p>
            <a:r>
              <a:rPr lang="pt-PT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Click</a:t>
            </a:r>
            <a:r>
              <a:rPr lang="pt-PT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pt-PT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here</a:t>
            </a:r>
            <a:endParaRPr lang="pt-PT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D97BFEA-1356-41DE-B184-93D16301E03B}"/>
              </a:ext>
            </a:extLst>
          </p:cNvPr>
          <p:cNvSpPr txBox="1"/>
          <p:nvPr/>
        </p:nvSpPr>
        <p:spPr>
          <a:xfrm>
            <a:off x="1184563" y="6464931"/>
            <a:ext cx="28712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400" dirty="0" err="1">
                <a:solidFill>
                  <a:schemeClr val="bg1"/>
                </a:solidFill>
              </a:rPr>
              <a:t>Hyperlink</a:t>
            </a:r>
            <a:r>
              <a:rPr lang="pt-PT" sz="1400" dirty="0">
                <a:solidFill>
                  <a:schemeClr val="bg1"/>
                </a:solidFill>
              </a:rPr>
              <a:t> to </a:t>
            </a:r>
            <a:r>
              <a:rPr lang="pt-PT" sz="1400" dirty="0" err="1">
                <a:solidFill>
                  <a:schemeClr val="bg1"/>
                </a:solidFill>
              </a:rPr>
              <a:t>forgot</a:t>
            </a:r>
            <a:r>
              <a:rPr lang="pt-PT" sz="1400" dirty="0">
                <a:solidFill>
                  <a:schemeClr val="bg1"/>
                </a:solidFill>
              </a:rPr>
              <a:t> password </a:t>
            </a:r>
            <a:r>
              <a:rPr lang="pt-PT" sz="1400" dirty="0" err="1">
                <a:solidFill>
                  <a:schemeClr val="bg1"/>
                </a:solidFill>
              </a:rPr>
              <a:t>page</a:t>
            </a:r>
            <a:endParaRPr lang="en-GB" sz="1400" dirty="0">
              <a:solidFill>
                <a:schemeClr val="bg1"/>
              </a:solidFill>
            </a:endParaRPr>
          </a:p>
        </p:txBody>
      </p:sp>
      <p:cxnSp>
        <p:nvCxnSpPr>
          <p:cNvPr id="6" name="Connector: Curved 5">
            <a:extLst>
              <a:ext uri="{FF2B5EF4-FFF2-40B4-BE49-F238E27FC236}">
                <a16:creationId xmlns:a16="http://schemas.microsoft.com/office/drawing/2014/main" id="{78EC16EC-7345-42F8-B572-D64A0ABFBB69}"/>
              </a:ext>
            </a:extLst>
          </p:cNvPr>
          <p:cNvCxnSpPr>
            <a:cxnSpLocks/>
            <a:stCxn id="3" idx="1"/>
            <a:endCxn id="2" idx="1"/>
          </p:cNvCxnSpPr>
          <p:nvPr/>
        </p:nvCxnSpPr>
        <p:spPr>
          <a:xfrm rot="10800000">
            <a:off x="1094809" y="3579100"/>
            <a:ext cx="89754" cy="3039720"/>
          </a:xfrm>
          <a:prstGeom prst="curvedConnector3">
            <a:avLst>
              <a:gd name="adj1" fmla="val 849534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13526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7B19DC06-6719-4DE5-997C-CE53A56ECD6C}"/>
              </a:ext>
            </a:extLst>
          </p:cNvPr>
          <p:cNvSpPr/>
          <p:nvPr/>
        </p:nvSpPr>
        <p:spPr>
          <a:xfrm>
            <a:off x="2485022" y="357350"/>
            <a:ext cx="3077497" cy="608616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69FCD3FD-DFB3-4C86-996C-BE7DCB4ACC2D}"/>
              </a:ext>
            </a:extLst>
          </p:cNvPr>
          <p:cNvSpPr/>
          <p:nvPr/>
        </p:nvSpPr>
        <p:spPr>
          <a:xfrm>
            <a:off x="2485021" y="357350"/>
            <a:ext cx="3077497" cy="51376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3983A0EC-C13E-47EE-9666-0C0B94C73435}"/>
              </a:ext>
            </a:extLst>
          </p:cNvPr>
          <p:cNvSpPr txBox="1"/>
          <p:nvPr/>
        </p:nvSpPr>
        <p:spPr>
          <a:xfrm>
            <a:off x="3249358" y="429565"/>
            <a:ext cx="1548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Healthy Spine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C70D15B1-DC66-4761-B102-8E773C081986}"/>
              </a:ext>
            </a:extLst>
          </p:cNvPr>
          <p:cNvSpPr txBox="1"/>
          <p:nvPr/>
        </p:nvSpPr>
        <p:spPr>
          <a:xfrm>
            <a:off x="4683535" y="6074186"/>
            <a:ext cx="1092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Me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02503204-7E52-435B-882F-22C2438812AC}"/>
              </a:ext>
            </a:extLst>
          </p:cNvPr>
          <p:cNvSpPr txBox="1"/>
          <p:nvPr/>
        </p:nvSpPr>
        <p:spPr>
          <a:xfrm>
            <a:off x="2524535" y="943327"/>
            <a:ext cx="215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&lt; Return</a:t>
            </a:r>
            <a:endParaRPr lang="zh-CN" altLang="en-US" b="1" dirty="0"/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ACE86CB8-91AC-4CA1-A245-678033A6A266}"/>
              </a:ext>
            </a:extLst>
          </p:cNvPr>
          <p:cNvSpPr/>
          <p:nvPr/>
        </p:nvSpPr>
        <p:spPr>
          <a:xfrm>
            <a:off x="8307074" y="285135"/>
            <a:ext cx="3077497" cy="608616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6CAF06C9-6864-4BC2-A35E-8893E0015106}"/>
              </a:ext>
            </a:extLst>
          </p:cNvPr>
          <p:cNvSpPr/>
          <p:nvPr/>
        </p:nvSpPr>
        <p:spPr>
          <a:xfrm>
            <a:off x="8307073" y="285135"/>
            <a:ext cx="3077497" cy="51376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97FBAFE3-8CFA-4EA2-8245-929D218E6575}"/>
              </a:ext>
            </a:extLst>
          </p:cNvPr>
          <p:cNvSpPr txBox="1"/>
          <p:nvPr/>
        </p:nvSpPr>
        <p:spPr>
          <a:xfrm>
            <a:off x="9071410" y="357350"/>
            <a:ext cx="1548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Healthy Spine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B28005B1-1328-4BC6-AF1B-9C31CAA7C28F}"/>
              </a:ext>
            </a:extLst>
          </p:cNvPr>
          <p:cNvSpPr txBox="1"/>
          <p:nvPr/>
        </p:nvSpPr>
        <p:spPr>
          <a:xfrm>
            <a:off x="10505587" y="6001971"/>
            <a:ext cx="1092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Me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FB5574EC-FCDC-49C7-BA06-5CAE463E82A1}"/>
              </a:ext>
            </a:extLst>
          </p:cNvPr>
          <p:cNvSpPr/>
          <p:nvPr/>
        </p:nvSpPr>
        <p:spPr>
          <a:xfrm>
            <a:off x="8423066" y="1384874"/>
            <a:ext cx="2845510" cy="4689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5ECC56F1-2854-41E6-8D09-01FFD94CD5B2}"/>
              </a:ext>
            </a:extLst>
          </p:cNvPr>
          <p:cNvSpPr txBox="1"/>
          <p:nvPr/>
        </p:nvSpPr>
        <p:spPr>
          <a:xfrm>
            <a:off x="8521240" y="1453642"/>
            <a:ext cx="264629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Name      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Gender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Date of Birth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E-mail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Phone Number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ID Number</a:t>
            </a:r>
          </a:p>
          <a:p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B28B3EEF-0FF8-42E7-A070-6F88C52A708D}"/>
              </a:ext>
            </a:extLst>
          </p:cNvPr>
          <p:cNvSpPr txBox="1"/>
          <p:nvPr/>
        </p:nvSpPr>
        <p:spPr>
          <a:xfrm>
            <a:off x="203716" y="188073"/>
            <a:ext cx="21063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bg1"/>
                </a:solidFill>
              </a:rPr>
              <a:t>Settings</a:t>
            </a:r>
            <a:endParaRPr lang="zh-CN" altLang="en-US" sz="4000" b="1" dirty="0">
              <a:solidFill>
                <a:schemeClr val="bg1"/>
              </a:solidFill>
            </a:endParaRP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CB530932-96E0-4363-98C3-7AAC354D2D94}"/>
              </a:ext>
            </a:extLst>
          </p:cNvPr>
          <p:cNvSpPr/>
          <p:nvPr/>
        </p:nvSpPr>
        <p:spPr>
          <a:xfrm>
            <a:off x="2643494" y="1384874"/>
            <a:ext cx="2751552" cy="5137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BB09BDB-E233-4094-9855-A2EF99E86BD2}"/>
              </a:ext>
            </a:extLst>
          </p:cNvPr>
          <p:cNvSpPr txBox="1"/>
          <p:nvPr/>
        </p:nvSpPr>
        <p:spPr>
          <a:xfrm>
            <a:off x="2799464" y="1453642"/>
            <a:ext cx="2595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Change login password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49BF7240-337C-4828-AE59-95319D8D162C}"/>
              </a:ext>
            </a:extLst>
          </p:cNvPr>
          <p:cNvSpPr txBox="1"/>
          <p:nvPr/>
        </p:nvSpPr>
        <p:spPr>
          <a:xfrm>
            <a:off x="6031671" y="198732"/>
            <a:ext cx="22754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</a:rPr>
              <a:t>Personal</a:t>
            </a:r>
          </a:p>
          <a:p>
            <a:pPr algn="ctr"/>
            <a:r>
              <a:rPr lang="en-US" altLang="zh-CN" sz="2400" b="1" dirty="0">
                <a:solidFill>
                  <a:schemeClr val="bg1"/>
                </a:solidFill>
              </a:rPr>
              <a:t>Information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2275EE0A-6158-43E4-847A-4F4D794BE7FC}"/>
              </a:ext>
            </a:extLst>
          </p:cNvPr>
          <p:cNvSpPr txBox="1"/>
          <p:nvPr/>
        </p:nvSpPr>
        <p:spPr>
          <a:xfrm>
            <a:off x="8344186" y="914178"/>
            <a:ext cx="215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&lt; Return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533662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1220</Words>
  <Application>Microsoft Office PowerPoint</Application>
  <PresentationFormat>Widescreen</PresentationFormat>
  <Paragraphs>554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等线</vt:lpstr>
      <vt:lpstr>等线 Light</vt:lpstr>
      <vt:lpstr>Arial</vt:lpstr>
      <vt:lpstr>Office 主题​​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347252832@qq.com</dc:creator>
  <cp:lastModifiedBy>Filipe Santos</cp:lastModifiedBy>
  <cp:revision>57</cp:revision>
  <dcterms:created xsi:type="dcterms:W3CDTF">2021-05-08T02:28:46Z</dcterms:created>
  <dcterms:modified xsi:type="dcterms:W3CDTF">2021-05-09T19:02:39Z</dcterms:modified>
</cp:coreProperties>
</file>